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2" r:id="rId2"/>
  </p:sldMasterIdLst>
  <p:sldIdLst>
    <p:sldId id="256" r:id="rId3"/>
    <p:sldId id="309" r:id="rId4"/>
    <p:sldId id="337" r:id="rId5"/>
    <p:sldId id="367" r:id="rId6"/>
    <p:sldId id="364" r:id="rId7"/>
    <p:sldId id="365" r:id="rId8"/>
    <p:sldId id="281" r:id="rId9"/>
    <p:sldId id="370" r:id="rId10"/>
    <p:sldId id="371" r:id="rId11"/>
    <p:sldId id="372" r:id="rId12"/>
    <p:sldId id="373" r:id="rId13"/>
    <p:sldId id="377" r:id="rId14"/>
    <p:sldId id="374" r:id="rId15"/>
    <p:sldId id="290" r:id="rId16"/>
    <p:sldId id="263" r:id="rId17"/>
    <p:sldId id="264" r:id="rId18"/>
    <p:sldId id="279" r:id="rId19"/>
    <p:sldId id="292" r:id="rId20"/>
    <p:sldId id="376" r:id="rId21"/>
    <p:sldId id="280" r:id="rId22"/>
    <p:sldId id="378" r:id="rId2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2">
          <p15:clr>
            <a:srgbClr val="A4A3A4"/>
          </p15:clr>
        </p15:guide>
        <p15:guide id="2" pos="289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 autoAdjust="0"/>
    <p:restoredTop sz="94635" autoAdjust="0"/>
  </p:normalViewPr>
  <p:slideViewPr>
    <p:cSldViewPr>
      <p:cViewPr varScale="1">
        <p:scale>
          <a:sx n="82" d="100"/>
          <a:sy n="82" d="100"/>
        </p:scale>
        <p:origin x="1474" y="58"/>
      </p:cViewPr>
      <p:guideLst>
        <p:guide orient="horz" pos="2192"/>
        <p:guide pos="2898"/>
      </p:guideLst>
    </p:cSldViewPr>
  </p:slideViewPr>
  <p:outlineViewPr>
    <p:cViewPr>
      <p:scale>
        <a:sx n="33" d="100"/>
        <a:sy n="33" d="100"/>
      </p:scale>
      <p:origin x="0" y="4686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2018/9/13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2018/9/13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2018/9/13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封面">
    <p:bg>
      <p:bgPr>
        <a:gradFill>
          <a:gsLst>
            <a:gs pos="10000">
              <a:srgbClr val="62B5E5"/>
            </a:gs>
            <a:gs pos="90000">
              <a:srgbClr val="171C8F"/>
            </a:gs>
          </a:gsLst>
          <a:lin ang="72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:\Users\lenovo\Desktop\图片1.png图片1"/>
          <p:cNvPicPr>
            <a:picLocks noChangeAspect="1"/>
          </p:cNvPicPr>
          <p:nvPr userDrawn="1"/>
        </p:nvPicPr>
        <p:blipFill rotWithShape="1">
          <a:blip r:embed="rId2" cstate="screen"/>
          <a:srcRect l="23874" r="-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95326" y="2240799"/>
            <a:ext cx="4293053" cy="1643270"/>
          </a:xfrm>
        </p:spPr>
        <p:txBody>
          <a:bodyPr anchor="ctr" anchorCtr="0"/>
          <a:lstStyle>
            <a:lvl1pPr algn="l">
              <a:lnSpc>
                <a:spcPct val="100000"/>
              </a:lnSpc>
              <a:defRPr sz="3750" spc="75" baseline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TW" alt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695328" y="4055966"/>
            <a:ext cx="3204803" cy="341256"/>
          </a:xfrm>
        </p:spPr>
        <p:txBody>
          <a:bodyPr anchor="b"/>
          <a:lstStyle>
            <a:lvl1pPr marL="0" indent="0">
              <a:buNone/>
              <a:defRPr sz="1200" spc="75" baseline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年  月   日</a:t>
            </a:r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8_分隔页">
    <p:bg>
      <p:bgPr>
        <a:gradFill>
          <a:gsLst>
            <a:gs pos="10000">
              <a:srgbClr val="62B5E5"/>
            </a:gs>
            <a:gs pos="90000">
              <a:srgbClr val="171C8F"/>
            </a:gs>
          </a:gsLst>
          <a:lin ang="72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 cstate="screen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695327" y="2968485"/>
            <a:ext cx="6010275" cy="2423886"/>
          </a:xfrm>
        </p:spPr>
        <p:txBody>
          <a:bodyPr/>
          <a:lstStyle>
            <a:lvl1pPr>
              <a:defRPr lang="en-US" sz="3750" b="0" i="0" kern="1200" spc="75" baseline="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</a:defRPr>
            </a:lvl1pPr>
            <a:lvl2pPr>
              <a:defRPr lang="en-US" sz="3750" b="0" i="0" kern="1200" spc="75" baseline="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</a:defRPr>
            </a:lvl2pPr>
            <a:lvl3pPr>
              <a:defRPr lang="en-US" sz="3750" b="0" i="0" kern="1200" spc="75" baseline="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</a:defRPr>
            </a:lvl3pPr>
            <a:lvl4pPr>
              <a:defRPr lang="en-US" sz="3750" b="0" i="0" kern="1200" spc="75" baseline="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</a:defRPr>
            </a:lvl4pPr>
            <a:lvl5pPr>
              <a:defRPr lang="en-US" sz="3750" b="0" i="0" kern="1200" spc="75" baseline="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 dirty="0"/>
              <a:t>单击此处编辑标题样式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9/13/2018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p:hf sldNum="0" hdr="0" ftr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9/13/2018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p:hf sldNum="0" hdr="0" ftr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9/13/2018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p:hf sldNum="0" hdr="0" ftr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9/13/2018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p:hf sldNum="0" hdr="0" ftr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9/13/2018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p:hf sldNum="0" hdr="0" ftr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9/13/2018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p:hf sldNum="0" hdr="0" ftr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2018/9/13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9/13/2018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p:hf sldNum="0" hdr="0" ftr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9/13/2018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p:hf sldNum="0" hdr="0" ftr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9/13/2018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p:hf sldNum="0" hdr="0" ftr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9/13/2018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p:hf sldNum="0" hdr="0" ftr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9/13/2018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p:hf sldNum="0" hdr="0" ftr="0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封面">
    <p:bg>
      <p:bgPr>
        <a:gradFill>
          <a:gsLst>
            <a:gs pos="10000">
              <a:srgbClr val="62B5E5"/>
            </a:gs>
            <a:gs pos="90000">
              <a:srgbClr val="171C8F"/>
            </a:gs>
          </a:gsLst>
          <a:lin ang="72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:\Users\lenovo\Desktop\图片1.png图片1"/>
          <p:cNvPicPr>
            <a:picLocks noChangeAspect="1"/>
          </p:cNvPicPr>
          <p:nvPr userDrawn="1"/>
        </p:nvPicPr>
        <p:blipFill rotWithShape="1">
          <a:blip r:embed="rId2" cstate="screen"/>
          <a:srcRect l="23874" r="-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95326" y="2240799"/>
            <a:ext cx="4293053" cy="1643270"/>
          </a:xfrm>
        </p:spPr>
        <p:txBody>
          <a:bodyPr anchor="ctr" anchorCtr="0"/>
          <a:lstStyle>
            <a:lvl1pPr algn="l">
              <a:lnSpc>
                <a:spcPct val="100000"/>
              </a:lnSpc>
              <a:defRPr sz="3750" spc="75" baseline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TW" alt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695328" y="4055966"/>
            <a:ext cx="3204803" cy="341256"/>
          </a:xfrm>
        </p:spPr>
        <p:txBody>
          <a:bodyPr anchor="b"/>
          <a:lstStyle>
            <a:lvl1pPr marL="0" indent="0">
              <a:buNone/>
              <a:defRPr sz="1200" spc="75" baseline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年  月   日</a:t>
            </a:r>
            <a:endParaRPr lang="en-US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封面-图像"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2" hasCustomPrompt="1"/>
          </p:nvPr>
        </p:nvSpPr>
        <p:spPr>
          <a:xfrm>
            <a:off x="0" y="0"/>
            <a:ext cx="9144000" cy="6858000"/>
          </a:xfrm>
          <a:solidFill>
            <a:schemeClr val="bg1">
              <a:lumMod val="75000"/>
            </a:schemeClr>
          </a:solidFill>
        </p:spPr>
        <p:txBody>
          <a:bodyPr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endParaRPr lang="en-US" altLang="zh-CN" dirty="0"/>
          </a:p>
          <a:p>
            <a:r>
              <a:rPr lang="zh-CN" altLang="en-US" dirty="0"/>
              <a:t>单击此处编辑背景图像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-8164" y="214154"/>
            <a:ext cx="9152164" cy="644956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95326" y="2822711"/>
            <a:ext cx="4979918" cy="1643270"/>
          </a:xfrm>
        </p:spPr>
        <p:txBody>
          <a:bodyPr anchor="ctr" anchorCtr="0"/>
          <a:lstStyle>
            <a:lvl1pPr algn="l">
              <a:lnSpc>
                <a:spcPct val="100000"/>
              </a:lnSpc>
              <a:defRPr sz="3750" spc="75" baseline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TW" alt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695328" y="4784835"/>
            <a:ext cx="3204803" cy="341256"/>
          </a:xfrm>
        </p:spPr>
        <p:txBody>
          <a:bodyPr anchor="b"/>
          <a:lstStyle>
            <a:lvl1pPr>
              <a:defRPr sz="1200" spc="75" baseline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年  月  日</a:t>
            </a:r>
            <a:endParaRPr lang="en-US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6_内容_13pt_三列正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2925" y="493776"/>
            <a:ext cx="8058150" cy="804672"/>
          </a:xfrm>
        </p:spPr>
        <p:txBody>
          <a:bodyPr/>
          <a:lstStyle>
            <a:lvl1pPr>
              <a:defRPr sz="1950" spc="75" baseline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2927" y="1455725"/>
            <a:ext cx="2486025" cy="4506163"/>
          </a:xfrm>
        </p:spPr>
        <p:txBody>
          <a:bodyPr>
            <a:normAutofit/>
          </a:bodyPr>
          <a:lstStyle>
            <a:lvl1pPr>
              <a:lnSpc>
                <a:spcPts val="1800"/>
              </a:lnSpc>
              <a:spcAft>
                <a:spcPts val="0"/>
              </a:spcAft>
              <a:defRPr sz="1000" spc="75" baseline="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lnSpc>
                <a:spcPts val="1800"/>
              </a:lnSpc>
              <a:spcAft>
                <a:spcPts val="0"/>
              </a:spcAft>
              <a:defRPr sz="1000" spc="75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lnSpc>
                <a:spcPts val="1800"/>
              </a:lnSpc>
              <a:spcAft>
                <a:spcPts val="0"/>
              </a:spcAft>
              <a:defRPr sz="1000" spc="75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lnSpc>
                <a:spcPts val="1800"/>
              </a:lnSpc>
              <a:spcAft>
                <a:spcPts val="0"/>
              </a:spcAft>
              <a:defRPr sz="1000" spc="75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lnSpc>
                <a:spcPts val="1800"/>
              </a:lnSpc>
              <a:spcAft>
                <a:spcPts val="0"/>
              </a:spcAft>
              <a:defRPr sz="1000" spc="75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0"/>
          </p:nvPr>
        </p:nvSpPr>
        <p:spPr>
          <a:xfrm>
            <a:off x="3328988" y="1455725"/>
            <a:ext cx="2486025" cy="4506163"/>
          </a:xfrm>
        </p:spPr>
        <p:txBody>
          <a:bodyPr>
            <a:normAutofit/>
          </a:bodyPr>
          <a:lstStyle>
            <a:lvl1pPr>
              <a:lnSpc>
                <a:spcPts val="1800"/>
              </a:lnSpc>
              <a:spcAft>
                <a:spcPts val="0"/>
              </a:spcAft>
              <a:defRPr sz="1000" spc="75" baseline="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lnSpc>
                <a:spcPts val="1800"/>
              </a:lnSpc>
              <a:spcAft>
                <a:spcPts val="0"/>
              </a:spcAft>
              <a:defRPr sz="1000" spc="75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lnSpc>
                <a:spcPts val="1800"/>
              </a:lnSpc>
              <a:spcAft>
                <a:spcPts val="0"/>
              </a:spcAft>
              <a:defRPr sz="1000" spc="75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lnSpc>
                <a:spcPts val="1800"/>
              </a:lnSpc>
              <a:spcAft>
                <a:spcPts val="0"/>
              </a:spcAft>
              <a:defRPr sz="1000" spc="75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lnSpc>
                <a:spcPts val="1800"/>
              </a:lnSpc>
              <a:spcAft>
                <a:spcPts val="0"/>
              </a:spcAft>
              <a:defRPr sz="1000" spc="75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1"/>
          </p:nvPr>
        </p:nvSpPr>
        <p:spPr>
          <a:xfrm>
            <a:off x="6115052" y="1455725"/>
            <a:ext cx="2486025" cy="4506163"/>
          </a:xfrm>
        </p:spPr>
        <p:txBody>
          <a:bodyPr>
            <a:normAutofit/>
          </a:bodyPr>
          <a:lstStyle>
            <a:lvl1pPr>
              <a:lnSpc>
                <a:spcPts val="1800"/>
              </a:lnSpc>
              <a:spcAft>
                <a:spcPts val="0"/>
              </a:spcAft>
              <a:defRPr sz="1000" spc="75" baseline="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lnSpc>
                <a:spcPts val="1800"/>
              </a:lnSpc>
              <a:spcAft>
                <a:spcPts val="0"/>
              </a:spcAft>
              <a:defRPr sz="1000" spc="75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lnSpc>
                <a:spcPts val="1800"/>
              </a:lnSpc>
              <a:spcAft>
                <a:spcPts val="0"/>
              </a:spcAft>
              <a:defRPr sz="1000" spc="75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lnSpc>
                <a:spcPts val="1800"/>
              </a:lnSpc>
              <a:spcAft>
                <a:spcPts val="0"/>
              </a:spcAft>
              <a:defRPr sz="1000" spc="75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lnSpc>
                <a:spcPts val="1800"/>
              </a:lnSpc>
              <a:spcAft>
                <a:spcPts val="0"/>
              </a:spcAft>
              <a:defRPr sz="1000" spc="75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229" y="6043531"/>
            <a:ext cx="1819000" cy="719999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内容_13pt_双列正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2925" y="493776"/>
            <a:ext cx="8058150" cy="804672"/>
          </a:xfrm>
        </p:spPr>
        <p:txBody>
          <a:bodyPr/>
          <a:lstStyle>
            <a:lvl1pPr>
              <a:defRPr sz="1950" spc="75" baseline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2925" y="1455725"/>
            <a:ext cx="5257800" cy="4506163"/>
          </a:xfrm>
        </p:spPr>
        <p:txBody>
          <a:bodyPr>
            <a:normAutofit/>
          </a:bodyPr>
          <a:lstStyle>
            <a:lvl1pPr>
              <a:lnSpc>
                <a:spcPts val="1800"/>
              </a:lnSpc>
              <a:spcAft>
                <a:spcPts val="0"/>
              </a:spcAft>
              <a:defRPr sz="1000" spc="75" baseline="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lnSpc>
                <a:spcPts val="1800"/>
              </a:lnSpc>
              <a:spcAft>
                <a:spcPts val="0"/>
              </a:spcAft>
              <a:defRPr sz="1000" spc="75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lnSpc>
                <a:spcPts val="1800"/>
              </a:lnSpc>
              <a:spcAft>
                <a:spcPts val="0"/>
              </a:spcAft>
              <a:defRPr sz="1000" spc="75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lnSpc>
                <a:spcPts val="1800"/>
              </a:lnSpc>
              <a:spcAft>
                <a:spcPts val="0"/>
              </a:spcAft>
              <a:defRPr sz="1000" spc="75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lnSpc>
                <a:spcPts val="1800"/>
              </a:lnSpc>
              <a:spcAft>
                <a:spcPts val="0"/>
              </a:spcAft>
              <a:defRPr sz="1000" spc="75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1"/>
          </p:nvPr>
        </p:nvSpPr>
        <p:spPr>
          <a:xfrm>
            <a:off x="6115052" y="1455725"/>
            <a:ext cx="2486025" cy="4506163"/>
          </a:xfrm>
        </p:spPr>
        <p:txBody>
          <a:bodyPr>
            <a:normAutofit/>
          </a:bodyPr>
          <a:lstStyle>
            <a:lvl1pPr>
              <a:lnSpc>
                <a:spcPts val="1800"/>
              </a:lnSpc>
              <a:spcAft>
                <a:spcPts val="0"/>
              </a:spcAft>
              <a:defRPr sz="1000" spc="75" baseline="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lnSpc>
                <a:spcPts val="1800"/>
              </a:lnSpc>
              <a:spcAft>
                <a:spcPts val="0"/>
              </a:spcAft>
              <a:defRPr sz="1000" spc="75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lnSpc>
                <a:spcPts val="1800"/>
              </a:lnSpc>
              <a:spcAft>
                <a:spcPts val="0"/>
              </a:spcAft>
              <a:defRPr sz="1000" spc="75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lnSpc>
                <a:spcPts val="1800"/>
              </a:lnSpc>
              <a:spcAft>
                <a:spcPts val="0"/>
              </a:spcAft>
              <a:defRPr sz="1000" spc="75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lnSpc>
                <a:spcPts val="1800"/>
              </a:lnSpc>
              <a:spcAft>
                <a:spcPts val="0"/>
              </a:spcAft>
              <a:defRPr sz="1000" spc="75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pic>
        <p:nvPicPr>
          <p:cNvPr id="6" name="Picture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5144" y="308832"/>
            <a:ext cx="1759628" cy="696499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7_内容_13pt_三列正文">
    <p:bg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2925" y="493776"/>
            <a:ext cx="8058150" cy="804672"/>
          </a:xfrm>
        </p:spPr>
        <p:txBody>
          <a:bodyPr/>
          <a:lstStyle>
            <a:lvl1pPr>
              <a:defRPr sz="1950" spc="75" baseline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2927" y="1455725"/>
            <a:ext cx="2486025" cy="4506163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spcAft>
                <a:spcPts val="0"/>
              </a:spcAft>
              <a:defRPr sz="1400" spc="75" baseline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  <a:lvl2pPr>
              <a:lnSpc>
                <a:spcPct val="150000"/>
              </a:lnSpc>
              <a:spcAft>
                <a:spcPts val="0"/>
              </a:spcAft>
              <a:defRPr sz="1400" spc="75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defRPr>
            </a:lvl2pPr>
            <a:lvl3pPr>
              <a:lnSpc>
                <a:spcPct val="150000"/>
              </a:lnSpc>
              <a:spcAft>
                <a:spcPts val="0"/>
              </a:spcAft>
              <a:defRPr sz="1400" spc="75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defRPr>
            </a:lvl3pPr>
            <a:lvl4pPr>
              <a:lnSpc>
                <a:spcPct val="150000"/>
              </a:lnSpc>
              <a:spcAft>
                <a:spcPts val="0"/>
              </a:spcAft>
              <a:defRPr sz="1400" spc="75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defRPr>
            </a:lvl4pPr>
            <a:lvl5pPr>
              <a:lnSpc>
                <a:spcPct val="150000"/>
              </a:lnSpc>
              <a:spcAft>
                <a:spcPts val="0"/>
              </a:spcAft>
              <a:defRPr sz="1400" spc="75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0"/>
          </p:nvPr>
        </p:nvSpPr>
        <p:spPr>
          <a:xfrm>
            <a:off x="3328988" y="1455725"/>
            <a:ext cx="2486025" cy="4506163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spcAft>
                <a:spcPts val="0"/>
              </a:spcAft>
              <a:defRPr sz="1400" spc="75" baseline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  <a:lvl2pPr>
              <a:lnSpc>
                <a:spcPct val="150000"/>
              </a:lnSpc>
              <a:spcAft>
                <a:spcPts val="0"/>
              </a:spcAft>
              <a:defRPr sz="1400" spc="75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defRPr>
            </a:lvl2pPr>
            <a:lvl3pPr>
              <a:lnSpc>
                <a:spcPct val="150000"/>
              </a:lnSpc>
              <a:spcAft>
                <a:spcPts val="0"/>
              </a:spcAft>
              <a:defRPr sz="1400" spc="75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defRPr>
            </a:lvl3pPr>
            <a:lvl4pPr>
              <a:lnSpc>
                <a:spcPct val="150000"/>
              </a:lnSpc>
              <a:spcAft>
                <a:spcPts val="0"/>
              </a:spcAft>
              <a:defRPr sz="1400" spc="75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defRPr>
            </a:lvl4pPr>
            <a:lvl5pPr>
              <a:lnSpc>
                <a:spcPct val="150000"/>
              </a:lnSpc>
              <a:spcAft>
                <a:spcPts val="0"/>
              </a:spcAft>
              <a:defRPr sz="1400" spc="75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1"/>
          </p:nvPr>
        </p:nvSpPr>
        <p:spPr>
          <a:xfrm>
            <a:off x="6115052" y="1455725"/>
            <a:ext cx="2486025" cy="4506163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spcAft>
                <a:spcPts val="0"/>
              </a:spcAft>
              <a:defRPr sz="1400" spc="75" baseline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  <a:lvl2pPr>
              <a:lnSpc>
                <a:spcPct val="150000"/>
              </a:lnSpc>
              <a:spcAft>
                <a:spcPts val="0"/>
              </a:spcAft>
              <a:defRPr sz="1400" spc="75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defRPr>
            </a:lvl2pPr>
            <a:lvl3pPr>
              <a:lnSpc>
                <a:spcPct val="150000"/>
              </a:lnSpc>
              <a:spcAft>
                <a:spcPts val="0"/>
              </a:spcAft>
              <a:defRPr sz="1400" spc="75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defRPr>
            </a:lvl3pPr>
            <a:lvl4pPr>
              <a:lnSpc>
                <a:spcPct val="150000"/>
              </a:lnSpc>
              <a:spcAft>
                <a:spcPts val="0"/>
              </a:spcAft>
              <a:defRPr sz="1400" spc="75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defRPr>
            </a:lvl4pPr>
            <a:lvl5pPr>
              <a:lnSpc>
                <a:spcPct val="150000"/>
              </a:lnSpc>
              <a:spcAft>
                <a:spcPts val="0"/>
              </a:spcAft>
              <a:defRPr sz="1400" spc="75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pic>
        <p:nvPicPr>
          <p:cNvPr id="10" name="Picture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9742" y="336499"/>
            <a:ext cx="1745186" cy="69078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2018/9/13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8_分隔页">
    <p:bg>
      <p:bgPr>
        <a:gradFill>
          <a:gsLst>
            <a:gs pos="10000">
              <a:srgbClr val="62B5E5"/>
            </a:gs>
            <a:gs pos="90000">
              <a:srgbClr val="171C8F"/>
            </a:gs>
          </a:gsLst>
          <a:lin ang="72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 cstate="screen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695327" y="2968485"/>
            <a:ext cx="6010275" cy="2423886"/>
          </a:xfrm>
        </p:spPr>
        <p:txBody>
          <a:bodyPr/>
          <a:lstStyle>
            <a:lvl1pPr>
              <a:defRPr lang="en-US" sz="3750" b="0" i="0" kern="1200" spc="75" baseline="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</a:defRPr>
            </a:lvl1pPr>
            <a:lvl2pPr>
              <a:defRPr lang="en-US" sz="3750" b="0" i="0" kern="1200" spc="75" baseline="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</a:defRPr>
            </a:lvl2pPr>
            <a:lvl3pPr>
              <a:defRPr lang="en-US" sz="3750" b="0" i="0" kern="1200" spc="75" baseline="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</a:defRPr>
            </a:lvl3pPr>
            <a:lvl4pPr>
              <a:defRPr lang="en-US" sz="3750" b="0" i="0" kern="1200" spc="75" baseline="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</a:defRPr>
            </a:lvl4pPr>
            <a:lvl5pPr>
              <a:defRPr lang="en-US" sz="3750" b="0" i="0" kern="1200" spc="75" baseline="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 dirty="0"/>
              <a:t>单击此处编辑标题样式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图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2" hasCustomPrompt="1"/>
          </p:nvPr>
        </p:nvSpPr>
        <p:spPr>
          <a:xfrm>
            <a:off x="0" y="4047898"/>
            <a:ext cx="9144000" cy="2801938"/>
          </a:xfrm>
          <a:solidFill>
            <a:schemeClr val="bg1">
              <a:lumMod val="75000"/>
            </a:schemeClr>
          </a:solidFill>
        </p:spPr>
        <p:txBody>
          <a:bodyPr/>
          <a:lstStyle>
            <a:lvl1pPr algn="ctr">
              <a:defRPr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en-US" altLang="zh-CN" dirty="0"/>
          </a:p>
          <a:p>
            <a:r>
              <a:rPr lang="zh-CN" altLang="en-US" dirty="0"/>
              <a:t>单击此处编辑背景图像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2925" y="1017084"/>
            <a:ext cx="5257800" cy="2173658"/>
          </a:xfrm>
        </p:spPr>
        <p:txBody>
          <a:bodyPr>
            <a:normAutofit/>
          </a:bodyPr>
          <a:lstStyle>
            <a:lvl1pPr>
              <a:lnSpc>
                <a:spcPts val="1800"/>
              </a:lnSpc>
              <a:spcAft>
                <a:spcPts val="0"/>
              </a:spcAft>
              <a:defRPr sz="1000" spc="75" baseline="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lnSpc>
                <a:spcPts val="1800"/>
              </a:lnSpc>
              <a:spcAft>
                <a:spcPts val="0"/>
              </a:spcAft>
              <a:defRPr sz="1000" spc="75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lnSpc>
                <a:spcPts val="1800"/>
              </a:lnSpc>
              <a:spcAft>
                <a:spcPts val="0"/>
              </a:spcAft>
              <a:defRPr sz="1000" spc="75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lnSpc>
                <a:spcPts val="1800"/>
              </a:lnSpc>
              <a:spcAft>
                <a:spcPts val="0"/>
              </a:spcAft>
              <a:defRPr sz="1000" spc="75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lnSpc>
                <a:spcPts val="1800"/>
              </a:lnSpc>
              <a:spcAft>
                <a:spcPts val="0"/>
              </a:spcAft>
              <a:defRPr sz="1000" spc="75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pic>
        <p:nvPicPr>
          <p:cNvPr id="7" name="Picture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5144" y="308832"/>
            <a:ext cx="1759628" cy="696499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图像_四板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2" hasCustomPrompt="1"/>
          </p:nvPr>
        </p:nvSpPr>
        <p:spPr>
          <a:xfrm>
            <a:off x="3" y="4056062"/>
            <a:ext cx="2275115" cy="2801938"/>
          </a:xfrm>
          <a:solidFill>
            <a:schemeClr val="bg1">
              <a:lumMod val="75000"/>
            </a:schemeClr>
          </a:solidFill>
        </p:spPr>
        <p:txBody>
          <a:bodyPr/>
          <a:lstStyle>
            <a:lvl1pPr algn="ctr">
              <a:defRPr sz="1050">
                <a:solidFill>
                  <a:schemeClr val="bg1"/>
                </a:solidFill>
              </a:defRPr>
            </a:lvl1pPr>
          </a:lstStyle>
          <a:p>
            <a:endParaRPr lang="en-US" altLang="zh-CN" dirty="0"/>
          </a:p>
          <a:p>
            <a:r>
              <a:rPr lang="zh-CN" altLang="en-US" dirty="0"/>
              <a:t>单击此处编辑背景图像</a:t>
            </a:r>
            <a:endParaRPr lang="en-US" dirty="0"/>
          </a:p>
        </p:txBody>
      </p:sp>
      <p:sp>
        <p:nvSpPr>
          <p:cNvPr id="7" name="Picture Placeholder 4"/>
          <p:cNvSpPr>
            <a:spLocks noGrp="1"/>
          </p:cNvSpPr>
          <p:nvPr>
            <p:ph type="pic" sz="quarter" idx="13" hasCustomPrompt="1"/>
          </p:nvPr>
        </p:nvSpPr>
        <p:spPr>
          <a:xfrm>
            <a:off x="2275117" y="4056062"/>
            <a:ext cx="2275115" cy="2801938"/>
          </a:xfrm>
          <a:solidFill>
            <a:schemeClr val="bg1">
              <a:lumMod val="75000"/>
            </a:schemeClr>
          </a:solidFill>
        </p:spPr>
        <p:txBody>
          <a:bodyPr/>
          <a:lstStyle>
            <a:lvl1pPr algn="ctr">
              <a:defRPr sz="1050">
                <a:solidFill>
                  <a:schemeClr val="bg1"/>
                </a:solidFill>
              </a:defRPr>
            </a:lvl1pPr>
          </a:lstStyle>
          <a:p>
            <a:endParaRPr lang="en-US" altLang="zh-CN" dirty="0"/>
          </a:p>
          <a:p>
            <a:r>
              <a:rPr lang="zh-CN" altLang="en-US" dirty="0"/>
              <a:t>单击此处编辑背景图像</a:t>
            </a:r>
            <a:endParaRPr lang="en-US" dirty="0"/>
          </a:p>
        </p:txBody>
      </p:sp>
      <p:sp>
        <p:nvSpPr>
          <p:cNvPr id="9" name="Picture Placeholder 4"/>
          <p:cNvSpPr>
            <a:spLocks noGrp="1"/>
          </p:cNvSpPr>
          <p:nvPr>
            <p:ph type="pic" sz="quarter" idx="14" hasCustomPrompt="1"/>
          </p:nvPr>
        </p:nvSpPr>
        <p:spPr>
          <a:xfrm>
            <a:off x="4550232" y="4056062"/>
            <a:ext cx="2275115" cy="2801938"/>
          </a:xfrm>
          <a:solidFill>
            <a:schemeClr val="bg1">
              <a:lumMod val="75000"/>
            </a:schemeClr>
          </a:solidFill>
        </p:spPr>
        <p:txBody>
          <a:bodyPr/>
          <a:lstStyle>
            <a:lvl1pPr algn="ctr">
              <a:defRPr sz="1050">
                <a:solidFill>
                  <a:schemeClr val="bg1"/>
                </a:solidFill>
              </a:defRPr>
            </a:lvl1pPr>
          </a:lstStyle>
          <a:p>
            <a:endParaRPr lang="en-US" altLang="zh-CN" dirty="0"/>
          </a:p>
          <a:p>
            <a:r>
              <a:rPr lang="zh-CN" altLang="en-US" dirty="0"/>
              <a:t>单击此处编辑背景图像</a:t>
            </a:r>
            <a:endParaRPr lang="en-US" dirty="0"/>
          </a:p>
        </p:txBody>
      </p:sp>
      <p:sp>
        <p:nvSpPr>
          <p:cNvPr id="11" name="Picture Placeholder 4"/>
          <p:cNvSpPr>
            <a:spLocks noGrp="1"/>
          </p:cNvSpPr>
          <p:nvPr>
            <p:ph type="pic" sz="quarter" idx="15" hasCustomPrompt="1"/>
          </p:nvPr>
        </p:nvSpPr>
        <p:spPr>
          <a:xfrm>
            <a:off x="6825346" y="4056062"/>
            <a:ext cx="2318657" cy="2801938"/>
          </a:xfrm>
          <a:solidFill>
            <a:schemeClr val="bg1">
              <a:lumMod val="75000"/>
            </a:schemeClr>
          </a:solidFill>
        </p:spPr>
        <p:txBody>
          <a:bodyPr/>
          <a:lstStyle>
            <a:lvl1pPr algn="ctr">
              <a:defRPr sz="1050">
                <a:solidFill>
                  <a:schemeClr val="bg1"/>
                </a:solidFill>
              </a:defRPr>
            </a:lvl1pPr>
          </a:lstStyle>
          <a:p>
            <a:endParaRPr lang="en-US" altLang="zh-CN" dirty="0"/>
          </a:p>
          <a:p>
            <a:r>
              <a:rPr lang="zh-CN" altLang="en-US" dirty="0"/>
              <a:t>单击此处编辑背景图像</a:t>
            </a:r>
            <a:endParaRPr lang="en-US" dirty="0"/>
          </a:p>
        </p:txBody>
      </p:sp>
      <p:pic>
        <p:nvPicPr>
          <p:cNvPr id="14" name="Picture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5144" y="308832"/>
            <a:ext cx="1759628" cy="696499"/>
          </a:xfrm>
          <a:prstGeom prst="rect">
            <a:avLst/>
          </a:prstGeom>
        </p:spPr>
      </p:pic>
      <p:sp>
        <p:nvSpPr>
          <p:cNvPr id="17" name="Content Placeholder 2"/>
          <p:cNvSpPr>
            <a:spLocks noGrp="1"/>
          </p:cNvSpPr>
          <p:nvPr>
            <p:ph idx="1"/>
          </p:nvPr>
        </p:nvSpPr>
        <p:spPr>
          <a:xfrm>
            <a:off x="281669" y="1860367"/>
            <a:ext cx="5257800" cy="1723754"/>
          </a:xfrm>
        </p:spPr>
        <p:txBody>
          <a:bodyPr/>
          <a:lstStyle>
            <a:lvl1pPr>
              <a:lnSpc>
                <a:spcPts val="1800"/>
              </a:lnSpc>
              <a:spcAft>
                <a:spcPts val="0"/>
              </a:spcAft>
              <a:defRPr sz="1050" spc="75" baseline="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lnSpc>
                <a:spcPts val="1800"/>
              </a:lnSpc>
              <a:spcAft>
                <a:spcPts val="0"/>
              </a:spcAft>
              <a:defRPr sz="1050" spc="75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lnSpc>
                <a:spcPts val="1800"/>
              </a:lnSpc>
              <a:spcAft>
                <a:spcPts val="0"/>
              </a:spcAft>
              <a:defRPr sz="1050" spc="75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lnSpc>
                <a:spcPts val="1800"/>
              </a:lnSpc>
              <a:spcAft>
                <a:spcPts val="0"/>
              </a:spcAft>
              <a:defRPr sz="1050" spc="75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lnSpc>
                <a:spcPts val="1800"/>
              </a:lnSpc>
              <a:spcAft>
                <a:spcPts val="0"/>
              </a:spcAft>
              <a:defRPr sz="1050" spc="75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8" name="Content Placeholder 2"/>
          <p:cNvSpPr>
            <a:spLocks noGrp="1"/>
          </p:cNvSpPr>
          <p:nvPr>
            <p:ph idx="11"/>
          </p:nvPr>
        </p:nvSpPr>
        <p:spPr>
          <a:xfrm>
            <a:off x="281670" y="956587"/>
            <a:ext cx="1732190" cy="725715"/>
          </a:xfrm>
        </p:spPr>
        <p:txBody>
          <a:bodyPr/>
          <a:lstStyle>
            <a:lvl1pPr>
              <a:lnSpc>
                <a:spcPts val="1800"/>
              </a:lnSpc>
              <a:spcAft>
                <a:spcPts val="0"/>
              </a:spcAft>
              <a:defRPr sz="1050" spc="75" baseline="0">
                <a:latin typeface="微软雅黑" panose="020B0503020204020204" charset="-122"/>
                <a:ea typeface="微软雅黑" panose="020B0503020204020204" charset="-122"/>
              </a:defRPr>
            </a:lvl1pPr>
            <a:lvl2pPr>
              <a:lnSpc>
                <a:spcPts val="1800"/>
              </a:lnSpc>
              <a:spcAft>
                <a:spcPts val="0"/>
              </a:spcAft>
              <a:defRPr sz="1050" spc="75"/>
            </a:lvl2pPr>
            <a:lvl3pPr>
              <a:lnSpc>
                <a:spcPts val="1800"/>
              </a:lnSpc>
              <a:spcAft>
                <a:spcPts val="0"/>
              </a:spcAft>
              <a:defRPr sz="1050" spc="75"/>
            </a:lvl3pPr>
            <a:lvl4pPr>
              <a:lnSpc>
                <a:spcPts val="1800"/>
              </a:lnSpc>
              <a:spcAft>
                <a:spcPts val="0"/>
              </a:spcAft>
              <a:defRPr sz="1050" spc="75"/>
            </a:lvl4pPr>
            <a:lvl5pPr>
              <a:lnSpc>
                <a:spcPts val="1800"/>
              </a:lnSpc>
              <a:spcAft>
                <a:spcPts val="0"/>
              </a:spcAft>
              <a:defRPr sz="1050" spc="75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9" name="Content Placeholder 2"/>
          <p:cNvSpPr>
            <a:spLocks noGrp="1"/>
          </p:cNvSpPr>
          <p:nvPr>
            <p:ph idx="16"/>
          </p:nvPr>
        </p:nvSpPr>
        <p:spPr>
          <a:xfrm>
            <a:off x="2231576" y="956587"/>
            <a:ext cx="2057401" cy="725715"/>
          </a:xfrm>
        </p:spPr>
        <p:txBody>
          <a:bodyPr/>
          <a:lstStyle>
            <a:lvl1pPr>
              <a:lnSpc>
                <a:spcPts val="1800"/>
              </a:lnSpc>
              <a:spcAft>
                <a:spcPts val="0"/>
              </a:spcAft>
              <a:defRPr sz="1050" spc="75" baseline="0">
                <a:latin typeface="微软雅黑" panose="020B0503020204020204" charset="-122"/>
                <a:ea typeface="微软雅黑" panose="020B0503020204020204" charset="-122"/>
              </a:defRPr>
            </a:lvl1pPr>
            <a:lvl2pPr>
              <a:lnSpc>
                <a:spcPts val="1800"/>
              </a:lnSpc>
              <a:spcAft>
                <a:spcPts val="0"/>
              </a:spcAft>
              <a:defRPr sz="1050" spc="75"/>
            </a:lvl2pPr>
            <a:lvl3pPr>
              <a:lnSpc>
                <a:spcPts val="1800"/>
              </a:lnSpc>
              <a:spcAft>
                <a:spcPts val="0"/>
              </a:spcAft>
              <a:defRPr sz="1050" spc="75"/>
            </a:lvl3pPr>
            <a:lvl4pPr>
              <a:lnSpc>
                <a:spcPts val="1800"/>
              </a:lnSpc>
              <a:spcAft>
                <a:spcPts val="0"/>
              </a:spcAft>
              <a:defRPr sz="1050" spc="75"/>
            </a:lvl4pPr>
            <a:lvl5pPr>
              <a:lnSpc>
                <a:spcPts val="1800"/>
              </a:lnSpc>
              <a:spcAft>
                <a:spcPts val="0"/>
              </a:spcAft>
              <a:defRPr sz="1050" spc="75"/>
            </a:lvl5pPr>
          </a:lstStyle>
          <a:p>
            <a:pPr lvl="0"/>
            <a:r>
              <a:rPr lang="zh-CN" altLang="en-US" dirty="0"/>
              <a:t>单击此处编辑母版</a:t>
            </a:r>
            <a:r>
              <a:rPr lang="zh-CN" altLang="en-US"/>
              <a:t>文本样式</a:t>
            </a:r>
            <a:endParaRPr lang="zh-CN" altLang="en-US" dirty="0"/>
          </a:p>
        </p:txBody>
      </p:sp>
      <p:sp>
        <p:nvSpPr>
          <p:cNvPr id="20" name="Content Placeholder 2"/>
          <p:cNvSpPr>
            <a:spLocks noGrp="1"/>
          </p:cNvSpPr>
          <p:nvPr>
            <p:ph idx="17"/>
          </p:nvPr>
        </p:nvSpPr>
        <p:spPr>
          <a:xfrm>
            <a:off x="4506690" y="956587"/>
            <a:ext cx="2057401" cy="725715"/>
          </a:xfrm>
        </p:spPr>
        <p:txBody>
          <a:bodyPr/>
          <a:lstStyle>
            <a:lvl1pPr>
              <a:lnSpc>
                <a:spcPts val="1800"/>
              </a:lnSpc>
              <a:spcAft>
                <a:spcPts val="0"/>
              </a:spcAft>
              <a:defRPr sz="1050" spc="75" baseline="0">
                <a:latin typeface="微软雅黑" panose="020B0503020204020204" charset="-122"/>
                <a:ea typeface="微软雅黑" panose="020B0503020204020204" charset="-122"/>
              </a:defRPr>
            </a:lvl1pPr>
            <a:lvl2pPr>
              <a:lnSpc>
                <a:spcPts val="1800"/>
              </a:lnSpc>
              <a:spcAft>
                <a:spcPts val="0"/>
              </a:spcAft>
              <a:defRPr sz="1050" spc="75"/>
            </a:lvl2pPr>
            <a:lvl3pPr>
              <a:lnSpc>
                <a:spcPts val="1800"/>
              </a:lnSpc>
              <a:spcAft>
                <a:spcPts val="0"/>
              </a:spcAft>
              <a:defRPr sz="1050" spc="75"/>
            </a:lvl3pPr>
            <a:lvl4pPr>
              <a:lnSpc>
                <a:spcPts val="1800"/>
              </a:lnSpc>
              <a:spcAft>
                <a:spcPts val="0"/>
              </a:spcAft>
              <a:defRPr sz="1050" spc="75"/>
            </a:lvl4pPr>
            <a:lvl5pPr>
              <a:lnSpc>
                <a:spcPts val="1800"/>
              </a:lnSpc>
              <a:spcAft>
                <a:spcPts val="0"/>
              </a:spcAft>
              <a:defRPr sz="1050" spc="75"/>
            </a:lvl5pPr>
          </a:lstStyle>
          <a:p>
            <a:pPr lvl="0"/>
            <a:r>
              <a:rPr lang="zh-CN" altLang="en-US" dirty="0"/>
              <a:t>单击此处编辑母版</a:t>
            </a:r>
            <a:r>
              <a:rPr lang="zh-CN" altLang="en-US"/>
              <a:t>文本样式</a:t>
            </a:r>
            <a:endParaRPr lang="zh-CN" altLang="en-US" dirty="0"/>
          </a:p>
        </p:txBody>
      </p:sp>
      <p:sp>
        <p:nvSpPr>
          <p:cNvPr id="21" name="Content Placeholder 2"/>
          <p:cNvSpPr>
            <a:spLocks noGrp="1"/>
          </p:cNvSpPr>
          <p:nvPr>
            <p:ph idx="18"/>
          </p:nvPr>
        </p:nvSpPr>
        <p:spPr>
          <a:xfrm>
            <a:off x="6825347" y="956587"/>
            <a:ext cx="2057401" cy="725715"/>
          </a:xfrm>
        </p:spPr>
        <p:txBody>
          <a:bodyPr/>
          <a:lstStyle>
            <a:lvl1pPr>
              <a:lnSpc>
                <a:spcPts val="1800"/>
              </a:lnSpc>
              <a:spcAft>
                <a:spcPts val="0"/>
              </a:spcAft>
              <a:defRPr sz="1050" spc="75" baseline="0">
                <a:latin typeface="微软雅黑" panose="020B0503020204020204" charset="-122"/>
                <a:ea typeface="微软雅黑" panose="020B0503020204020204" charset="-122"/>
              </a:defRPr>
            </a:lvl1pPr>
            <a:lvl2pPr>
              <a:lnSpc>
                <a:spcPts val="1800"/>
              </a:lnSpc>
              <a:spcAft>
                <a:spcPts val="0"/>
              </a:spcAft>
              <a:defRPr sz="1050" spc="75"/>
            </a:lvl2pPr>
            <a:lvl3pPr>
              <a:lnSpc>
                <a:spcPts val="1800"/>
              </a:lnSpc>
              <a:spcAft>
                <a:spcPts val="0"/>
              </a:spcAft>
              <a:defRPr sz="1050" spc="75"/>
            </a:lvl3pPr>
            <a:lvl4pPr>
              <a:lnSpc>
                <a:spcPts val="1800"/>
              </a:lnSpc>
              <a:spcAft>
                <a:spcPts val="0"/>
              </a:spcAft>
              <a:defRPr sz="1050" spc="75"/>
            </a:lvl4pPr>
            <a:lvl5pPr>
              <a:lnSpc>
                <a:spcPts val="1800"/>
              </a:lnSpc>
              <a:spcAft>
                <a:spcPts val="0"/>
              </a:spcAft>
              <a:defRPr sz="1050" spc="75"/>
            </a:lvl5pPr>
          </a:lstStyle>
          <a:p>
            <a:pPr lvl="0"/>
            <a:r>
              <a:rPr lang="zh-CN" altLang="en-US" dirty="0"/>
              <a:t>单击此处编辑母版</a:t>
            </a:r>
            <a:r>
              <a:rPr lang="zh-CN" altLang="en-US"/>
              <a:t>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9_分隔页">
    <p:bg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 cstate="screen"/>
          <a:stretch>
            <a:fillRect/>
          </a:stretch>
        </p:blipFill>
        <p:spPr>
          <a:xfrm>
            <a:off x="2839403" y="3812721"/>
            <a:ext cx="3465195" cy="13716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dpi="0" rotWithShape="1">
          <a:blip r:embed="rId2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2018/9/13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2018/9/13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2018/9/13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2018/9/13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2018/9/13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2018/9/13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6.xml"/><Relationship Id="rId18" Type="http://schemas.openxmlformats.org/officeDocument/2006/relationships/slideLayout" Target="../slideLayouts/slideLayout31.xml"/><Relationship Id="rId3" Type="http://schemas.openxmlformats.org/officeDocument/2006/relationships/slideLayout" Target="../slideLayouts/slideLayout16.xml"/><Relationship Id="rId21" Type="http://schemas.openxmlformats.org/officeDocument/2006/relationships/slideLayout" Target="../slideLayouts/slideLayout34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17" Type="http://schemas.openxmlformats.org/officeDocument/2006/relationships/slideLayout" Target="../slideLayouts/slideLayout30.xml"/><Relationship Id="rId2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29.xml"/><Relationship Id="rId20" Type="http://schemas.openxmlformats.org/officeDocument/2006/relationships/slideLayout" Target="../slideLayouts/slideLayout33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23.xml"/><Relationship Id="rId19" Type="http://schemas.openxmlformats.org/officeDocument/2006/relationships/slideLayout" Target="../slideLayouts/slideLayout32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slideLayout" Target="../slideLayouts/slideLayout27.xml"/><Relationship Id="rId22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2018/9/13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  <a:t>9/13/2018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  <p:sldLayoutId id="2147483675" r:id="rId13"/>
    <p:sldLayoutId id="2147483676" r:id="rId14"/>
    <p:sldLayoutId id="2147483677" r:id="rId15"/>
    <p:sldLayoutId id="2147483678" r:id="rId16"/>
    <p:sldLayoutId id="2147483679" r:id="rId17"/>
    <p:sldLayoutId id="2147483680" r:id="rId18"/>
    <p:sldLayoutId id="2147483681" r:id="rId19"/>
    <p:sldLayoutId id="2147483682" r:id="rId20"/>
    <p:sldLayoutId id="2147483683" r:id="rId21"/>
  </p:sldLayoutIdLst>
  <p:hf sldNum="0"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72745" y="1454785"/>
            <a:ext cx="4772025" cy="2312035"/>
          </a:xfrm>
        </p:spPr>
        <p:txBody>
          <a:bodyPr>
            <a:normAutofit/>
          </a:bodyPr>
          <a:lstStyle/>
          <a:p>
            <a:r>
              <a:rPr lang="zh-CN" altLang="en-US" b="1" spc="80" dirty="0">
                <a:solidFill>
                  <a:schemeClr val="tx2"/>
                </a:solidFill>
                <a:uFillTx/>
              </a:rPr>
              <a:t>汕头市庵埠水厂</a:t>
            </a:r>
            <a:r>
              <a:rPr lang="en-US" b="1" spc="80" dirty="0">
                <a:solidFill>
                  <a:schemeClr val="tx2"/>
                </a:solidFill>
                <a:uFillTx/>
              </a:rPr>
              <a:t>12</a:t>
            </a:r>
            <a:r>
              <a:rPr lang="zh-CN" altLang="en-US" b="1" spc="80" dirty="0">
                <a:solidFill>
                  <a:schemeClr val="tx2"/>
                </a:solidFill>
                <a:uFillTx/>
              </a:rPr>
              <a:t>万</a:t>
            </a:r>
            <a:r>
              <a:rPr lang="en-US" altLang="zh-CN" b="1" spc="80" dirty="0">
                <a:solidFill>
                  <a:schemeClr val="tx2"/>
                </a:solidFill>
                <a:uFillTx/>
              </a:rPr>
              <a:t>t</a:t>
            </a:r>
            <a:r>
              <a:rPr lang="en-US" b="1" spc="80" dirty="0">
                <a:solidFill>
                  <a:schemeClr val="tx2"/>
                </a:solidFill>
                <a:uFillTx/>
              </a:rPr>
              <a:t>/d</a:t>
            </a:r>
            <a:r>
              <a:rPr lang="zh-CN" altLang="en-US" b="1" spc="80" dirty="0">
                <a:solidFill>
                  <a:schemeClr val="tx2"/>
                </a:solidFill>
                <a:uFillTx/>
              </a:rPr>
              <a:t>滤池改造中</a:t>
            </a:r>
            <a:r>
              <a:rPr lang="en-US" b="1" spc="80" dirty="0">
                <a:solidFill>
                  <a:schemeClr val="tx2"/>
                </a:solidFill>
                <a:uFillTx/>
              </a:rPr>
              <a:t>U</a:t>
            </a:r>
            <a:r>
              <a:rPr lang="zh-CN" altLang="en-US" b="1" spc="80" dirty="0">
                <a:solidFill>
                  <a:schemeClr val="tx2"/>
                </a:solidFill>
                <a:uFillTx/>
              </a:rPr>
              <a:t>型管的安装调试介绍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>
          <a:xfrm>
            <a:off x="695325" y="4055745"/>
            <a:ext cx="3647440" cy="1136015"/>
          </a:xfrm>
        </p:spPr>
        <p:txBody>
          <a:bodyPr>
            <a:normAutofit/>
          </a:bodyPr>
          <a:lstStyle/>
          <a:p>
            <a:r>
              <a:rPr lang="zh-CN" altLang="en-US" sz="2000" spc="80" dirty="0">
                <a:solidFill>
                  <a:schemeClr val="tx2"/>
                </a:solidFill>
                <a:uFillTx/>
              </a:rPr>
              <a:t>汕头市粤海水务有限公司 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695325" y="381000"/>
            <a:ext cx="5723255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sz="36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sym typeface="+mn-ea"/>
              </a:rPr>
              <a:t>池内壁、垫高</a:t>
            </a:r>
            <a:r>
              <a:rPr lang="en-US" altLang="zh-CN" sz="36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sym typeface="+mn-ea"/>
              </a:rPr>
              <a:t>300mm</a:t>
            </a:r>
            <a:r>
              <a:rPr lang="zh-CN" altLang="en-US" sz="36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sym typeface="+mn-ea"/>
              </a:rPr>
              <a:t>的底板</a:t>
            </a:r>
          </a:p>
        </p:txBody>
      </p:sp>
      <p:pic>
        <p:nvPicPr>
          <p:cNvPr id="6" name="内容占位符 3" descr="IMG_20161016_151126.jpg"/>
          <p:cNvPicPr>
            <a:picLocks noGrp="1"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57530" y="1404620"/>
            <a:ext cx="8028940" cy="452628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60720005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1265" y="899795"/>
            <a:ext cx="3359785" cy="5314950"/>
          </a:xfrm>
          <a:prstGeom prst="rect">
            <a:avLst/>
          </a:prstGeom>
        </p:spPr>
      </p:pic>
      <p:pic>
        <p:nvPicPr>
          <p:cNvPr id="2" name="图片 1" descr="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9495" y="899795"/>
            <a:ext cx="3561080" cy="531558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1938654" y="3052445"/>
            <a:ext cx="2057281" cy="753110"/>
          </a:xfrm>
        </p:spPr>
        <p:txBody>
          <a:bodyPr/>
          <a:lstStyle/>
          <a:p>
            <a:endParaRPr lang="zh-CN" altLang="en-US" dirty="0"/>
          </a:p>
        </p:txBody>
      </p:sp>
      <p:pic>
        <p:nvPicPr>
          <p:cNvPr id="4" name="内容占位符 3" descr="259197279.jpg"/>
          <p:cNvPicPr>
            <a:picLocks noGrp="1" noChangeAspect="1"/>
          </p:cNvPicPr>
          <p:nvPr>
            <p:ph idx="4294967295"/>
          </p:nvPr>
        </p:nvPicPr>
        <p:blipFill>
          <a:blip r:embed="rId2"/>
          <a:stretch>
            <a:fillRect/>
          </a:stretch>
        </p:blipFill>
        <p:spPr>
          <a:xfrm>
            <a:off x="810260" y="892175"/>
            <a:ext cx="3637915" cy="5234940"/>
          </a:xfrm>
        </p:spPr>
      </p:pic>
      <p:pic>
        <p:nvPicPr>
          <p:cNvPr id="8" name="图片 7" descr="791528117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00930" y="891540"/>
            <a:ext cx="3382645" cy="523557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695325" y="2968625"/>
            <a:ext cx="2454275" cy="109855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627380" y="297815"/>
            <a:ext cx="275272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sz="36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sym typeface="+mn-ea"/>
              </a:rPr>
              <a:t>滤池调试</a:t>
            </a:r>
          </a:p>
        </p:txBody>
      </p:sp>
      <p:pic>
        <p:nvPicPr>
          <p:cNvPr id="8" name="图片 7" descr="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1088390"/>
            <a:ext cx="3697605" cy="5502275"/>
          </a:xfrm>
          <a:prstGeom prst="rect">
            <a:avLst/>
          </a:prstGeom>
        </p:spPr>
      </p:pic>
      <p:pic>
        <p:nvPicPr>
          <p:cNvPr id="10" name="图片 9" descr="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40960" y="1088390"/>
            <a:ext cx="3268345" cy="550227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zh-CN" altLang="en-US"/>
          </a:p>
        </p:txBody>
      </p:sp>
      <p:graphicFrame>
        <p:nvGraphicFramePr>
          <p:cNvPr id="6" name="内容占位符 5"/>
          <p:cNvGraphicFramePr>
            <a:graphicFrameLocks noGrp="1"/>
          </p:cNvGraphicFramePr>
          <p:nvPr>
            <p:ph idx="4294967295"/>
          </p:nvPr>
        </p:nvGraphicFramePr>
        <p:xfrm>
          <a:off x="511175" y="2423795"/>
          <a:ext cx="8121015" cy="39008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601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6014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6014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6014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6014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6014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16014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5753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冲洗阶段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冲气量（流量计度数）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反冲水量（流量计度数）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鼓风机转速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膨胀度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膨胀率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57215">
                <a:tc rowSpan="6"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第一次</a:t>
                      </a:r>
                    </a:p>
                  </a:txBody>
                  <a:tcPr marL="9525" marR="9525" marT="9525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单气冲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2430Nm³/h 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3200r/m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———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———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5721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2470Nm³/h 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3300r/m</a:t>
                      </a:r>
                    </a:p>
                  </a:txBody>
                  <a:tcPr marL="9525" marR="9525" marT="9525" marB="0" anchor="ctr"/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东边滤格：</a:t>
                      </a:r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0.73m      </a:t>
                      </a:r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西边滤格：</a:t>
                      </a:r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0.56m</a:t>
                      </a:r>
                    </a:p>
                  </a:txBody>
                  <a:tcPr marL="9525" marR="9525" marT="9525" marB="0" anchor="ctr"/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东边滤格：</a:t>
                      </a:r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60.83%      </a:t>
                      </a:r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西边滤格：</a:t>
                      </a:r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46.67%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5721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气水混冲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2350Nm³/h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840m³/h</a:t>
                      </a:r>
                    </a:p>
                  </a:txBody>
                  <a:tcPr marL="9525" marR="9525" marT="9525" marB="0" anchor="ctr"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5721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2450Nm³/h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530m³/h</a:t>
                      </a:r>
                    </a:p>
                  </a:txBody>
                  <a:tcPr marL="9525" marR="9525" marT="9525" marB="0" anchor="ctr"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5721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单水冲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1600m³/h</a:t>
                      </a:r>
                    </a:p>
                  </a:txBody>
                  <a:tcPr marL="9525" marR="9525" marT="9525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———</a:t>
                      </a:r>
                    </a:p>
                  </a:txBody>
                  <a:tcPr marL="9525" marR="9525" marT="9525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———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5721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2060m³/h</a:t>
                      </a:r>
                    </a:p>
                  </a:txBody>
                  <a:tcPr marL="9525" marR="9525" marT="9525" marB="0" anchor="ctr"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645795" y="314325"/>
            <a:ext cx="7852410" cy="1753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sym typeface="+mn-ea"/>
              </a:rPr>
              <a:t>初次反冲洗调试</a:t>
            </a:r>
          </a:p>
          <a:p>
            <a:endParaRPr lang="zh-CN" altLang="en-US" sz="2000" dirty="0">
              <a:solidFill>
                <a:schemeClr val="bg1"/>
              </a:solidFill>
              <a:uFillTx/>
              <a:sym typeface="+mn-ea"/>
            </a:endParaRPr>
          </a:p>
          <a:p>
            <a:r>
              <a:rPr lang="zh-CN" altLang="en-US" sz="2000" dirty="0">
                <a:solidFill>
                  <a:schemeClr val="bg1"/>
                </a:solidFill>
                <a:uFillTx/>
                <a:sym typeface="+mn-ea"/>
              </a:rPr>
              <a:t>第一阶段单气冲洗时，气冲强度为</a:t>
            </a:r>
            <a:r>
              <a:rPr lang="en-US" sz="2000" dirty="0">
                <a:solidFill>
                  <a:schemeClr val="bg1"/>
                </a:solidFill>
                <a:uFillTx/>
                <a:sym typeface="+mn-ea"/>
              </a:rPr>
              <a:t>12~15L/</a:t>
            </a:r>
            <a:r>
              <a:rPr lang="zh-CN" altLang="en-US" sz="2000" dirty="0">
                <a:solidFill>
                  <a:schemeClr val="bg1"/>
                </a:solidFill>
                <a:uFillTx/>
                <a:sym typeface="+mn-ea"/>
              </a:rPr>
              <a:t>（</a:t>
            </a:r>
            <a:r>
              <a:rPr lang="en-US" sz="2000" dirty="0">
                <a:solidFill>
                  <a:schemeClr val="bg1"/>
                </a:solidFill>
                <a:uFillTx/>
                <a:sym typeface="+mn-ea"/>
              </a:rPr>
              <a:t>m</a:t>
            </a:r>
            <a:r>
              <a:rPr lang="en-US" sz="2000" baseline="30000" dirty="0">
                <a:solidFill>
                  <a:schemeClr val="bg1"/>
                </a:solidFill>
                <a:uFillTx/>
                <a:sym typeface="+mn-ea"/>
              </a:rPr>
              <a:t>2</a:t>
            </a:r>
            <a:r>
              <a:rPr lang="en-US" sz="2000" dirty="0">
                <a:solidFill>
                  <a:schemeClr val="bg1"/>
                </a:solidFill>
                <a:uFillTx/>
                <a:sym typeface="+mn-ea"/>
              </a:rPr>
              <a:t>.s</a:t>
            </a:r>
            <a:r>
              <a:rPr lang="zh-CN" altLang="en-US" sz="2000" dirty="0">
                <a:solidFill>
                  <a:schemeClr val="bg1"/>
                </a:solidFill>
                <a:uFillTx/>
                <a:sym typeface="+mn-ea"/>
              </a:rPr>
              <a:t>）；第二阶段气水同冲时，气冲强度不变，水冲洗强度为</a:t>
            </a:r>
            <a:r>
              <a:rPr lang="en-US" sz="2000" dirty="0">
                <a:solidFill>
                  <a:schemeClr val="bg1"/>
                </a:solidFill>
                <a:uFillTx/>
                <a:sym typeface="+mn-ea"/>
              </a:rPr>
              <a:t>3~4L/</a:t>
            </a:r>
            <a:r>
              <a:rPr lang="zh-CN" altLang="en-US" sz="2000" dirty="0">
                <a:solidFill>
                  <a:schemeClr val="bg1"/>
                </a:solidFill>
                <a:uFillTx/>
                <a:sym typeface="+mn-ea"/>
              </a:rPr>
              <a:t>（</a:t>
            </a:r>
            <a:r>
              <a:rPr lang="en-US" sz="2000" dirty="0">
                <a:solidFill>
                  <a:schemeClr val="bg1"/>
                </a:solidFill>
                <a:uFillTx/>
                <a:sym typeface="+mn-ea"/>
              </a:rPr>
              <a:t>m</a:t>
            </a:r>
            <a:r>
              <a:rPr lang="en-US" sz="2000" baseline="30000" dirty="0">
                <a:solidFill>
                  <a:schemeClr val="bg1"/>
                </a:solidFill>
                <a:uFillTx/>
                <a:sym typeface="+mn-ea"/>
              </a:rPr>
              <a:t>2</a:t>
            </a:r>
            <a:r>
              <a:rPr lang="en-US" sz="2000" dirty="0">
                <a:solidFill>
                  <a:schemeClr val="bg1"/>
                </a:solidFill>
                <a:uFillTx/>
                <a:sym typeface="+mn-ea"/>
              </a:rPr>
              <a:t>.s</a:t>
            </a:r>
            <a:r>
              <a:rPr lang="zh-CN" altLang="en-US" sz="2000" dirty="0">
                <a:solidFill>
                  <a:schemeClr val="bg1"/>
                </a:solidFill>
                <a:uFillTx/>
                <a:sym typeface="+mn-ea"/>
              </a:rPr>
              <a:t>）；第三阶段单水冲洗时，水冲强度为</a:t>
            </a:r>
            <a:r>
              <a:rPr lang="en-US" sz="2000" dirty="0">
                <a:solidFill>
                  <a:schemeClr val="bg1"/>
                </a:solidFill>
                <a:uFillTx/>
                <a:sym typeface="+mn-ea"/>
              </a:rPr>
              <a:t>13~15L/</a:t>
            </a:r>
            <a:r>
              <a:rPr lang="zh-CN" altLang="en-US" sz="2000" dirty="0">
                <a:solidFill>
                  <a:schemeClr val="bg1"/>
                </a:solidFill>
                <a:uFillTx/>
                <a:sym typeface="+mn-ea"/>
              </a:rPr>
              <a:t>（</a:t>
            </a:r>
            <a:r>
              <a:rPr lang="en-US" sz="2000" dirty="0">
                <a:solidFill>
                  <a:schemeClr val="bg1"/>
                </a:solidFill>
                <a:uFillTx/>
                <a:sym typeface="+mn-ea"/>
              </a:rPr>
              <a:t>m</a:t>
            </a:r>
            <a:r>
              <a:rPr lang="en-US" sz="2000" baseline="30000" dirty="0">
                <a:solidFill>
                  <a:schemeClr val="bg1"/>
                </a:solidFill>
                <a:uFillTx/>
                <a:sym typeface="+mn-ea"/>
              </a:rPr>
              <a:t>2</a:t>
            </a:r>
            <a:r>
              <a:rPr lang="en-US" sz="2000" dirty="0">
                <a:solidFill>
                  <a:schemeClr val="bg1"/>
                </a:solidFill>
                <a:uFillTx/>
                <a:sym typeface="+mn-ea"/>
              </a:rPr>
              <a:t>.s</a:t>
            </a:r>
            <a:r>
              <a:rPr lang="zh-CN" altLang="en-US" sz="2000" dirty="0">
                <a:solidFill>
                  <a:schemeClr val="bg1"/>
                </a:solidFill>
                <a:uFillTx/>
                <a:sym typeface="+mn-ea"/>
              </a:rPr>
              <a:t>）。</a:t>
            </a:r>
            <a:endParaRPr lang="zh-CN" altLang="en-US" sz="200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786130" y="1612900"/>
            <a:ext cx="7438390" cy="3255010"/>
          </a:xfrm>
        </p:spPr>
        <p:txBody>
          <a:bodyPr>
            <a:normAutofit fontScale="67500" lnSpcReduction="10000"/>
          </a:bodyPr>
          <a:lstStyle/>
          <a:p>
            <a:pPr marL="0" indent="0">
              <a:buNone/>
            </a:pPr>
            <a:endParaRPr lang="zh-CN" altLang="en-US" dirty="0"/>
          </a:p>
          <a:p>
            <a:pPr lvl="0"/>
            <a:r>
              <a:rPr lang="zh-CN" altLang="en-US" sz="2800" dirty="0"/>
              <a:t>开始滤池气冲强度不够，水面气泡翻滚不明显，达不到设定的单气冲气量流量；</a:t>
            </a:r>
          </a:p>
          <a:p>
            <a:pPr marL="0" lvl="0" indent="0">
              <a:buNone/>
            </a:pPr>
            <a:endParaRPr lang="zh-CN" altLang="en-US" sz="2800" dirty="0"/>
          </a:p>
          <a:p>
            <a:pPr lvl="0"/>
            <a:r>
              <a:rPr lang="zh-CN" altLang="en-US" sz="2800" dirty="0"/>
              <a:t>气水混冲时水面气泡翻滚不均匀，滤池头端翻滚力度较强，担心有跑砂现象；</a:t>
            </a:r>
          </a:p>
          <a:p>
            <a:pPr lvl="0"/>
            <a:endParaRPr lang="zh-CN" altLang="en-US" sz="2800" dirty="0"/>
          </a:p>
          <a:p>
            <a:pPr lvl="0"/>
            <a:r>
              <a:rPr lang="zh-CN" altLang="en-US" sz="2800" dirty="0"/>
              <a:t>测试结果滤砂膨胀度过大；</a:t>
            </a:r>
          </a:p>
          <a:p>
            <a:pPr marL="0" lvl="0" indent="0">
              <a:buNone/>
            </a:pPr>
            <a:endParaRPr lang="zh-CN" altLang="en-US" sz="2800" dirty="0"/>
          </a:p>
          <a:p>
            <a:pPr lvl="0"/>
            <a:r>
              <a:rPr lang="zh-CN" altLang="en-US" sz="2800" dirty="0"/>
              <a:t>滤池存在局部漏气现象。</a:t>
            </a:r>
          </a:p>
          <a:p>
            <a:endParaRPr lang="zh-CN" altLang="en-US" sz="2800" dirty="0"/>
          </a:p>
        </p:txBody>
      </p:sp>
      <p:sp>
        <p:nvSpPr>
          <p:cNvPr id="2" name="文本框 1"/>
          <p:cNvSpPr txBox="1"/>
          <p:nvPr/>
        </p:nvSpPr>
        <p:spPr>
          <a:xfrm>
            <a:off x="1216025" y="692785"/>
            <a:ext cx="50596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sz="32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sym typeface="+mn-ea"/>
              </a:rPr>
              <a:t>初次调试中存在的几个问题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727710" y="1229995"/>
            <a:ext cx="3297555" cy="4500245"/>
          </a:xfrm>
        </p:spPr>
        <p:txBody>
          <a:bodyPr>
            <a:normAutofit fontScale="75000" lnSpcReduction="20000"/>
          </a:bodyPr>
          <a:lstStyle/>
          <a:p>
            <a:pPr marL="0" lvl="0" indent="0">
              <a:buNone/>
            </a:pPr>
            <a:endParaRPr lang="zh-CN" altLang="en-US" dirty="0"/>
          </a:p>
          <a:p>
            <a:pPr marL="0" lvl="0" indent="0">
              <a:buNone/>
            </a:pPr>
            <a:endParaRPr lang="zh-CN" altLang="en-US" dirty="0"/>
          </a:p>
          <a:p>
            <a:pPr lvl="0"/>
            <a:r>
              <a:rPr lang="zh-CN" altLang="en-US" sz="2400" dirty="0">
                <a:sym typeface="+mn-ea"/>
              </a:rPr>
              <a:t>对漏气的池壁进行注浆补强；对某些松动的</a:t>
            </a:r>
            <a:r>
              <a:rPr sz="2400" dirty="0">
                <a:sym typeface="+mn-ea"/>
              </a:rPr>
              <a:t>U</a:t>
            </a:r>
            <a:r>
              <a:rPr lang="zh-CN" altLang="en-US" sz="2400" dirty="0">
                <a:sym typeface="+mn-ea"/>
              </a:rPr>
              <a:t>型管橡胶圈重新安装加固，以加强中央渠的密封性；</a:t>
            </a:r>
          </a:p>
          <a:p>
            <a:pPr lvl="0"/>
            <a:endParaRPr lang="zh-CN" altLang="en-US" sz="2400" dirty="0"/>
          </a:p>
          <a:p>
            <a:pPr marL="0" lvl="0" indent="0">
              <a:buNone/>
            </a:pPr>
            <a:endParaRPr lang="zh-CN" altLang="en-US" sz="2400" dirty="0"/>
          </a:p>
          <a:p>
            <a:pPr lvl="0"/>
            <a:r>
              <a:rPr lang="zh-CN" altLang="en-US" sz="2400" dirty="0"/>
              <a:t>对配气管的出气孔进行塞孔处理，调整</a:t>
            </a:r>
            <a:r>
              <a:rPr lang="en-US" sz="2400" dirty="0"/>
              <a:t>U</a:t>
            </a:r>
            <a:r>
              <a:rPr lang="zh-CN" altLang="en-US" sz="2400" dirty="0"/>
              <a:t>型管内部水力气垫层平衡，使水和气达到一个较稳定的状态。</a:t>
            </a:r>
          </a:p>
          <a:p>
            <a:pPr marL="0" lvl="0" indent="0">
              <a:buNone/>
            </a:pPr>
            <a:endParaRPr lang="zh-CN" altLang="en-US" sz="2400" dirty="0"/>
          </a:p>
          <a:p>
            <a:pPr lvl="0"/>
            <a:r>
              <a:rPr lang="zh-CN" altLang="en-US" sz="2400" dirty="0">
                <a:sym typeface="+mn-ea"/>
              </a:rPr>
              <a:t>适当提高鼓风机转速，增加风量</a:t>
            </a:r>
            <a:endParaRPr lang="zh-CN" altLang="en-US" sz="2400" dirty="0"/>
          </a:p>
          <a:p>
            <a:endParaRPr lang="zh-CN" altLang="en-US" sz="2400" dirty="0"/>
          </a:p>
        </p:txBody>
      </p:sp>
      <p:pic>
        <p:nvPicPr>
          <p:cNvPr id="7" name="图片 6" descr="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67910" y="1165225"/>
            <a:ext cx="3783965" cy="504571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99592" y="805180"/>
            <a:ext cx="157734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sz="36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sym typeface="+mn-ea"/>
              </a:rPr>
              <a:t>整改</a:t>
            </a:r>
            <a:endParaRPr lang="zh-CN" altLang="en-US" sz="3600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zh-CN" altLang="en-US"/>
          </a:p>
        </p:txBody>
      </p:sp>
      <p:graphicFrame>
        <p:nvGraphicFramePr>
          <p:cNvPr id="6" name="内容占位符 5"/>
          <p:cNvGraphicFramePr>
            <a:graphicFrameLocks noGrp="1"/>
          </p:cNvGraphicFramePr>
          <p:nvPr>
            <p:ph idx="4294967295"/>
          </p:nvPr>
        </p:nvGraphicFramePr>
        <p:xfrm>
          <a:off x="457200" y="1767205"/>
          <a:ext cx="8229599" cy="37179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7565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7565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756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7565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7565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7565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17565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380365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冲洗阶段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冲气量（流量计度数）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反冲水量（流量计度数）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鼓风机转速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膨胀度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膨胀率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第一次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单气冲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2250Nm³/h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3200r/m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———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———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气水混冲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2130Nm³/h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690m³/h</a:t>
                      </a:r>
                    </a:p>
                  </a:txBody>
                  <a:tcPr marL="9525" marR="9525" marT="9525" marB="0" anchor="ctr"/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3200r/m</a:t>
                      </a:r>
                    </a:p>
                  </a:txBody>
                  <a:tcPr marL="9525" marR="9525" marT="9525" marB="0" anchor="ctr"/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东边滤格</a:t>
                      </a:r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0.57m          </a:t>
                      </a:r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西边滤格</a:t>
                      </a:r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0.51m           </a:t>
                      </a:r>
                    </a:p>
                  </a:txBody>
                  <a:tcPr marL="9525" marR="9525" marT="9525" marB="0" anchor="ctr"/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东边滤格</a:t>
                      </a:r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47.5%         </a:t>
                      </a:r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西边滤格</a:t>
                      </a:r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42.5%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2080Nm³/h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560m³/h</a:t>
                      </a:r>
                    </a:p>
                  </a:txBody>
                  <a:tcPr marL="9525" marR="9525" marT="9525" marB="0" anchor="ctr"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1950Nm³/h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500m³/h</a:t>
                      </a:r>
                    </a:p>
                  </a:txBody>
                  <a:tcPr marL="9525" marR="9525" marT="9525" marB="0" anchor="ctr"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 rowSpan="5"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第二次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单气冲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2080Nm³/h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3200r/m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———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———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气水混冲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1950Nm³/h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500m³/h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3200r/m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东边滤格</a:t>
                      </a:r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0.435m         </a:t>
                      </a:r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西边滤格</a:t>
                      </a:r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0.55m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东边滤格</a:t>
                      </a:r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36.25%         </a:t>
                      </a:r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西边滤格</a:t>
                      </a:r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45.83%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单水冲</a:t>
                      </a:r>
                    </a:p>
                  </a:txBody>
                  <a:tcPr marL="9525" marR="9525" marT="9525" marB="0" anchor="ctr"/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1600m³/h</a:t>
                      </a:r>
                    </a:p>
                  </a:txBody>
                  <a:tcPr marL="9525" marR="9525" marT="9525" marB="0" anchor="ctr"/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东边滤格</a:t>
                      </a:r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0.06m          </a:t>
                      </a:r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西边滤格</a:t>
                      </a:r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0.03m</a:t>
                      </a:r>
                    </a:p>
                  </a:txBody>
                  <a:tcPr marL="9525" marR="9525" marT="9525" marB="0" anchor="ctr"/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东边滤格</a:t>
                      </a:r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5%          </a:t>
                      </a:r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西边滤格</a:t>
                      </a:r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2.5%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1800m³/h</a:t>
                      </a:r>
                    </a:p>
                  </a:txBody>
                  <a:tcPr marL="9525" marR="9525" marT="9525" marB="0" anchor="ctr"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1890m³/h</a:t>
                      </a:r>
                    </a:p>
                  </a:txBody>
                  <a:tcPr marL="9525" marR="9525" marT="9525" marB="0" anchor="ctr"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602615" y="610870"/>
            <a:ext cx="2214880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0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sym typeface="+mn-ea"/>
              </a:rPr>
              <a:t>调整后反冲洗调试</a:t>
            </a:r>
            <a:endParaRPr lang="zh-CN" altLang="en-US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内容占位符 3" descr="503180780.jpg"/>
          <p:cNvPicPr>
            <a:picLocks noGrp="1" noChangeAspect="1"/>
          </p:cNvPicPr>
          <p:nvPr>
            <p:ph idx="4294967295"/>
          </p:nvPr>
        </p:nvPicPr>
        <p:blipFill>
          <a:blip r:embed="rId2"/>
          <a:stretch>
            <a:fillRect/>
          </a:stretch>
        </p:blipFill>
        <p:spPr>
          <a:xfrm>
            <a:off x="1031875" y="1350645"/>
            <a:ext cx="3386455" cy="4942205"/>
          </a:xfrm>
          <a:prstGeom prst="rect">
            <a:avLst/>
          </a:prstGeom>
        </p:spPr>
      </p:pic>
      <p:pic>
        <p:nvPicPr>
          <p:cNvPr id="9" name="内容占位符 3" descr="210333394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88535" y="1350645"/>
            <a:ext cx="3329940" cy="494220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242060" y="529590"/>
            <a:ext cx="2214880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0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sym typeface="+mn-ea"/>
              </a:rPr>
              <a:t>调整后反冲洗效果</a:t>
            </a:r>
            <a:endParaRPr lang="zh-CN" altLang="en-US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695325" y="381000"/>
            <a:ext cx="338328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sz="36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sym typeface="+mn-ea"/>
              </a:rPr>
              <a:t>改造完成试运行</a:t>
            </a:r>
          </a:p>
        </p:txBody>
      </p:sp>
      <p:pic>
        <p:nvPicPr>
          <p:cNvPr id="4" name="图片 3" descr="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1530985"/>
            <a:ext cx="7745095" cy="445960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95327" y="1909065"/>
            <a:ext cx="2102737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黑体" panose="02010609060101010101" pitchFamily="1" charset="-122"/>
                <a:ea typeface="黑体" panose="02010609060101010101" pitchFamily="1" charset="-122"/>
              </a:rPr>
              <a:t>主要内容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buClr>
                <a:srgbClr val="00FF00"/>
              </a:buClr>
              <a:buNone/>
            </a:pPr>
            <a:r>
              <a:rPr lang="zh-CN" altLang="en-US" sz="3200" spc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一、改造概况</a:t>
            </a:r>
          </a:p>
          <a:p>
            <a:pPr marL="0" indent="0">
              <a:lnSpc>
                <a:spcPct val="100000"/>
              </a:lnSpc>
              <a:buClr>
                <a:srgbClr val="00FF00"/>
              </a:buClr>
              <a:buNone/>
            </a:pPr>
            <a:r>
              <a:rPr lang="zh-CN" altLang="en-US" sz="3200" spc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二、</a:t>
            </a:r>
            <a:r>
              <a:rPr lang="zh-CN" altLang="en-US" sz="3200" spc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改造安装过程</a:t>
            </a:r>
            <a:endParaRPr lang="zh-CN" altLang="en-US" sz="3200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  <a:p>
            <a:pPr marL="0" indent="0">
              <a:lnSpc>
                <a:spcPct val="100000"/>
              </a:lnSpc>
              <a:buClr>
                <a:srgbClr val="00FF00"/>
              </a:buClr>
              <a:buNone/>
            </a:pPr>
            <a:r>
              <a:rPr lang="zh-CN" altLang="en-US" sz="3200" spc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三、</a:t>
            </a:r>
            <a:r>
              <a:rPr lang="zh-CN" altLang="en-US" sz="3200" spc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反冲洗调试</a:t>
            </a:r>
            <a:endParaRPr lang="zh-CN" altLang="en-US" sz="3200" spc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  <a:p>
            <a:pPr marL="0" indent="0">
              <a:lnSpc>
                <a:spcPct val="100000"/>
              </a:lnSpc>
              <a:buClr>
                <a:srgbClr val="00FF00"/>
              </a:buClr>
              <a:buNone/>
            </a:pPr>
            <a:endParaRPr lang="en-US" altLang="x-none" sz="3200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en-US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835660" y="1916832"/>
            <a:ext cx="7472680" cy="4139565"/>
          </a:xfrm>
        </p:spPr>
        <p:txBody>
          <a:bodyPr>
            <a:normAutofit fontScale="72500" lnSpcReduction="20000"/>
          </a:bodyPr>
          <a:lstStyle/>
          <a:p>
            <a:pPr lvl="0"/>
            <a:endParaRPr lang="zh-CN" altLang="en-US" dirty="0"/>
          </a:p>
          <a:p>
            <a:r>
              <a:rPr lang="zh-CN" altLang="en-US" dirty="0"/>
              <a:t>滤池作为水厂处理工艺的核心部分，其过滤效能是控制供水水质浊度的关键，而对于普通快滤池（含双阀滤池）改造，</a:t>
            </a:r>
            <a:r>
              <a:rPr lang="zh-CN" altLang="en-US" dirty="0">
                <a:sym typeface="+mn-ea"/>
              </a:rPr>
              <a:t>配水</a:t>
            </a:r>
            <a:r>
              <a:rPr lang="zh-CN" altLang="en-US" dirty="0"/>
              <a:t>配气系统的设计安装，乃至调试，是滤池改造的关键。</a:t>
            </a:r>
          </a:p>
          <a:p>
            <a:pPr marL="0" indent="0">
              <a:buNone/>
            </a:pPr>
            <a:endParaRPr lang="zh-CN" altLang="en-US" dirty="0"/>
          </a:p>
          <a:p>
            <a:r>
              <a:rPr lang="zh-CN" altLang="en-US" dirty="0"/>
              <a:t>通过本次</a:t>
            </a:r>
            <a:r>
              <a:rPr dirty="0">
                <a:sym typeface="+mn-ea"/>
              </a:rPr>
              <a:t>U</a:t>
            </a:r>
            <a:r>
              <a:rPr lang="zh-CN" altLang="en-US" dirty="0">
                <a:sym typeface="+mn-ea"/>
              </a:rPr>
              <a:t>型滤管在</a:t>
            </a:r>
            <a:r>
              <a:rPr lang="zh-CN" altLang="en-US" dirty="0"/>
              <a:t>庵埠水厂</a:t>
            </a:r>
            <a:r>
              <a:rPr lang="en-US" dirty="0"/>
              <a:t>12</a:t>
            </a:r>
            <a:r>
              <a:rPr lang="zh-CN" altLang="en-US" dirty="0"/>
              <a:t>万</a:t>
            </a:r>
            <a:r>
              <a:rPr lang="en-US" dirty="0"/>
              <a:t>m</a:t>
            </a:r>
            <a:r>
              <a:rPr lang="en-US" altLang="zh-CN" dirty="0"/>
              <a:t>³</a:t>
            </a:r>
            <a:r>
              <a:rPr lang="en-US" dirty="0"/>
              <a:t>/d</a:t>
            </a:r>
            <a:r>
              <a:rPr lang="zh-CN" altLang="en-US" dirty="0">
                <a:sym typeface="+mn-ea"/>
              </a:rPr>
              <a:t>双阀滤池的</a:t>
            </a:r>
            <a:r>
              <a:rPr lang="zh-CN" altLang="en-US" dirty="0"/>
              <a:t>改造应用，</a:t>
            </a:r>
            <a:r>
              <a:rPr lang="zh-CN" altLang="en-US" dirty="0">
                <a:sym typeface="+mn-ea"/>
              </a:rPr>
              <a:t>实践证明</a:t>
            </a:r>
            <a:r>
              <a:rPr dirty="0">
                <a:sym typeface="+mn-ea"/>
              </a:rPr>
              <a:t>U</a:t>
            </a:r>
            <a:r>
              <a:rPr lang="zh-CN" altLang="en-US" dirty="0">
                <a:sym typeface="+mn-ea"/>
              </a:rPr>
              <a:t>型滤管</a:t>
            </a:r>
            <a:r>
              <a:rPr lang="zh-CN" altLang="en-US" dirty="0"/>
              <a:t>可以达到均匀配水配气的目的，滤池改造也到达预期效果。</a:t>
            </a:r>
          </a:p>
          <a:p>
            <a:endParaRPr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835660" y="908720"/>
            <a:ext cx="109728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sz="36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sym typeface="+mn-ea"/>
              </a:rPr>
              <a:t>总结</a:t>
            </a:r>
            <a:endParaRPr lang="zh-CN" altLang="en-US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777875" y="2092960"/>
            <a:ext cx="4293235" cy="2112645"/>
          </a:xfrm>
        </p:spPr>
        <p:txBody>
          <a:bodyPr>
            <a:normAutofit/>
          </a:bodyPr>
          <a:lstStyle/>
          <a:p>
            <a:r>
              <a:rPr lang="zh-CN" altLang="en-US"/>
              <a:t>汇报完毕，谢谢！</a:t>
            </a:r>
            <a:br>
              <a:rPr lang="zh-CN" altLang="en-US"/>
            </a:br>
            <a:br>
              <a:rPr lang="zh-CN" altLang="en-US"/>
            </a:br>
            <a:r>
              <a:rPr lang="zh-CN" altLang="en-US"/>
              <a:t>请指正！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1083310" y="194310"/>
            <a:ext cx="6998335" cy="2423795"/>
          </a:xfrm>
        </p:spPr>
        <p:txBody>
          <a:bodyPr>
            <a:normAutofit fontScale="67500" lnSpcReduction="20000"/>
          </a:bodyPr>
          <a:lstStyle/>
          <a:p>
            <a:pPr marL="0" indent="0">
              <a:buNone/>
            </a:pPr>
            <a:r>
              <a:rPr altLang="zh-CN" dirty="0">
                <a:uFillTx/>
                <a:sym typeface="+mn-ea"/>
              </a:rPr>
              <a:t>      </a:t>
            </a:r>
            <a:r>
              <a:rPr lang="zh-CN" altLang="en-US" dirty="0">
                <a:uFillTx/>
                <a:sym typeface="+mn-ea"/>
              </a:rPr>
              <a:t>庵埠水厂</a:t>
            </a:r>
            <a:r>
              <a:rPr dirty="0">
                <a:uFillTx/>
                <a:sym typeface="+mn-ea"/>
              </a:rPr>
              <a:t>12</a:t>
            </a:r>
            <a:r>
              <a:rPr lang="zh-CN" altLang="en-US" dirty="0">
                <a:uFillTx/>
                <a:sym typeface="+mn-ea"/>
              </a:rPr>
              <a:t>万吨</a:t>
            </a:r>
            <a:r>
              <a:rPr lang="en-US" altLang="zh-CN" dirty="0">
                <a:uFillTx/>
                <a:sym typeface="+mn-ea"/>
              </a:rPr>
              <a:t>/</a:t>
            </a:r>
            <a:r>
              <a:rPr lang="zh-CN" altLang="en-US" dirty="0">
                <a:uFillTx/>
                <a:sym typeface="+mn-ea"/>
              </a:rPr>
              <a:t>日系统滤池是</a:t>
            </a:r>
            <a:r>
              <a:rPr dirty="0">
                <a:uFillTx/>
                <a:sym typeface="+mn-ea"/>
              </a:rPr>
              <a:t>1989</a:t>
            </a:r>
            <a:r>
              <a:rPr lang="zh-CN" altLang="en-US" dirty="0">
                <a:uFillTx/>
                <a:sym typeface="+mn-ea"/>
              </a:rPr>
              <a:t>年建成的双阀滤池，滤池原配水系统采用中阻力陶瓷滤砖，滤料采用级配石英砂，冲洗方式为单水冲。滤池自建成使用至今已近</a:t>
            </a:r>
            <a:r>
              <a:rPr dirty="0">
                <a:uFillTx/>
                <a:sym typeface="+mn-ea"/>
              </a:rPr>
              <a:t>30</a:t>
            </a:r>
            <a:r>
              <a:rPr lang="zh-CN" altLang="en-US" dirty="0">
                <a:uFillTx/>
                <a:sym typeface="+mn-ea"/>
              </a:rPr>
              <a:t>年，滤砖堵塞及破损现象严重，经常需要翻修；加上过滤工艺是单水冲洗模式，冲洗水耗量大，冲洗效果差。</a:t>
            </a:r>
            <a:endParaRPr lang="zh-CN" altLang="en-US" dirty="0"/>
          </a:p>
        </p:txBody>
      </p:sp>
      <p:pic>
        <p:nvPicPr>
          <p:cNvPr id="4" name="内容占位符 3" descr="IMG_20161129_100609.jpg"/>
          <p:cNvPicPr>
            <a:picLocks noGrp="1" noChangeAspect="1"/>
          </p:cNvPicPr>
          <p:nvPr>
            <p:ph idx="4294967295"/>
          </p:nvPr>
        </p:nvPicPr>
        <p:blipFill>
          <a:blip r:embed="rId2" cstate="print"/>
          <a:stretch>
            <a:fillRect/>
          </a:stretch>
        </p:blipFill>
        <p:spPr>
          <a:xfrm>
            <a:off x="1083310" y="2536190"/>
            <a:ext cx="6998335" cy="3752215"/>
          </a:xfr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uFillTx/>
                <a:sym typeface="+mn-ea"/>
              </a:rPr>
              <a:t>改造前：滤砖配水系统、级配石英砂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83972" y="1455725"/>
            <a:ext cx="2486025" cy="4506163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2" name="内容占位符 1" descr="IMG_20160325_160919.jpg"/>
          <p:cNvPicPr>
            <a:picLocks noGrp="1" noChangeAspect="1"/>
          </p:cNvPicPr>
          <p:nvPr>
            <p:ph idx="4294967295"/>
          </p:nvPr>
        </p:nvPicPr>
        <p:blipFill>
          <a:blip r:embed="rId2" cstate="print"/>
          <a:stretch>
            <a:fillRect/>
          </a:stretch>
        </p:blipFill>
        <p:spPr>
          <a:xfrm>
            <a:off x="797560" y="1455420"/>
            <a:ext cx="3723005" cy="4988560"/>
          </a:xfrm>
        </p:spPr>
      </p:pic>
      <p:pic>
        <p:nvPicPr>
          <p:cNvPr id="7" name="内容占位符 6" descr="IMG_20160327_153131.jpg"/>
          <p:cNvPicPr>
            <a:picLocks noGrp="1" noChangeAspect="1"/>
          </p:cNvPicPr>
          <p:nvPr>
            <p:ph idx="10"/>
          </p:nvPr>
        </p:nvPicPr>
        <p:blipFill>
          <a:blip r:embed="rId3" cstate="print"/>
          <a:stretch>
            <a:fillRect/>
          </a:stretch>
        </p:blipFill>
        <p:spPr>
          <a:xfrm>
            <a:off x="5327015" y="1504315"/>
            <a:ext cx="3341370" cy="500062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1083310" y="194310"/>
            <a:ext cx="3698240" cy="154432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altLang="zh-CN">
                <a:uFillTx/>
                <a:sym typeface="+mn-ea"/>
              </a:rPr>
              <a:t>      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683568" y="972758"/>
            <a:ext cx="2926080" cy="645160"/>
          </a:xfrm>
          <a:prstGeom prst="rect">
            <a:avLst/>
          </a:prstGeom>
          <a:noFill/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l"/>
            <a:r>
              <a:rPr sz="3600" dirty="0" err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sym typeface="+mn-ea"/>
              </a:rPr>
              <a:t>滤池改造目标</a:t>
            </a:r>
            <a:endParaRPr lang="zh-CN" altLang="en-US" sz="3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FillTx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83310" y="2599055"/>
            <a:ext cx="7359015" cy="3046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spc="75" dirty="0">
                <a:solidFill>
                  <a:sysClr val="window" lastClr="FFFFFF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ea"/>
                <a:sym typeface="宋体" panose="02010600030101010101" pitchFamily="2" charset="-122"/>
              </a:rPr>
              <a:t>• 均质滤料、气水反冲洗滤池</a:t>
            </a:r>
          </a:p>
          <a:p>
            <a:endParaRPr lang="zh-CN" altLang="en-US" sz="3200" spc="75" dirty="0">
              <a:solidFill>
                <a:sysClr val="window" lastClr="FFFFFF"/>
              </a:solidFill>
              <a:uFillTx/>
              <a:latin typeface="微软雅黑" panose="020B0503020204020204" charset="-122"/>
              <a:ea typeface="微软雅黑" panose="020B0503020204020204" charset="-122"/>
              <a:cs typeface="+mn-ea"/>
              <a:sym typeface="宋体" panose="02010600030101010101" pitchFamily="2" charset="-122"/>
            </a:endParaRPr>
          </a:p>
          <a:p>
            <a:r>
              <a:rPr lang="zh-CN" altLang="en-US" sz="3200" spc="75" dirty="0">
                <a:solidFill>
                  <a:sysClr val="window" lastClr="FFFFFF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ea"/>
                <a:sym typeface="宋体" panose="02010600030101010101" pitchFamily="2" charset="-122"/>
              </a:rPr>
              <a:t>• 高效节能、自动化控制滤池</a:t>
            </a:r>
          </a:p>
          <a:p>
            <a:endParaRPr lang="zh-CN" altLang="en-US" sz="3200" spc="75" dirty="0">
              <a:solidFill>
                <a:sysClr val="window" lastClr="FFFFFF"/>
              </a:solidFill>
              <a:uFillTx/>
              <a:latin typeface="微软雅黑" panose="020B0503020204020204" charset="-122"/>
              <a:ea typeface="微软雅黑" panose="020B0503020204020204" charset="-122"/>
              <a:cs typeface="+mn-ea"/>
              <a:sym typeface="宋体" panose="02010600030101010101" pitchFamily="2" charset="-122"/>
            </a:endParaRPr>
          </a:p>
          <a:p>
            <a:r>
              <a:rPr lang="zh-CN" altLang="en-US" sz="3200" spc="75" dirty="0">
                <a:solidFill>
                  <a:sysClr val="window" lastClr="FFFFFF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ea"/>
                <a:sym typeface="宋体" panose="02010600030101010101" pitchFamily="2" charset="-122"/>
              </a:rPr>
              <a:t>• 出水水质符合《 生活饮用水卫生标准》 （GB5749-2006 ）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695325" y="2113280"/>
            <a:ext cx="7829550" cy="3583305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zh-CN" altLang="en-US" sz="3200" dirty="0"/>
              <a:t>• 在保证滤池出水浊度控制在1NTU以下的前提下，滤池产水量由原来的12万m³/d增加至14万m³/d；</a:t>
            </a:r>
          </a:p>
          <a:p>
            <a:pPr marL="0" indent="0">
              <a:buNone/>
            </a:pPr>
            <a:r>
              <a:rPr lang="zh-CN" altLang="en-US" sz="3200" dirty="0"/>
              <a:t> </a:t>
            </a:r>
          </a:p>
          <a:p>
            <a:pPr marL="0" indent="0">
              <a:buNone/>
            </a:pPr>
            <a:r>
              <a:rPr lang="zh-CN" altLang="en-US" sz="3200" dirty="0"/>
              <a:t>• 保持现有滤池主体结构不变，保证滤池安全生产；</a:t>
            </a:r>
          </a:p>
          <a:p>
            <a:pPr marL="0" indent="0">
              <a:buNone/>
            </a:pPr>
            <a:endParaRPr lang="zh-CN" altLang="en-US" sz="3200" dirty="0"/>
          </a:p>
          <a:p>
            <a:pPr marL="0" indent="0">
              <a:buNone/>
            </a:pPr>
            <a:r>
              <a:rPr lang="zh-CN" altLang="en-US" sz="3200" dirty="0"/>
              <a:t>• 尽可能采用目前国内外较先进的过滤工艺；</a:t>
            </a:r>
          </a:p>
          <a:p>
            <a:pPr marL="0" indent="0">
              <a:buNone/>
            </a:pPr>
            <a:r>
              <a:rPr lang="zh-CN" altLang="en-US" sz="3200" dirty="0"/>
              <a:t> </a:t>
            </a:r>
          </a:p>
          <a:p>
            <a:pPr marL="0" indent="0">
              <a:buNone/>
            </a:pPr>
            <a:r>
              <a:rPr lang="zh-CN" altLang="en-US" sz="3200" dirty="0"/>
              <a:t>• 尽可能降低工程投资和运行费用。</a:t>
            </a:r>
            <a:r>
              <a:rPr lang="zh-CN" altLang="en-US" sz="3600" dirty="0"/>
              <a:t> 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811530" y="694055"/>
            <a:ext cx="2031325" cy="646331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600" dirty="0">
                <a:sym typeface="+mn-ea"/>
              </a:rPr>
              <a:t>改造原则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695325" y="2129155"/>
            <a:ext cx="2766060" cy="382333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820420" y="842010"/>
            <a:ext cx="724789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sz="36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sym typeface="+mn-ea"/>
              </a:rPr>
              <a:t>U形滤管</a:t>
            </a:r>
            <a:r>
              <a:rPr lang="en-US" sz="36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sym typeface="+mn-ea"/>
              </a:rPr>
              <a:t>——</a:t>
            </a:r>
            <a:r>
              <a:rPr sz="36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sym typeface="+mn-ea"/>
              </a:rPr>
              <a:t>滤池新型布气布水系统</a:t>
            </a:r>
            <a:endParaRPr lang="zh-CN" altLang="en-US">
              <a:sym typeface="+mn-ea"/>
            </a:endParaRPr>
          </a:p>
        </p:txBody>
      </p:sp>
      <p:pic>
        <p:nvPicPr>
          <p:cNvPr id="6" name="图片 5" descr="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6230" y="1841500"/>
            <a:ext cx="2720340" cy="4632325"/>
          </a:xfrm>
          <a:prstGeom prst="rect">
            <a:avLst/>
          </a:prstGeom>
        </p:spPr>
      </p:pic>
      <p:pic>
        <p:nvPicPr>
          <p:cNvPr id="8" name="图片 7" descr="716268229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7395" y="1862455"/>
            <a:ext cx="2550160" cy="4632960"/>
          </a:xfrm>
          <a:prstGeom prst="rect">
            <a:avLst/>
          </a:prstGeom>
        </p:spPr>
      </p:pic>
      <p:pic>
        <p:nvPicPr>
          <p:cNvPr id="9" name="内容占位符 3" descr="858495933.jpg"/>
          <p:cNvPicPr>
            <a:picLocks noGrp="1"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89015" y="1883410"/>
            <a:ext cx="2614930" cy="459105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2794000" y="2648585"/>
            <a:ext cx="4428490" cy="1056640"/>
          </a:xfrm>
        </p:spPr>
        <p:txBody>
          <a:bodyPr/>
          <a:lstStyle/>
          <a:p>
            <a:pPr marL="0" indent="0">
              <a:buNone/>
            </a:pPr>
            <a:endParaRPr lang="zh-CN" altLang="en-US" dirty="0"/>
          </a:p>
        </p:txBody>
      </p:sp>
      <p:sp>
        <p:nvSpPr>
          <p:cNvPr id="2" name="文本框 1"/>
          <p:cNvSpPr txBox="1"/>
          <p:nvPr/>
        </p:nvSpPr>
        <p:spPr>
          <a:xfrm>
            <a:off x="695325" y="381000"/>
            <a:ext cx="5315585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sz="36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sym typeface="+mn-ea"/>
              </a:rPr>
              <a:t>中央配水总渠 配水配气管</a:t>
            </a:r>
            <a:endParaRPr lang="en-US" altLang="zh-CN" sz="360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FillTx/>
              <a:sym typeface="+mn-ea"/>
            </a:endParaRPr>
          </a:p>
        </p:txBody>
      </p:sp>
      <p:pic>
        <p:nvPicPr>
          <p:cNvPr id="6" name="图片 5" descr="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1510" y="1247140"/>
            <a:ext cx="5437505" cy="500443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IMG_20161016_150957.jpg"/>
          <p:cNvPicPr>
            <a:picLocks noGrp="1" noChangeAspect="1"/>
          </p:cNvPicPr>
          <p:nvPr>
            <p:ph idx="4294967295"/>
          </p:nvPr>
        </p:nvPicPr>
        <p:blipFill>
          <a:blip r:embed="rId2" cstate="print"/>
          <a:stretch>
            <a:fillRect/>
          </a:stretch>
        </p:blipFill>
        <p:spPr>
          <a:xfrm>
            <a:off x="695325" y="1630045"/>
            <a:ext cx="7707630" cy="4605020"/>
          </a:xfrm>
        </p:spPr>
      </p:pic>
      <p:sp>
        <p:nvSpPr>
          <p:cNvPr id="2" name="文本框 1"/>
          <p:cNvSpPr txBox="1"/>
          <p:nvPr/>
        </p:nvSpPr>
        <p:spPr>
          <a:xfrm>
            <a:off x="695325" y="381000"/>
            <a:ext cx="338328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sz="36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sym typeface="+mn-ea"/>
              </a:rPr>
              <a:t>配水配气连接孔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Default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</TotalTime>
  <Words>833</Words>
  <Application>Microsoft Office PowerPoint</Application>
  <PresentationFormat>全屏显示(4:3)</PresentationFormat>
  <Paragraphs>135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21</vt:i4>
      </vt:variant>
    </vt:vector>
  </HeadingPairs>
  <TitlesOfParts>
    <vt:vector size="30" baseType="lpstr">
      <vt:lpstr>黑体</vt:lpstr>
      <vt:lpstr>宋体</vt:lpstr>
      <vt:lpstr>微软雅黑</vt:lpstr>
      <vt:lpstr>微软雅黑 Light</vt:lpstr>
      <vt:lpstr>Arial</vt:lpstr>
      <vt:lpstr>Calibri</vt:lpstr>
      <vt:lpstr>Calibri Light</vt:lpstr>
      <vt:lpstr>Office 主题</vt:lpstr>
      <vt:lpstr>Default Theme</vt:lpstr>
      <vt:lpstr>汕头市庵埠水厂12万t/d滤池改造中U型管的安装调试介绍</vt:lpstr>
      <vt:lpstr>PowerPoint 演示文稿</vt:lpstr>
      <vt:lpstr>PowerPoint 演示文稿</vt:lpstr>
      <vt:lpstr>改造前：滤砖配水系统、级配石英砂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汇报完毕，谢谢！  请指正！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庵埠水厂12万吨/d滤池改造中U型管的安装调试介绍</dc:title>
  <dc:creator>guanwangke4</dc:creator>
  <cp:lastModifiedBy>Zihao Hong</cp:lastModifiedBy>
  <cp:revision>46</cp:revision>
  <dcterms:created xsi:type="dcterms:W3CDTF">2017-08-19T01:10:00Z</dcterms:created>
  <dcterms:modified xsi:type="dcterms:W3CDTF">2018-09-13T04:53:03Z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2052-10.1.0.7520</vt:lpwstr>
  </property>
</Properties>
</file>