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8" r:id="rId2"/>
    <p:sldId id="550" r:id="rId3"/>
    <p:sldId id="552" r:id="rId4"/>
    <p:sldId id="553" r:id="rId5"/>
    <p:sldId id="554" r:id="rId6"/>
    <p:sldId id="555" r:id="rId7"/>
    <p:sldId id="556" r:id="rId8"/>
    <p:sldId id="557" r:id="rId9"/>
    <p:sldId id="558" r:id="rId10"/>
    <p:sldId id="559" r:id="rId11"/>
    <p:sldId id="256" r:id="rId12"/>
    <p:sldId id="265" r:id="rId13"/>
    <p:sldId id="264" r:id="rId14"/>
    <p:sldId id="564" r:id="rId15"/>
    <p:sldId id="356" r:id="rId16"/>
    <p:sldId id="565" r:id="rId17"/>
    <p:sldId id="474" r:id="rId18"/>
    <p:sldId id="472" r:id="rId19"/>
    <p:sldId id="560" r:id="rId20"/>
    <p:sldId id="477" r:id="rId21"/>
    <p:sldId id="480" r:id="rId22"/>
    <p:sldId id="485" r:id="rId23"/>
    <p:sldId id="493" r:id="rId24"/>
    <p:sldId id="545" r:id="rId25"/>
    <p:sldId id="495" r:id="rId26"/>
    <p:sldId id="496" r:id="rId27"/>
    <p:sldId id="508" r:id="rId28"/>
    <p:sldId id="512" r:id="rId29"/>
    <p:sldId id="448" r:id="rId30"/>
    <p:sldId id="449" r:id="rId31"/>
    <p:sldId id="451" r:id="rId32"/>
    <p:sldId id="452" r:id="rId33"/>
    <p:sldId id="453" r:id="rId34"/>
    <p:sldId id="454" r:id="rId35"/>
    <p:sldId id="455" r:id="rId36"/>
    <p:sldId id="456" r:id="rId37"/>
    <p:sldId id="457" r:id="rId38"/>
    <p:sldId id="459" r:id="rId39"/>
    <p:sldId id="563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e lei" initials="yl" lastIdx="0" clrIdx="0">
    <p:extLst>
      <p:ext uri="{19B8F6BF-5375-455C-9EA6-DF929625EA0E}">
        <p15:presenceInfo xmlns:p15="http://schemas.microsoft.com/office/powerpoint/2012/main" userId="c134f0296fc172f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FF00"/>
    <a:srgbClr val="FF6699"/>
    <a:srgbClr val="0000FF"/>
    <a:srgbClr val="0000CC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89253" autoAdjust="0"/>
  </p:normalViewPr>
  <p:slideViewPr>
    <p:cSldViewPr>
      <p:cViewPr varScale="1">
        <p:scale>
          <a:sx n="60" d="100"/>
          <a:sy n="60" d="100"/>
        </p:scale>
        <p:origin x="15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91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TECHCOMP%20COMPANY\Bruker&amp;Scion\Scion%20BIZ%20in%20china\GC&amp;MS%20in%20china2%20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990033"/>
              </a:solidFill>
            </c:spPr>
            <c:extLst>
              <c:ext xmlns:c16="http://schemas.microsoft.com/office/drawing/2014/chart" uri="{C3380CC4-5D6E-409C-BE32-E72D297353CC}">
                <c16:uniqueId val="{00000001-C661-4208-900E-23823A54E7C4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</c:spPr>
            <c:extLst>
              <c:ext xmlns:c16="http://schemas.microsoft.com/office/drawing/2014/chart" uri="{C3380CC4-5D6E-409C-BE32-E72D297353CC}">
                <c16:uniqueId val="{00000003-C661-4208-900E-23823A54E7C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各行业所占比例!$A$2:$A$11</c:f>
              <c:strCache>
                <c:ptCount val="10"/>
                <c:pt idx="0">
                  <c:v>食品与农业</c:v>
                </c:pt>
                <c:pt idx="1">
                  <c:v>环境</c:v>
                </c:pt>
                <c:pt idx="2">
                  <c:v>政府及商业实验室</c:v>
                </c:pt>
                <c:pt idx="3">
                  <c:v>大学与科研所</c:v>
                </c:pt>
                <c:pt idx="4">
                  <c:v>法医与兴奋剂</c:v>
                </c:pt>
                <c:pt idx="5">
                  <c:v>化工与能源</c:v>
                </c:pt>
                <c:pt idx="6">
                  <c:v>药检,药厂和生化</c:v>
                </c:pt>
                <c:pt idx="7">
                  <c:v>材料科学</c:v>
                </c:pt>
                <c:pt idx="8">
                  <c:v>供水及排水</c:v>
                </c:pt>
                <c:pt idx="9">
                  <c:v>其他</c:v>
                </c:pt>
              </c:strCache>
            </c:strRef>
          </c:cat>
          <c:val>
            <c:numRef>
              <c:f>各行业所占比例!$B$2:$B$11</c:f>
              <c:numCache>
                <c:formatCode>0.00%</c:formatCode>
                <c:ptCount val="10"/>
                <c:pt idx="0">
                  <c:v>0.10570000000000022</c:v>
                </c:pt>
                <c:pt idx="1">
                  <c:v>5.1700000000000024E-2</c:v>
                </c:pt>
                <c:pt idx="2">
                  <c:v>0.19340000000000021</c:v>
                </c:pt>
                <c:pt idx="3">
                  <c:v>0.16870000000000021</c:v>
                </c:pt>
                <c:pt idx="4">
                  <c:v>3.1700000000000048E-2</c:v>
                </c:pt>
                <c:pt idx="5">
                  <c:v>0.25490000000000002</c:v>
                </c:pt>
                <c:pt idx="6">
                  <c:v>0.14850000000000024</c:v>
                </c:pt>
                <c:pt idx="7">
                  <c:v>6.4000000000000471E-3</c:v>
                </c:pt>
                <c:pt idx="8">
                  <c:v>3.5800000000000026E-2</c:v>
                </c:pt>
                <c:pt idx="9">
                  <c:v>3.3000000000000082E-3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661-4208-900E-23823A54E7C4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45FB38-BEA3-4112-B1C5-807090284F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B3AB386-8E58-40F5-AB4F-7BD861712C67}">
      <dgm:prSet/>
      <dgm:spPr/>
      <dgm:t>
        <a:bodyPr/>
        <a:lstStyle/>
        <a:p>
          <a:r>
            <a:rPr lang="zh-CN" b="1" dirty="0"/>
            <a:t>天美公司产品</a:t>
          </a:r>
          <a:r>
            <a:rPr lang="zh-CN" altLang="en-US" b="1" dirty="0"/>
            <a:t>线</a:t>
          </a:r>
          <a:r>
            <a:rPr lang="en-US" altLang="zh-CN" b="1" dirty="0"/>
            <a:t>(</a:t>
          </a:r>
          <a:r>
            <a:rPr lang="zh-CN" altLang="en-US" b="1" dirty="0"/>
            <a:t>气相色谱仪）</a:t>
          </a:r>
          <a:endParaRPr lang="zh-CN" dirty="0"/>
        </a:p>
      </dgm:t>
    </dgm:pt>
    <dgm:pt modelId="{73FDC8C1-D3AB-4DD1-90CB-1D22F902957F}" type="parTrans" cxnId="{32838E59-E015-42C7-8AB4-94AE64699373}">
      <dgm:prSet/>
      <dgm:spPr/>
      <dgm:t>
        <a:bodyPr/>
        <a:lstStyle/>
        <a:p>
          <a:endParaRPr lang="zh-CN" altLang="en-US"/>
        </a:p>
      </dgm:t>
    </dgm:pt>
    <dgm:pt modelId="{F5DB9CC7-86C1-4DF8-A90B-8ED2FD506A60}" type="sibTrans" cxnId="{32838E59-E015-42C7-8AB4-94AE64699373}">
      <dgm:prSet/>
      <dgm:spPr/>
      <dgm:t>
        <a:bodyPr/>
        <a:lstStyle/>
        <a:p>
          <a:endParaRPr lang="zh-CN" altLang="en-US"/>
        </a:p>
      </dgm:t>
    </dgm:pt>
    <dgm:pt modelId="{E7E1E3C4-5ACE-4542-A83A-02D4E527F4BF}" type="pres">
      <dgm:prSet presAssocID="{1745FB38-BEA3-4112-B1C5-807090284F0F}" presName="linear" presStyleCnt="0">
        <dgm:presLayoutVars>
          <dgm:animLvl val="lvl"/>
          <dgm:resizeHandles val="exact"/>
        </dgm:presLayoutVars>
      </dgm:prSet>
      <dgm:spPr/>
    </dgm:pt>
    <dgm:pt modelId="{85EF91A7-0C32-4495-9011-09ED6C2E3EB8}" type="pres">
      <dgm:prSet presAssocID="{3B3AB386-8E58-40F5-AB4F-7BD861712C6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94A7A57-C99E-4670-804C-2C9E63C45EED}" type="presOf" srcId="{1745FB38-BEA3-4112-B1C5-807090284F0F}" destId="{E7E1E3C4-5ACE-4542-A83A-02D4E527F4BF}" srcOrd="0" destOrd="0" presId="urn:microsoft.com/office/officeart/2005/8/layout/vList2"/>
    <dgm:cxn modelId="{32838E59-E015-42C7-8AB4-94AE64699373}" srcId="{1745FB38-BEA3-4112-B1C5-807090284F0F}" destId="{3B3AB386-8E58-40F5-AB4F-7BD861712C67}" srcOrd="0" destOrd="0" parTransId="{73FDC8C1-D3AB-4DD1-90CB-1D22F902957F}" sibTransId="{F5DB9CC7-86C1-4DF8-A90B-8ED2FD506A60}"/>
    <dgm:cxn modelId="{3226829B-6061-4C80-BAF6-4D1A9926409E}" type="presOf" srcId="{3B3AB386-8E58-40F5-AB4F-7BD861712C67}" destId="{85EF91A7-0C32-4495-9011-09ED6C2E3EB8}" srcOrd="0" destOrd="0" presId="urn:microsoft.com/office/officeart/2005/8/layout/vList2"/>
    <dgm:cxn modelId="{3486CF2B-327C-4F3B-A484-DC4DF31611B4}" type="presParOf" srcId="{E7E1E3C4-5ACE-4542-A83A-02D4E527F4BF}" destId="{85EF91A7-0C32-4495-9011-09ED6C2E3EB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17DB344-A41A-4CFB-9523-EED8969AB82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809A815F-A374-43AA-9520-B37DA6008238}">
      <dgm:prSet/>
      <dgm:spPr/>
      <dgm:t>
        <a:bodyPr/>
        <a:lstStyle/>
        <a:p>
          <a:r>
            <a:rPr lang="en-US" b="1"/>
            <a:t>SCION 456-GC </a:t>
          </a:r>
          <a:r>
            <a:rPr lang="zh-CN" b="1"/>
            <a:t>产品优势介绍                                                                                                                                                   </a:t>
          </a:r>
          <a:endParaRPr lang="zh-CN"/>
        </a:p>
      </dgm:t>
    </dgm:pt>
    <dgm:pt modelId="{E1E49C1F-1EBB-47B4-9735-443722720ACE}" type="parTrans" cxnId="{A1CA33CB-23AD-40FD-91B7-EDC38936DE12}">
      <dgm:prSet/>
      <dgm:spPr/>
      <dgm:t>
        <a:bodyPr/>
        <a:lstStyle/>
        <a:p>
          <a:endParaRPr lang="zh-CN" altLang="en-US"/>
        </a:p>
      </dgm:t>
    </dgm:pt>
    <dgm:pt modelId="{72C19CBC-6D46-45E9-80E5-0B7E7AA3BC7E}" type="sibTrans" cxnId="{A1CA33CB-23AD-40FD-91B7-EDC38936DE12}">
      <dgm:prSet/>
      <dgm:spPr/>
      <dgm:t>
        <a:bodyPr/>
        <a:lstStyle/>
        <a:p>
          <a:endParaRPr lang="zh-CN" altLang="en-US"/>
        </a:p>
      </dgm:t>
    </dgm:pt>
    <dgm:pt modelId="{6307C66F-6B7C-4458-86BA-D3B0E8875471}" type="pres">
      <dgm:prSet presAssocID="{617DB344-A41A-4CFB-9523-EED8969AB821}" presName="linear" presStyleCnt="0">
        <dgm:presLayoutVars>
          <dgm:animLvl val="lvl"/>
          <dgm:resizeHandles val="exact"/>
        </dgm:presLayoutVars>
      </dgm:prSet>
      <dgm:spPr/>
    </dgm:pt>
    <dgm:pt modelId="{2C060A95-3EEB-41B9-99F8-F48B9FE56A52}" type="pres">
      <dgm:prSet presAssocID="{809A815F-A374-43AA-9520-B37DA600823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4A95B67-2E8B-4469-B587-20C685C1C1D2}" type="presOf" srcId="{617DB344-A41A-4CFB-9523-EED8969AB821}" destId="{6307C66F-6B7C-4458-86BA-D3B0E8875471}" srcOrd="0" destOrd="0" presId="urn:microsoft.com/office/officeart/2005/8/layout/vList2"/>
    <dgm:cxn modelId="{A1CA33CB-23AD-40FD-91B7-EDC38936DE12}" srcId="{617DB344-A41A-4CFB-9523-EED8969AB821}" destId="{809A815F-A374-43AA-9520-B37DA6008238}" srcOrd="0" destOrd="0" parTransId="{E1E49C1F-1EBB-47B4-9735-443722720ACE}" sibTransId="{72C19CBC-6D46-45E9-80E5-0B7E7AA3BC7E}"/>
    <dgm:cxn modelId="{E71ECED6-264F-4C85-B749-672A3EB84E4A}" type="presOf" srcId="{809A815F-A374-43AA-9520-B37DA6008238}" destId="{2C060A95-3EEB-41B9-99F8-F48B9FE56A52}" srcOrd="0" destOrd="0" presId="urn:microsoft.com/office/officeart/2005/8/layout/vList2"/>
    <dgm:cxn modelId="{3AD46332-8806-446E-9FA6-7BF781B3D46C}" type="presParOf" srcId="{6307C66F-6B7C-4458-86BA-D3B0E8875471}" destId="{2C060A95-3EEB-41B9-99F8-F48B9FE56A5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3FD9290-4FB1-4E99-94EA-397E394A964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8F524478-14E4-4066-B6C0-6E210EE32206}">
      <dgm:prSet/>
      <dgm:spPr/>
      <dgm:t>
        <a:bodyPr/>
        <a:lstStyle/>
        <a:p>
          <a:r>
            <a:rPr lang="en-US" b="1"/>
            <a:t>SCION 436-GC </a:t>
          </a:r>
          <a:r>
            <a:rPr lang="zh-CN" b="1"/>
            <a:t>产品优势介                                                                              </a:t>
          </a:r>
          <a:endParaRPr lang="zh-CN"/>
        </a:p>
      </dgm:t>
    </dgm:pt>
    <dgm:pt modelId="{81E87FB4-A56D-4ADF-81F9-12D25F71CE4F}" type="parTrans" cxnId="{DD9A0379-5B6F-419F-AD6C-E9E22EBDAC4D}">
      <dgm:prSet/>
      <dgm:spPr/>
      <dgm:t>
        <a:bodyPr/>
        <a:lstStyle/>
        <a:p>
          <a:endParaRPr lang="zh-CN" altLang="en-US"/>
        </a:p>
      </dgm:t>
    </dgm:pt>
    <dgm:pt modelId="{9B198988-3523-45C0-937A-9215F4114B05}" type="sibTrans" cxnId="{DD9A0379-5B6F-419F-AD6C-E9E22EBDAC4D}">
      <dgm:prSet/>
      <dgm:spPr/>
      <dgm:t>
        <a:bodyPr/>
        <a:lstStyle/>
        <a:p>
          <a:endParaRPr lang="zh-CN" altLang="en-US"/>
        </a:p>
      </dgm:t>
    </dgm:pt>
    <dgm:pt modelId="{4F3E64DF-3528-45E9-B428-C7185812E6E6}" type="pres">
      <dgm:prSet presAssocID="{E3FD9290-4FB1-4E99-94EA-397E394A964D}" presName="linear" presStyleCnt="0">
        <dgm:presLayoutVars>
          <dgm:animLvl val="lvl"/>
          <dgm:resizeHandles val="exact"/>
        </dgm:presLayoutVars>
      </dgm:prSet>
      <dgm:spPr/>
    </dgm:pt>
    <dgm:pt modelId="{165DFF35-FF39-47C0-8D8F-48CD186B9AA4}" type="pres">
      <dgm:prSet presAssocID="{8F524478-14E4-4066-B6C0-6E210EE3220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F7103465-415D-4D57-832B-4223CECDFAFB}" type="presOf" srcId="{E3FD9290-4FB1-4E99-94EA-397E394A964D}" destId="{4F3E64DF-3528-45E9-B428-C7185812E6E6}" srcOrd="0" destOrd="0" presId="urn:microsoft.com/office/officeart/2005/8/layout/vList2"/>
    <dgm:cxn modelId="{DD9A0379-5B6F-419F-AD6C-E9E22EBDAC4D}" srcId="{E3FD9290-4FB1-4E99-94EA-397E394A964D}" destId="{8F524478-14E4-4066-B6C0-6E210EE32206}" srcOrd="0" destOrd="0" parTransId="{81E87FB4-A56D-4ADF-81F9-12D25F71CE4F}" sibTransId="{9B198988-3523-45C0-937A-9215F4114B05}"/>
    <dgm:cxn modelId="{F3837AF1-C9C4-4DB0-A0C7-F2E5482C3165}" type="presOf" srcId="{8F524478-14E4-4066-B6C0-6E210EE32206}" destId="{165DFF35-FF39-47C0-8D8F-48CD186B9AA4}" srcOrd="0" destOrd="0" presId="urn:microsoft.com/office/officeart/2005/8/layout/vList2"/>
    <dgm:cxn modelId="{8090F108-C18C-45C5-A8CB-584B4FBC0C1A}" type="presParOf" srcId="{4F3E64DF-3528-45E9-B428-C7185812E6E6}" destId="{165DFF35-FF39-47C0-8D8F-48CD186B9AA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1DCE142-A792-45DD-AFBA-C3EC22583B3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618EB00-5D1C-4A83-A6D9-F1CAC8024B51}">
      <dgm:prSet/>
      <dgm:spPr/>
      <dgm:t>
        <a:bodyPr/>
        <a:lstStyle/>
        <a:p>
          <a:r>
            <a:rPr lang="en-US" b="1" dirty="0"/>
            <a:t>PFPD </a:t>
          </a:r>
          <a:r>
            <a:rPr lang="zh-CN" b="1" dirty="0"/>
            <a:t>脉冲式火焰光度检测器检测器（</a:t>
          </a:r>
          <a:r>
            <a:rPr lang="en-US" b="1" dirty="0"/>
            <a:t>SCION </a:t>
          </a:r>
          <a:r>
            <a:rPr lang="zh-CN" b="1" dirty="0"/>
            <a:t>专利）</a:t>
          </a:r>
          <a:r>
            <a:rPr lang="en-US" b="1" dirty="0"/>
            <a:t> </a:t>
          </a:r>
          <a:endParaRPr lang="zh-CN" dirty="0"/>
        </a:p>
      </dgm:t>
    </dgm:pt>
    <dgm:pt modelId="{A408E4F1-D5D4-4FDA-8B58-79C11FF2CED7}" type="parTrans" cxnId="{816EF390-7C50-4156-AB5D-25DD10AE4016}">
      <dgm:prSet/>
      <dgm:spPr/>
      <dgm:t>
        <a:bodyPr/>
        <a:lstStyle/>
        <a:p>
          <a:endParaRPr lang="zh-CN" altLang="en-US"/>
        </a:p>
      </dgm:t>
    </dgm:pt>
    <dgm:pt modelId="{2348902E-1744-491D-AAB3-4CDEC388772F}" type="sibTrans" cxnId="{816EF390-7C50-4156-AB5D-25DD10AE4016}">
      <dgm:prSet/>
      <dgm:spPr/>
      <dgm:t>
        <a:bodyPr/>
        <a:lstStyle/>
        <a:p>
          <a:endParaRPr lang="zh-CN" altLang="en-US"/>
        </a:p>
      </dgm:t>
    </dgm:pt>
    <dgm:pt modelId="{DA3EA73C-904D-42B0-BB78-773D7F76E814}" type="pres">
      <dgm:prSet presAssocID="{21DCE142-A792-45DD-AFBA-C3EC22583B3B}" presName="linear" presStyleCnt="0">
        <dgm:presLayoutVars>
          <dgm:animLvl val="lvl"/>
          <dgm:resizeHandles val="exact"/>
        </dgm:presLayoutVars>
      </dgm:prSet>
      <dgm:spPr/>
    </dgm:pt>
    <dgm:pt modelId="{240E34FC-FF33-4292-9759-FA2F8A69E135}" type="pres">
      <dgm:prSet presAssocID="{E618EB00-5D1C-4A83-A6D9-F1CAC8024B5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496B531-1C09-42CB-B75E-8DB8261931B6}" type="presOf" srcId="{E618EB00-5D1C-4A83-A6D9-F1CAC8024B51}" destId="{240E34FC-FF33-4292-9759-FA2F8A69E135}" srcOrd="0" destOrd="0" presId="urn:microsoft.com/office/officeart/2005/8/layout/vList2"/>
    <dgm:cxn modelId="{816EF390-7C50-4156-AB5D-25DD10AE4016}" srcId="{21DCE142-A792-45DD-AFBA-C3EC22583B3B}" destId="{E618EB00-5D1C-4A83-A6D9-F1CAC8024B51}" srcOrd="0" destOrd="0" parTransId="{A408E4F1-D5D4-4FDA-8B58-79C11FF2CED7}" sibTransId="{2348902E-1744-491D-AAB3-4CDEC388772F}"/>
    <dgm:cxn modelId="{329713F8-4828-4529-B09B-CCB9B31B3ED1}" type="presOf" srcId="{21DCE142-A792-45DD-AFBA-C3EC22583B3B}" destId="{DA3EA73C-904D-42B0-BB78-773D7F76E814}" srcOrd="0" destOrd="0" presId="urn:microsoft.com/office/officeart/2005/8/layout/vList2"/>
    <dgm:cxn modelId="{3B9205A1-9087-4D19-9DA6-A1DB29BC0F4F}" type="presParOf" srcId="{DA3EA73C-904D-42B0-BB78-773D7F76E814}" destId="{240E34FC-FF33-4292-9759-FA2F8A69E13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F97B4AA-9A73-4977-9E8A-DB76DA85F7F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33A82C34-A7AE-4FBE-A0B8-01AAEC469C28}">
      <dgm:prSet/>
      <dgm:spPr/>
      <dgm:t>
        <a:bodyPr/>
        <a:lstStyle/>
        <a:p>
          <a:r>
            <a:rPr lang="en-US" b="1"/>
            <a:t>2</a:t>
          </a:r>
          <a:r>
            <a:rPr lang="zh-CN" b="1"/>
            <a:t>．</a:t>
          </a:r>
          <a:r>
            <a:rPr lang="en-US" b="1"/>
            <a:t>PFPD</a:t>
          </a:r>
          <a:r>
            <a:rPr lang="zh-CN" b="1"/>
            <a:t> 原理</a:t>
          </a:r>
          <a:endParaRPr lang="zh-CN"/>
        </a:p>
      </dgm:t>
    </dgm:pt>
    <dgm:pt modelId="{3A159CC8-C256-42C5-B9AD-B6EF10A805D7}" type="parTrans" cxnId="{A834B44C-28BE-4EE2-BB66-B169B28A0BA8}">
      <dgm:prSet/>
      <dgm:spPr/>
      <dgm:t>
        <a:bodyPr/>
        <a:lstStyle/>
        <a:p>
          <a:endParaRPr lang="zh-CN" altLang="en-US"/>
        </a:p>
      </dgm:t>
    </dgm:pt>
    <dgm:pt modelId="{0F146990-37C0-4216-AEB4-6FD3C65F4BED}" type="sibTrans" cxnId="{A834B44C-28BE-4EE2-BB66-B169B28A0BA8}">
      <dgm:prSet/>
      <dgm:spPr/>
      <dgm:t>
        <a:bodyPr/>
        <a:lstStyle/>
        <a:p>
          <a:endParaRPr lang="zh-CN" altLang="en-US"/>
        </a:p>
      </dgm:t>
    </dgm:pt>
    <dgm:pt modelId="{5BCBF279-305A-45B4-8BC7-9CF9E9FBBD81}" type="pres">
      <dgm:prSet presAssocID="{8F97B4AA-9A73-4977-9E8A-DB76DA85F7F2}" presName="linear" presStyleCnt="0">
        <dgm:presLayoutVars>
          <dgm:animLvl val="lvl"/>
          <dgm:resizeHandles val="exact"/>
        </dgm:presLayoutVars>
      </dgm:prSet>
      <dgm:spPr/>
    </dgm:pt>
    <dgm:pt modelId="{79DD1623-9097-4D64-987A-537D2469B430}" type="pres">
      <dgm:prSet presAssocID="{33A82C34-A7AE-4FBE-A0B8-01AAEC469C2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834B44C-28BE-4EE2-BB66-B169B28A0BA8}" srcId="{8F97B4AA-9A73-4977-9E8A-DB76DA85F7F2}" destId="{33A82C34-A7AE-4FBE-A0B8-01AAEC469C28}" srcOrd="0" destOrd="0" parTransId="{3A159CC8-C256-42C5-B9AD-B6EF10A805D7}" sibTransId="{0F146990-37C0-4216-AEB4-6FD3C65F4BED}"/>
    <dgm:cxn modelId="{CCD1A382-FFA9-4127-A7F9-45E996AB671F}" type="presOf" srcId="{33A82C34-A7AE-4FBE-A0B8-01AAEC469C28}" destId="{79DD1623-9097-4D64-987A-537D2469B430}" srcOrd="0" destOrd="0" presId="urn:microsoft.com/office/officeart/2005/8/layout/vList2"/>
    <dgm:cxn modelId="{5B0DC3C3-357F-4C36-808A-73794F04D161}" type="presOf" srcId="{8F97B4AA-9A73-4977-9E8A-DB76DA85F7F2}" destId="{5BCBF279-305A-45B4-8BC7-9CF9E9FBBD81}" srcOrd="0" destOrd="0" presId="urn:microsoft.com/office/officeart/2005/8/layout/vList2"/>
    <dgm:cxn modelId="{A462278D-1B5A-4DD7-8E6C-859A996B22A3}" type="presParOf" srcId="{5BCBF279-305A-45B4-8BC7-9CF9E9FBBD81}" destId="{79DD1623-9097-4D64-987A-537D2469B43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C69BF07-ED1E-4077-BAFE-76D50D21946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306D9FE4-5295-4DEA-8B8B-328E3BBDBE49}">
      <dgm:prSet/>
      <dgm:spPr/>
      <dgm:t>
        <a:bodyPr/>
        <a:lstStyle/>
        <a:p>
          <a:r>
            <a:rPr lang="en-US" b="1"/>
            <a:t>PFPD</a:t>
          </a:r>
          <a:r>
            <a:rPr lang="zh-CN" b="1"/>
            <a:t> 原理</a:t>
          </a:r>
          <a:endParaRPr lang="zh-CN"/>
        </a:p>
      </dgm:t>
    </dgm:pt>
    <dgm:pt modelId="{4E9200BB-A948-45EB-B001-2F392FE6EC77}" type="parTrans" cxnId="{6D0A2097-5CF0-471C-96F0-7A1776EC876C}">
      <dgm:prSet/>
      <dgm:spPr/>
      <dgm:t>
        <a:bodyPr/>
        <a:lstStyle/>
        <a:p>
          <a:endParaRPr lang="zh-CN" altLang="en-US"/>
        </a:p>
      </dgm:t>
    </dgm:pt>
    <dgm:pt modelId="{B46E50F2-B7CB-4968-9A31-DFCBD0AFA196}" type="sibTrans" cxnId="{6D0A2097-5CF0-471C-96F0-7A1776EC876C}">
      <dgm:prSet/>
      <dgm:spPr/>
      <dgm:t>
        <a:bodyPr/>
        <a:lstStyle/>
        <a:p>
          <a:endParaRPr lang="zh-CN" altLang="en-US"/>
        </a:p>
      </dgm:t>
    </dgm:pt>
    <dgm:pt modelId="{84C6DF2A-A3A6-4FCA-8A18-62B8FE0D46BE}" type="pres">
      <dgm:prSet presAssocID="{8C69BF07-ED1E-4077-BAFE-76D50D219467}" presName="linear" presStyleCnt="0">
        <dgm:presLayoutVars>
          <dgm:animLvl val="lvl"/>
          <dgm:resizeHandles val="exact"/>
        </dgm:presLayoutVars>
      </dgm:prSet>
      <dgm:spPr/>
    </dgm:pt>
    <dgm:pt modelId="{B02D6109-32D6-4BC7-806A-10C4D0C25B04}" type="pres">
      <dgm:prSet presAssocID="{306D9FE4-5295-4DEA-8B8B-328E3BBDBE49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6A1412A-F788-4F20-BC0C-B3ADAAC85745}" type="presOf" srcId="{8C69BF07-ED1E-4077-BAFE-76D50D219467}" destId="{84C6DF2A-A3A6-4FCA-8A18-62B8FE0D46BE}" srcOrd="0" destOrd="0" presId="urn:microsoft.com/office/officeart/2005/8/layout/vList2"/>
    <dgm:cxn modelId="{BDD43A88-A158-4BA1-B9BE-845DFA7768E1}" type="presOf" srcId="{306D9FE4-5295-4DEA-8B8B-328E3BBDBE49}" destId="{B02D6109-32D6-4BC7-806A-10C4D0C25B04}" srcOrd="0" destOrd="0" presId="urn:microsoft.com/office/officeart/2005/8/layout/vList2"/>
    <dgm:cxn modelId="{6D0A2097-5CF0-471C-96F0-7A1776EC876C}" srcId="{8C69BF07-ED1E-4077-BAFE-76D50D219467}" destId="{306D9FE4-5295-4DEA-8B8B-328E3BBDBE49}" srcOrd="0" destOrd="0" parTransId="{4E9200BB-A948-45EB-B001-2F392FE6EC77}" sibTransId="{B46E50F2-B7CB-4968-9A31-DFCBD0AFA196}"/>
    <dgm:cxn modelId="{58EC0E95-EAF3-49C4-82D2-A4BF85B58BA1}" type="presParOf" srcId="{84C6DF2A-A3A6-4FCA-8A18-62B8FE0D46BE}" destId="{B02D6109-32D6-4BC7-806A-10C4D0C25B0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E392032-97C0-48EB-8151-2BC8E66497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650AC8F-4361-4B33-9CB8-1114F23C411E}">
      <dgm:prSet/>
      <dgm:spPr/>
      <dgm:t>
        <a:bodyPr/>
        <a:lstStyle/>
        <a:p>
          <a:r>
            <a:rPr lang="zh-CN" b="1" dirty="0"/>
            <a:t>仪器变迁历史</a:t>
          </a:r>
          <a:r>
            <a:rPr lang="en-US" altLang="zh-CN" b="1" dirty="0"/>
            <a:t>GCMS</a:t>
          </a:r>
          <a:endParaRPr lang="zh-CN" dirty="0"/>
        </a:p>
      </dgm:t>
    </dgm:pt>
    <dgm:pt modelId="{E6538584-2DE2-471C-AA1E-5793659648A6}" type="parTrans" cxnId="{50905D95-5296-458C-994C-24EC8451EA64}">
      <dgm:prSet/>
      <dgm:spPr/>
      <dgm:t>
        <a:bodyPr/>
        <a:lstStyle/>
        <a:p>
          <a:endParaRPr lang="zh-CN" altLang="en-US"/>
        </a:p>
      </dgm:t>
    </dgm:pt>
    <dgm:pt modelId="{7DF60914-8DCE-4586-A22C-8441E45A645F}" type="sibTrans" cxnId="{50905D95-5296-458C-994C-24EC8451EA64}">
      <dgm:prSet/>
      <dgm:spPr/>
      <dgm:t>
        <a:bodyPr/>
        <a:lstStyle/>
        <a:p>
          <a:endParaRPr lang="zh-CN" altLang="en-US"/>
        </a:p>
      </dgm:t>
    </dgm:pt>
    <dgm:pt modelId="{A8A23F15-5F86-4BEA-A98F-2BAB8B7400D9}" type="pres">
      <dgm:prSet presAssocID="{8E392032-97C0-48EB-8151-2BC8E6649765}" presName="linear" presStyleCnt="0">
        <dgm:presLayoutVars>
          <dgm:animLvl val="lvl"/>
          <dgm:resizeHandles val="exact"/>
        </dgm:presLayoutVars>
      </dgm:prSet>
      <dgm:spPr/>
    </dgm:pt>
    <dgm:pt modelId="{348D8F69-6BA6-4BAD-949D-9743D4406DA6}" type="pres">
      <dgm:prSet presAssocID="{C650AC8F-4361-4B33-9CB8-1114F23C411E}" presName="parentText" presStyleLbl="node1" presStyleIdx="0" presStyleCnt="1" custLinFactNeighborY="-11123">
        <dgm:presLayoutVars>
          <dgm:chMax val="0"/>
          <dgm:bulletEnabled val="1"/>
        </dgm:presLayoutVars>
      </dgm:prSet>
      <dgm:spPr/>
    </dgm:pt>
  </dgm:ptLst>
  <dgm:cxnLst>
    <dgm:cxn modelId="{50905D95-5296-458C-994C-24EC8451EA64}" srcId="{8E392032-97C0-48EB-8151-2BC8E6649765}" destId="{C650AC8F-4361-4B33-9CB8-1114F23C411E}" srcOrd="0" destOrd="0" parTransId="{E6538584-2DE2-471C-AA1E-5793659648A6}" sibTransId="{7DF60914-8DCE-4586-A22C-8441E45A645F}"/>
    <dgm:cxn modelId="{0E76FAB0-8931-42AD-9B7F-A8D8796FE211}" type="presOf" srcId="{8E392032-97C0-48EB-8151-2BC8E6649765}" destId="{A8A23F15-5F86-4BEA-A98F-2BAB8B7400D9}" srcOrd="0" destOrd="0" presId="urn:microsoft.com/office/officeart/2005/8/layout/vList2"/>
    <dgm:cxn modelId="{678C76E8-0C91-4DE8-AA7D-715FD757A933}" type="presOf" srcId="{C650AC8F-4361-4B33-9CB8-1114F23C411E}" destId="{348D8F69-6BA6-4BAD-949D-9743D4406DA6}" srcOrd="0" destOrd="0" presId="urn:microsoft.com/office/officeart/2005/8/layout/vList2"/>
    <dgm:cxn modelId="{CC460327-EA2C-4721-A607-4CD66DC61363}" type="presParOf" srcId="{A8A23F15-5F86-4BEA-A98F-2BAB8B7400D9}" destId="{348D8F69-6BA6-4BAD-949D-9743D4406DA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FBC1427-A813-475B-9501-2AB55F52AF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622496F0-E97D-429F-A6DD-4B725E1E9A82}">
      <dgm:prSet/>
      <dgm:spPr/>
      <dgm:t>
        <a:bodyPr/>
        <a:lstStyle/>
        <a:p>
          <a:r>
            <a:rPr lang="zh-CN" b="1"/>
            <a:t>单级四极杆质谱</a:t>
          </a:r>
          <a:endParaRPr lang="zh-CN"/>
        </a:p>
      </dgm:t>
    </dgm:pt>
    <dgm:pt modelId="{B6F867DE-2ABA-4D55-B890-681B2F67E802}" type="parTrans" cxnId="{DF9F8259-04A0-4416-8683-3B640631C3FD}">
      <dgm:prSet/>
      <dgm:spPr/>
      <dgm:t>
        <a:bodyPr/>
        <a:lstStyle/>
        <a:p>
          <a:endParaRPr lang="zh-CN" altLang="en-US"/>
        </a:p>
      </dgm:t>
    </dgm:pt>
    <dgm:pt modelId="{04DB20C2-171F-4EAB-9FD4-CB9D388CA364}" type="sibTrans" cxnId="{DF9F8259-04A0-4416-8683-3B640631C3FD}">
      <dgm:prSet/>
      <dgm:spPr/>
      <dgm:t>
        <a:bodyPr/>
        <a:lstStyle/>
        <a:p>
          <a:endParaRPr lang="zh-CN" altLang="en-US"/>
        </a:p>
      </dgm:t>
    </dgm:pt>
    <dgm:pt modelId="{682225AF-498B-44D7-9287-8CC6253650BD}" type="pres">
      <dgm:prSet presAssocID="{2FBC1427-A813-475B-9501-2AB55F52AFBC}" presName="linear" presStyleCnt="0">
        <dgm:presLayoutVars>
          <dgm:animLvl val="lvl"/>
          <dgm:resizeHandles val="exact"/>
        </dgm:presLayoutVars>
      </dgm:prSet>
      <dgm:spPr/>
    </dgm:pt>
    <dgm:pt modelId="{1FB92958-C5A8-4ECF-B4D7-7F461E52BC1B}" type="pres">
      <dgm:prSet presAssocID="{622496F0-E97D-429F-A6DD-4B725E1E9A8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695111B-D126-4E9A-8DC8-5CCED58C4E71}" type="presOf" srcId="{2FBC1427-A813-475B-9501-2AB55F52AFBC}" destId="{682225AF-498B-44D7-9287-8CC6253650BD}" srcOrd="0" destOrd="0" presId="urn:microsoft.com/office/officeart/2005/8/layout/vList2"/>
    <dgm:cxn modelId="{DF9F8259-04A0-4416-8683-3B640631C3FD}" srcId="{2FBC1427-A813-475B-9501-2AB55F52AFBC}" destId="{622496F0-E97D-429F-A6DD-4B725E1E9A82}" srcOrd="0" destOrd="0" parTransId="{B6F867DE-2ABA-4D55-B890-681B2F67E802}" sibTransId="{04DB20C2-171F-4EAB-9FD4-CB9D388CA364}"/>
    <dgm:cxn modelId="{7D84C37C-26F9-4FD9-81BC-2893CF264C5B}" type="presOf" srcId="{622496F0-E97D-429F-A6DD-4B725E1E9A82}" destId="{1FB92958-C5A8-4ECF-B4D7-7F461E52BC1B}" srcOrd="0" destOrd="0" presId="urn:microsoft.com/office/officeart/2005/8/layout/vList2"/>
    <dgm:cxn modelId="{896A6544-9EB4-47B0-8050-1C793B74FABF}" type="presParOf" srcId="{682225AF-498B-44D7-9287-8CC6253650BD}" destId="{1FB92958-C5A8-4ECF-B4D7-7F461E52BC1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F12EF86-89C2-4E25-BC78-99572676B29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4B5FC203-7BF9-4F8C-8F60-7346A501C471}">
      <dgm:prSet/>
      <dgm:spPr/>
      <dgm:t>
        <a:bodyPr/>
        <a:lstStyle/>
        <a:p>
          <a:r>
            <a:rPr lang="zh-CN" b="1"/>
            <a:t>与众不同的特性</a:t>
          </a:r>
          <a:endParaRPr lang="zh-CN"/>
        </a:p>
      </dgm:t>
    </dgm:pt>
    <dgm:pt modelId="{0A8D14B1-48D0-4D7F-8669-98FAC585DB0F}" type="parTrans" cxnId="{26F52793-DF8E-4085-B9E8-2825FCCE1C1B}">
      <dgm:prSet/>
      <dgm:spPr/>
      <dgm:t>
        <a:bodyPr/>
        <a:lstStyle/>
        <a:p>
          <a:endParaRPr lang="zh-CN" altLang="en-US"/>
        </a:p>
      </dgm:t>
    </dgm:pt>
    <dgm:pt modelId="{7BBFE792-F642-4A43-9F42-135C1F2F871B}" type="sibTrans" cxnId="{26F52793-DF8E-4085-B9E8-2825FCCE1C1B}">
      <dgm:prSet/>
      <dgm:spPr/>
      <dgm:t>
        <a:bodyPr/>
        <a:lstStyle/>
        <a:p>
          <a:endParaRPr lang="zh-CN" altLang="en-US"/>
        </a:p>
      </dgm:t>
    </dgm:pt>
    <dgm:pt modelId="{936D3B26-F6F5-4BAC-BF5C-69E261844D9B}" type="pres">
      <dgm:prSet presAssocID="{0F12EF86-89C2-4E25-BC78-99572676B298}" presName="linear" presStyleCnt="0">
        <dgm:presLayoutVars>
          <dgm:animLvl val="lvl"/>
          <dgm:resizeHandles val="exact"/>
        </dgm:presLayoutVars>
      </dgm:prSet>
      <dgm:spPr/>
    </dgm:pt>
    <dgm:pt modelId="{EC24AC5C-9EE3-4776-B3E5-A5D37172B003}" type="pres">
      <dgm:prSet presAssocID="{4B5FC203-7BF9-4F8C-8F60-7346A501C47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26F52793-DF8E-4085-B9E8-2825FCCE1C1B}" srcId="{0F12EF86-89C2-4E25-BC78-99572676B298}" destId="{4B5FC203-7BF9-4F8C-8F60-7346A501C471}" srcOrd="0" destOrd="0" parTransId="{0A8D14B1-48D0-4D7F-8669-98FAC585DB0F}" sibTransId="{7BBFE792-F642-4A43-9F42-135C1F2F871B}"/>
    <dgm:cxn modelId="{947F63AC-2197-47C9-82A4-C0497ECD97ED}" type="presOf" srcId="{0F12EF86-89C2-4E25-BC78-99572676B298}" destId="{936D3B26-F6F5-4BAC-BF5C-69E261844D9B}" srcOrd="0" destOrd="0" presId="urn:microsoft.com/office/officeart/2005/8/layout/vList2"/>
    <dgm:cxn modelId="{7A96C6FC-5068-4DCC-B09A-F623D08CD58A}" type="presOf" srcId="{4B5FC203-7BF9-4F8C-8F60-7346A501C471}" destId="{EC24AC5C-9EE3-4776-B3E5-A5D37172B003}" srcOrd="0" destOrd="0" presId="urn:microsoft.com/office/officeart/2005/8/layout/vList2"/>
    <dgm:cxn modelId="{0FFDB1CD-39C7-49AD-A1CA-5DB1AE8103AE}" type="presParOf" srcId="{936D3B26-F6F5-4BAC-BF5C-69E261844D9B}" destId="{EC24AC5C-9EE3-4776-B3E5-A5D37172B00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2AABADA-E80E-45CB-AB02-95C3CE93609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10F30C77-8660-4B1C-B2AA-4AC8679229E6}">
      <dgm:prSet/>
      <dgm:spPr/>
      <dgm:t>
        <a:bodyPr/>
        <a:lstStyle/>
        <a:p>
          <a:pPr rtl="0"/>
          <a:r>
            <a:rPr lang="zh-CN" b="1"/>
            <a:t>三重串联四极杆质谱</a:t>
          </a:r>
          <a:endParaRPr lang="zh-CN"/>
        </a:p>
      </dgm:t>
    </dgm:pt>
    <dgm:pt modelId="{0FB70DC8-C457-4C30-9A98-C46057E7482B}" type="parTrans" cxnId="{FBEAFE49-8759-415D-9672-B97A4B578519}">
      <dgm:prSet/>
      <dgm:spPr/>
      <dgm:t>
        <a:bodyPr/>
        <a:lstStyle/>
        <a:p>
          <a:endParaRPr lang="zh-CN" altLang="en-US"/>
        </a:p>
      </dgm:t>
    </dgm:pt>
    <dgm:pt modelId="{D9AA7FC8-A5FD-4AFB-A475-ED9FE2A1828E}" type="sibTrans" cxnId="{FBEAFE49-8759-415D-9672-B97A4B578519}">
      <dgm:prSet/>
      <dgm:spPr/>
      <dgm:t>
        <a:bodyPr/>
        <a:lstStyle/>
        <a:p>
          <a:endParaRPr lang="zh-CN" altLang="en-US"/>
        </a:p>
      </dgm:t>
    </dgm:pt>
    <dgm:pt modelId="{C6D3F9B2-404A-4199-9852-52EFF65B142D}" type="pres">
      <dgm:prSet presAssocID="{D2AABADA-E80E-45CB-AB02-95C3CE936090}" presName="linear" presStyleCnt="0">
        <dgm:presLayoutVars>
          <dgm:animLvl val="lvl"/>
          <dgm:resizeHandles val="exact"/>
        </dgm:presLayoutVars>
      </dgm:prSet>
      <dgm:spPr/>
    </dgm:pt>
    <dgm:pt modelId="{E8E5C1F1-D3ED-46F0-A9C0-930B79962F39}" type="pres">
      <dgm:prSet presAssocID="{10F30C77-8660-4B1C-B2AA-4AC8679229E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410A527-5B9A-429B-88A6-12F0F58316E9}" type="presOf" srcId="{10F30C77-8660-4B1C-B2AA-4AC8679229E6}" destId="{E8E5C1F1-D3ED-46F0-A9C0-930B79962F39}" srcOrd="0" destOrd="0" presId="urn:microsoft.com/office/officeart/2005/8/layout/vList2"/>
    <dgm:cxn modelId="{FBEAFE49-8759-415D-9672-B97A4B578519}" srcId="{D2AABADA-E80E-45CB-AB02-95C3CE936090}" destId="{10F30C77-8660-4B1C-B2AA-4AC8679229E6}" srcOrd="0" destOrd="0" parTransId="{0FB70DC8-C457-4C30-9A98-C46057E7482B}" sibTransId="{D9AA7FC8-A5FD-4AFB-A475-ED9FE2A1828E}"/>
    <dgm:cxn modelId="{8AB1374D-DE8A-49CE-9AA5-67DDC95D0A92}" type="presOf" srcId="{D2AABADA-E80E-45CB-AB02-95C3CE936090}" destId="{C6D3F9B2-404A-4199-9852-52EFF65B142D}" srcOrd="0" destOrd="0" presId="urn:microsoft.com/office/officeart/2005/8/layout/vList2"/>
    <dgm:cxn modelId="{9EE02AA7-AC4F-4319-8494-CF8AA5D6B979}" type="presParOf" srcId="{C6D3F9B2-404A-4199-9852-52EFF65B142D}" destId="{E8E5C1F1-D3ED-46F0-A9C0-930B79962F3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4F5E687-C5ED-419F-8AAA-3F33C71F7B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EA909E8-0A03-422F-AE58-986A1DA576DE}">
      <dgm:prSet custT="1"/>
      <dgm:spPr/>
      <dgm:t>
        <a:bodyPr/>
        <a:lstStyle/>
        <a:p>
          <a:pPr algn="l" rtl="0"/>
          <a:endParaRPr lang="en-US" sz="2000" b="1" dirty="0"/>
        </a:p>
        <a:p>
          <a:pPr algn="l" rtl="0"/>
          <a:r>
            <a:rPr lang="en-US" sz="2000" b="1" dirty="0"/>
            <a:t>GCMSMS</a:t>
          </a:r>
          <a:r>
            <a:rPr lang="zh-CN" sz="2000" b="1" dirty="0"/>
            <a:t>的又一里程碑</a:t>
          </a:r>
          <a:r>
            <a:rPr lang="en-US" sz="2000" b="1" dirty="0"/>
            <a:t>SCION TQ </a:t>
          </a:r>
          <a:br>
            <a:rPr lang="en-US" sz="2000" b="1" dirty="0"/>
          </a:br>
          <a:endParaRPr lang="zh-CN" sz="2000" dirty="0"/>
        </a:p>
      </dgm:t>
    </dgm:pt>
    <dgm:pt modelId="{28E392BF-C8DE-4927-B992-60DD57A7AC89}" type="parTrans" cxnId="{1C052C08-8DFE-4CD5-AABC-97565101D722}">
      <dgm:prSet/>
      <dgm:spPr/>
      <dgm:t>
        <a:bodyPr/>
        <a:lstStyle/>
        <a:p>
          <a:pPr algn="l"/>
          <a:endParaRPr lang="zh-CN" altLang="en-US" sz="2000"/>
        </a:p>
      </dgm:t>
    </dgm:pt>
    <dgm:pt modelId="{CBC7C5DA-AE2A-45AF-91D3-B6124746961D}" type="sibTrans" cxnId="{1C052C08-8DFE-4CD5-AABC-97565101D722}">
      <dgm:prSet/>
      <dgm:spPr/>
      <dgm:t>
        <a:bodyPr/>
        <a:lstStyle/>
        <a:p>
          <a:pPr algn="l"/>
          <a:endParaRPr lang="zh-CN" altLang="en-US" sz="2000"/>
        </a:p>
      </dgm:t>
    </dgm:pt>
    <dgm:pt modelId="{873F10B9-463F-4DAB-A8BF-2CE488A33675}" type="pres">
      <dgm:prSet presAssocID="{64F5E687-C5ED-419F-8AAA-3F33C71F7B0E}" presName="linear" presStyleCnt="0">
        <dgm:presLayoutVars>
          <dgm:animLvl val="lvl"/>
          <dgm:resizeHandles val="exact"/>
        </dgm:presLayoutVars>
      </dgm:prSet>
      <dgm:spPr/>
    </dgm:pt>
    <dgm:pt modelId="{05389671-1165-4D8A-B6C1-8515F53C4865}" type="pres">
      <dgm:prSet presAssocID="{8EA909E8-0A03-422F-AE58-986A1DA576D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C052C08-8DFE-4CD5-AABC-97565101D722}" srcId="{64F5E687-C5ED-419F-8AAA-3F33C71F7B0E}" destId="{8EA909E8-0A03-422F-AE58-986A1DA576DE}" srcOrd="0" destOrd="0" parTransId="{28E392BF-C8DE-4927-B992-60DD57A7AC89}" sibTransId="{CBC7C5DA-AE2A-45AF-91D3-B6124746961D}"/>
    <dgm:cxn modelId="{F401F28D-CC10-4524-B530-D58C09D7355B}" type="presOf" srcId="{64F5E687-C5ED-419F-8AAA-3F33C71F7B0E}" destId="{873F10B9-463F-4DAB-A8BF-2CE488A33675}" srcOrd="0" destOrd="0" presId="urn:microsoft.com/office/officeart/2005/8/layout/vList2"/>
    <dgm:cxn modelId="{6D2FC0B9-390B-412A-9061-5103257E5E5C}" type="presOf" srcId="{8EA909E8-0A03-422F-AE58-986A1DA576DE}" destId="{05389671-1165-4D8A-B6C1-8515F53C4865}" srcOrd="0" destOrd="0" presId="urn:microsoft.com/office/officeart/2005/8/layout/vList2"/>
    <dgm:cxn modelId="{08F39E40-301F-4F63-9B3B-71CD92EABB1B}" type="presParOf" srcId="{873F10B9-463F-4DAB-A8BF-2CE488A33675}" destId="{05389671-1165-4D8A-B6C1-8515F53C486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108EB5-6619-4BEA-AD57-40627A6FC4D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BCD9BE5-8F45-466F-83A5-630E1D31C0A3}">
      <dgm:prSet/>
      <dgm:spPr/>
      <dgm:t>
        <a:bodyPr/>
        <a:lstStyle/>
        <a:p>
          <a:r>
            <a:rPr lang="zh-CN" b="1" dirty="0"/>
            <a:t>天美公司产品</a:t>
          </a:r>
          <a:r>
            <a:rPr lang="zh-CN" altLang="en-US" b="1" dirty="0"/>
            <a:t>线</a:t>
          </a:r>
          <a:r>
            <a:rPr lang="en-US" b="1" dirty="0"/>
            <a:t>(</a:t>
          </a:r>
          <a:r>
            <a:rPr lang="zh-CN" b="1" dirty="0"/>
            <a:t>气相色谱</a:t>
          </a:r>
          <a:r>
            <a:rPr lang="zh-CN" altLang="en-US" b="1" dirty="0"/>
            <a:t>质谱联用</a:t>
          </a:r>
          <a:r>
            <a:rPr lang="zh-CN" b="1" dirty="0"/>
            <a:t>仪）</a:t>
          </a:r>
          <a:endParaRPr lang="zh-CN" dirty="0"/>
        </a:p>
      </dgm:t>
    </dgm:pt>
    <dgm:pt modelId="{416F2EE2-71D7-4ED1-8EF2-1A9C2DA007F7}" type="parTrans" cxnId="{AD4CAB34-BB12-4808-B4F3-9FC16F419D40}">
      <dgm:prSet/>
      <dgm:spPr/>
      <dgm:t>
        <a:bodyPr/>
        <a:lstStyle/>
        <a:p>
          <a:endParaRPr lang="zh-CN" altLang="en-US"/>
        </a:p>
      </dgm:t>
    </dgm:pt>
    <dgm:pt modelId="{D54E2062-918C-42EB-83D9-6F67DF49EB01}" type="sibTrans" cxnId="{AD4CAB34-BB12-4808-B4F3-9FC16F419D40}">
      <dgm:prSet/>
      <dgm:spPr/>
      <dgm:t>
        <a:bodyPr/>
        <a:lstStyle/>
        <a:p>
          <a:endParaRPr lang="zh-CN" altLang="en-US"/>
        </a:p>
      </dgm:t>
    </dgm:pt>
    <dgm:pt modelId="{801AAC89-F287-4734-B3F4-D078E934546D}" type="pres">
      <dgm:prSet presAssocID="{7B108EB5-6619-4BEA-AD57-40627A6FC4D2}" presName="linear" presStyleCnt="0">
        <dgm:presLayoutVars>
          <dgm:animLvl val="lvl"/>
          <dgm:resizeHandles val="exact"/>
        </dgm:presLayoutVars>
      </dgm:prSet>
      <dgm:spPr/>
    </dgm:pt>
    <dgm:pt modelId="{D1F94246-9204-4C9C-978C-573C57B312DF}" type="pres">
      <dgm:prSet presAssocID="{4BCD9BE5-8F45-466F-83A5-630E1D31C0A3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F4BF5929-069A-49E6-AA77-3E884E90119E}" type="presOf" srcId="{4BCD9BE5-8F45-466F-83A5-630E1D31C0A3}" destId="{D1F94246-9204-4C9C-978C-573C57B312DF}" srcOrd="0" destOrd="0" presId="urn:microsoft.com/office/officeart/2005/8/layout/vList2"/>
    <dgm:cxn modelId="{AD4CAB34-BB12-4808-B4F3-9FC16F419D40}" srcId="{7B108EB5-6619-4BEA-AD57-40627A6FC4D2}" destId="{4BCD9BE5-8F45-466F-83A5-630E1D31C0A3}" srcOrd="0" destOrd="0" parTransId="{416F2EE2-71D7-4ED1-8EF2-1A9C2DA007F7}" sibTransId="{D54E2062-918C-42EB-83D9-6F67DF49EB01}"/>
    <dgm:cxn modelId="{FBC38FC6-E716-4B98-A891-5143F9BB00FB}" type="presOf" srcId="{7B108EB5-6619-4BEA-AD57-40627A6FC4D2}" destId="{801AAC89-F287-4734-B3F4-D078E934546D}" srcOrd="0" destOrd="0" presId="urn:microsoft.com/office/officeart/2005/8/layout/vList2"/>
    <dgm:cxn modelId="{32BD5F70-5E96-465D-88B4-6C2FBFB7F5E9}" type="presParOf" srcId="{801AAC89-F287-4734-B3F4-D078E934546D}" destId="{D1F94246-9204-4C9C-978C-573C57B312D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AC3A85A-37B0-45CE-8A92-3A0157E4F43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9B3121B-25A5-4C32-A57F-F6DAADFA9601}">
      <dgm:prSet/>
      <dgm:spPr/>
      <dgm:t>
        <a:bodyPr/>
        <a:lstStyle/>
        <a:p>
          <a:pPr rtl="0"/>
          <a:r>
            <a:rPr lang="en-US" altLang="zh-CN" b="1" dirty="0"/>
            <a:t>1.</a:t>
          </a:r>
          <a:r>
            <a:rPr lang="zh-CN" b="1" dirty="0"/>
            <a:t>大抽速分子涡轮泵</a:t>
          </a:r>
          <a:endParaRPr lang="zh-CN" dirty="0"/>
        </a:p>
      </dgm:t>
    </dgm:pt>
    <dgm:pt modelId="{50BFC3E3-21BF-4408-8BB8-F657BC65FCF2}" type="parTrans" cxnId="{5A203C2A-0DA5-4D3E-A70E-71D8105AE094}">
      <dgm:prSet/>
      <dgm:spPr/>
      <dgm:t>
        <a:bodyPr/>
        <a:lstStyle/>
        <a:p>
          <a:endParaRPr lang="zh-CN" altLang="en-US"/>
        </a:p>
      </dgm:t>
    </dgm:pt>
    <dgm:pt modelId="{70223C14-0DF1-401A-B387-F6743DAA49F7}" type="sibTrans" cxnId="{5A203C2A-0DA5-4D3E-A70E-71D8105AE094}">
      <dgm:prSet/>
      <dgm:spPr/>
      <dgm:t>
        <a:bodyPr/>
        <a:lstStyle/>
        <a:p>
          <a:endParaRPr lang="zh-CN" altLang="en-US"/>
        </a:p>
      </dgm:t>
    </dgm:pt>
    <dgm:pt modelId="{8CA1BB29-3DC4-4829-A511-F3CDB5470678}" type="pres">
      <dgm:prSet presAssocID="{5AC3A85A-37B0-45CE-8A92-3A0157E4F439}" presName="linear" presStyleCnt="0">
        <dgm:presLayoutVars>
          <dgm:animLvl val="lvl"/>
          <dgm:resizeHandles val="exact"/>
        </dgm:presLayoutVars>
      </dgm:prSet>
      <dgm:spPr/>
    </dgm:pt>
    <dgm:pt modelId="{66D2F0FF-A32E-4FD4-BD33-0863844D1DCE}" type="pres">
      <dgm:prSet presAssocID="{D9B3121B-25A5-4C32-A57F-F6DAADFA960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A203C2A-0DA5-4D3E-A70E-71D8105AE094}" srcId="{5AC3A85A-37B0-45CE-8A92-3A0157E4F439}" destId="{D9B3121B-25A5-4C32-A57F-F6DAADFA9601}" srcOrd="0" destOrd="0" parTransId="{50BFC3E3-21BF-4408-8BB8-F657BC65FCF2}" sibTransId="{70223C14-0DF1-401A-B387-F6743DAA49F7}"/>
    <dgm:cxn modelId="{A3D08F5D-81A0-4D0D-83D1-6689057C6DCE}" type="presOf" srcId="{D9B3121B-25A5-4C32-A57F-F6DAADFA9601}" destId="{66D2F0FF-A32E-4FD4-BD33-0863844D1DCE}" srcOrd="0" destOrd="0" presId="urn:microsoft.com/office/officeart/2005/8/layout/vList2"/>
    <dgm:cxn modelId="{700A4C66-1DCE-458E-B8F8-FC4476F97247}" type="presOf" srcId="{5AC3A85A-37B0-45CE-8A92-3A0157E4F439}" destId="{8CA1BB29-3DC4-4829-A511-F3CDB5470678}" srcOrd="0" destOrd="0" presId="urn:microsoft.com/office/officeart/2005/8/layout/vList2"/>
    <dgm:cxn modelId="{9FB228FD-2AF5-4517-A547-CADB3DED99CE}" type="presParOf" srcId="{8CA1BB29-3DC4-4829-A511-F3CDB5470678}" destId="{66D2F0FF-A32E-4FD4-BD33-0863844D1DC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B9EDE381-2237-406B-935B-5A5BE471F26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6ED27225-95CB-44FD-BC62-3BB3D458FB53}">
      <dgm:prSet custT="1"/>
      <dgm:spPr/>
      <dgm:t>
        <a:bodyPr/>
        <a:lstStyle/>
        <a:p>
          <a:r>
            <a:rPr lang="zh-CN" altLang="en-US" sz="1800" b="1"/>
            <a:t>迅速抽真空，以获得更高的分析效率</a:t>
          </a:r>
          <a:endParaRPr lang="zh-CN" altLang="en-US" sz="1800"/>
        </a:p>
      </dgm:t>
    </dgm:pt>
    <dgm:pt modelId="{D4FA5D7C-1855-4ADA-BFDF-F06BDB9FC0E2}" type="parTrans" cxnId="{7F004B94-DF7A-495C-8859-D0BC9F0704CA}">
      <dgm:prSet/>
      <dgm:spPr/>
      <dgm:t>
        <a:bodyPr/>
        <a:lstStyle/>
        <a:p>
          <a:endParaRPr lang="zh-CN" altLang="en-US"/>
        </a:p>
      </dgm:t>
    </dgm:pt>
    <dgm:pt modelId="{183C9BA0-A9B4-4454-BB32-1B2B35AE7A9C}" type="sibTrans" cxnId="{7F004B94-DF7A-495C-8859-D0BC9F0704CA}">
      <dgm:prSet/>
      <dgm:spPr/>
      <dgm:t>
        <a:bodyPr/>
        <a:lstStyle/>
        <a:p>
          <a:endParaRPr lang="zh-CN" altLang="en-US"/>
        </a:p>
      </dgm:t>
    </dgm:pt>
    <dgm:pt modelId="{B9E69D38-2F7C-42FF-AA35-B193506FA1FC}">
      <dgm:prSet custT="1"/>
      <dgm:spPr/>
      <dgm:t>
        <a:bodyPr/>
        <a:lstStyle/>
        <a:p>
          <a:r>
            <a:rPr lang="zh-CN" sz="1800" b="1" dirty="0"/>
            <a:t>可以现场升级为</a:t>
          </a:r>
          <a:r>
            <a:rPr lang="en-US" sz="1800" b="1" dirty="0"/>
            <a:t>CI (</a:t>
          </a:r>
          <a:r>
            <a:rPr lang="zh-CN" sz="1800" b="1" dirty="0"/>
            <a:t>解决气体高负荷问题</a:t>
          </a:r>
          <a:r>
            <a:rPr lang="en-US" sz="1800" b="1" dirty="0"/>
            <a:t>)</a:t>
          </a:r>
          <a:endParaRPr lang="zh-CN" sz="1800" dirty="0"/>
        </a:p>
      </dgm:t>
    </dgm:pt>
    <dgm:pt modelId="{83CD1D34-60D5-40E3-ADDA-E2DCB56823BF}" type="parTrans" cxnId="{8C404FDF-B52A-4B8E-94DC-A71DD87709B8}">
      <dgm:prSet/>
      <dgm:spPr/>
      <dgm:t>
        <a:bodyPr/>
        <a:lstStyle/>
        <a:p>
          <a:endParaRPr lang="zh-CN" altLang="en-US"/>
        </a:p>
      </dgm:t>
    </dgm:pt>
    <dgm:pt modelId="{992F6103-8E5C-434B-9594-53E36B69AC82}" type="sibTrans" cxnId="{8C404FDF-B52A-4B8E-94DC-A71DD87709B8}">
      <dgm:prSet/>
      <dgm:spPr/>
      <dgm:t>
        <a:bodyPr/>
        <a:lstStyle/>
        <a:p>
          <a:endParaRPr lang="zh-CN" altLang="en-US"/>
        </a:p>
      </dgm:t>
    </dgm:pt>
    <dgm:pt modelId="{641863B2-FAD5-4D22-9F1C-DC7086EC4ABD}" type="pres">
      <dgm:prSet presAssocID="{B9EDE381-2237-406B-935B-5A5BE471F26C}" presName="linear" presStyleCnt="0">
        <dgm:presLayoutVars>
          <dgm:animLvl val="lvl"/>
          <dgm:resizeHandles val="exact"/>
        </dgm:presLayoutVars>
      </dgm:prSet>
      <dgm:spPr/>
    </dgm:pt>
    <dgm:pt modelId="{13B0F768-383E-4504-9C9C-2D17447021FE}" type="pres">
      <dgm:prSet presAssocID="{6ED27225-95CB-44FD-BC62-3BB3D458FB5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0F1DA2ED-5D5B-4B97-9B38-45CD3EA0A245}" type="pres">
      <dgm:prSet presAssocID="{183C9BA0-A9B4-4454-BB32-1B2B35AE7A9C}" presName="spacer" presStyleCnt="0"/>
      <dgm:spPr/>
    </dgm:pt>
    <dgm:pt modelId="{55C27B98-3BF9-42A7-9418-F626EFC65448}" type="pres">
      <dgm:prSet presAssocID="{B9E69D38-2F7C-42FF-AA35-B193506FA1FC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57A350E-9EAF-4628-8B63-0919F7DED999}" type="presOf" srcId="{B9E69D38-2F7C-42FF-AA35-B193506FA1FC}" destId="{55C27B98-3BF9-42A7-9418-F626EFC65448}" srcOrd="0" destOrd="0" presId="urn:microsoft.com/office/officeart/2005/8/layout/vList2"/>
    <dgm:cxn modelId="{7F004B94-DF7A-495C-8859-D0BC9F0704CA}" srcId="{B9EDE381-2237-406B-935B-5A5BE471F26C}" destId="{6ED27225-95CB-44FD-BC62-3BB3D458FB53}" srcOrd="0" destOrd="0" parTransId="{D4FA5D7C-1855-4ADA-BFDF-F06BDB9FC0E2}" sibTransId="{183C9BA0-A9B4-4454-BB32-1B2B35AE7A9C}"/>
    <dgm:cxn modelId="{8C404FDF-B52A-4B8E-94DC-A71DD87709B8}" srcId="{B9EDE381-2237-406B-935B-5A5BE471F26C}" destId="{B9E69D38-2F7C-42FF-AA35-B193506FA1FC}" srcOrd="1" destOrd="0" parTransId="{83CD1D34-60D5-40E3-ADDA-E2DCB56823BF}" sibTransId="{992F6103-8E5C-434B-9594-53E36B69AC82}"/>
    <dgm:cxn modelId="{889D2BF7-291F-4073-8BF4-203BE817FCCE}" type="presOf" srcId="{6ED27225-95CB-44FD-BC62-3BB3D458FB53}" destId="{13B0F768-383E-4504-9C9C-2D17447021FE}" srcOrd="0" destOrd="0" presId="urn:microsoft.com/office/officeart/2005/8/layout/vList2"/>
    <dgm:cxn modelId="{8D5EF9FF-5544-46F5-9F5A-8F4EFA1D4F1C}" type="presOf" srcId="{B9EDE381-2237-406B-935B-5A5BE471F26C}" destId="{641863B2-FAD5-4D22-9F1C-DC7086EC4ABD}" srcOrd="0" destOrd="0" presId="urn:microsoft.com/office/officeart/2005/8/layout/vList2"/>
    <dgm:cxn modelId="{36DC0738-1F9C-4CC8-9A83-2314EEA6F5F2}" type="presParOf" srcId="{641863B2-FAD5-4D22-9F1C-DC7086EC4ABD}" destId="{13B0F768-383E-4504-9C9C-2D17447021FE}" srcOrd="0" destOrd="0" presId="urn:microsoft.com/office/officeart/2005/8/layout/vList2"/>
    <dgm:cxn modelId="{115D8554-C7EF-4E65-8908-6A0C1AF2A063}" type="presParOf" srcId="{641863B2-FAD5-4D22-9F1C-DC7086EC4ABD}" destId="{0F1DA2ED-5D5B-4B97-9B38-45CD3EA0A245}" srcOrd="1" destOrd="0" presId="urn:microsoft.com/office/officeart/2005/8/layout/vList2"/>
    <dgm:cxn modelId="{BD7204DD-9777-4C24-87A2-52A232BF6CC9}" type="presParOf" srcId="{641863B2-FAD5-4D22-9F1C-DC7086EC4ABD}" destId="{55C27B98-3BF9-42A7-9418-F626EFC6544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B32ECE7-4AC0-4106-B74A-9361F17CDF7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54FFCAB5-F3A8-4F1E-8A90-0E138ACAC5AB}">
      <dgm:prSet/>
      <dgm:spPr/>
      <dgm:t>
        <a:bodyPr/>
        <a:lstStyle/>
        <a:p>
          <a:pPr rtl="0"/>
          <a:r>
            <a:rPr lang="en-US" b="1"/>
            <a:t>1.  </a:t>
          </a:r>
          <a:r>
            <a:rPr lang="zh-CN" b="1"/>
            <a:t>涡轮分子泵</a:t>
          </a:r>
          <a:endParaRPr lang="zh-CN"/>
        </a:p>
      </dgm:t>
    </dgm:pt>
    <dgm:pt modelId="{4ED5B7C3-9963-471C-A135-8AB68AE64790}" type="parTrans" cxnId="{5B94132D-8946-482B-A0E8-60F7724529BF}">
      <dgm:prSet/>
      <dgm:spPr/>
      <dgm:t>
        <a:bodyPr/>
        <a:lstStyle/>
        <a:p>
          <a:endParaRPr lang="zh-CN" altLang="en-US"/>
        </a:p>
      </dgm:t>
    </dgm:pt>
    <dgm:pt modelId="{769BF789-897A-4DDC-BF56-03DAB4DA1A2C}" type="sibTrans" cxnId="{5B94132D-8946-482B-A0E8-60F7724529BF}">
      <dgm:prSet/>
      <dgm:spPr/>
      <dgm:t>
        <a:bodyPr/>
        <a:lstStyle/>
        <a:p>
          <a:endParaRPr lang="zh-CN" altLang="en-US"/>
        </a:p>
      </dgm:t>
    </dgm:pt>
    <dgm:pt modelId="{12917620-9136-4E26-9E3A-AAC622BD3514}" type="pres">
      <dgm:prSet presAssocID="{4B32ECE7-4AC0-4106-B74A-9361F17CDF7A}" presName="linear" presStyleCnt="0">
        <dgm:presLayoutVars>
          <dgm:animLvl val="lvl"/>
          <dgm:resizeHandles val="exact"/>
        </dgm:presLayoutVars>
      </dgm:prSet>
      <dgm:spPr/>
    </dgm:pt>
    <dgm:pt modelId="{636D593D-2119-4D5E-A416-43CDDB7FBD44}" type="pres">
      <dgm:prSet presAssocID="{54FFCAB5-F3A8-4F1E-8A90-0E138ACAC5AB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B94132D-8946-482B-A0E8-60F7724529BF}" srcId="{4B32ECE7-4AC0-4106-B74A-9361F17CDF7A}" destId="{54FFCAB5-F3A8-4F1E-8A90-0E138ACAC5AB}" srcOrd="0" destOrd="0" parTransId="{4ED5B7C3-9963-471C-A135-8AB68AE64790}" sibTransId="{769BF789-897A-4DDC-BF56-03DAB4DA1A2C}"/>
    <dgm:cxn modelId="{75A8757F-2E4F-4E52-9860-CBFE4C962993}" type="presOf" srcId="{54FFCAB5-F3A8-4F1E-8A90-0E138ACAC5AB}" destId="{636D593D-2119-4D5E-A416-43CDDB7FBD44}" srcOrd="0" destOrd="0" presId="urn:microsoft.com/office/officeart/2005/8/layout/vList2"/>
    <dgm:cxn modelId="{3980C5AC-A80C-4149-B8CB-D380BC627C5C}" type="presOf" srcId="{4B32ECE7-4AC0-4106-B74A-9361F17CDF7A}" destId="{12917620-9136-4E26-9E3A-AAC622BD3514}" srcOrd="0" destOrd="0" presId="urn:microsoft.com/office/officeart/2005/8/layout/vList2"/>
    <dgm:cxn modelId="{8D6BC733-F038-4885-B701-792C037F6C91}" type="presParOf" srcId="{12917620-9136-4E26-9E3A-AAC622BD3514}" destId="{636D593D-2119-4D5E-A416-43CDDB7FBD4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541181D-66F7-426B-9BE0-33EB2FB093A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956ACCD-D74A-4CEA-9C8B-F173559A709B}">
      <dgm:prSet/>
      <dgm:spPr/>
      <dgm:t>
        <a:bodyPr/>
        <a:lstStyle/>
        <a:p>
          <a:pPr rtl="0"/>
          <a:r>
            <a:rPr lang="en-US" altLang="zh-CN" b="1" dirty="0"/>
            <a:t>1.</a:t>
          </a:r>
          <a:r>
            <a:rPr lang="zh-CN" b="1" dirty="0"/>
            <a:t>分子涡轮泵结构</a:t>
          </a:r>
          <a:endParaRPr lang="zh-CN" dirty="0"/>
        </a:p>
      </dgm:t>
    </dgm:pt>
    <dgm:pt modelId="{8F562518-B061-42CA-8F89-E6505C9508F0}" type="parTrans" cxnId="{8AD062CD-C6EA-4082-B578-D8EAB3F8071E}">
      <dgm:prSet/>
      <dgm:spPr/>
      <dgm:t>
        <a:bodyPr/>
        <a:lstStyle/>
        <a:p>
          <a:endParaRPr lang="zh-CN" altLang="en-US"/>
        </a:p>
      </dgm:t>
    </dgm:pt>
    <dgm:pt modelId="{988E1673-F791-40F2-98C3-096EEF66F473}" type="sibTrans" cxnId="{8AD062CD-C6EA-4082-B578-D8EAB3F8071E}">
      <dgm:prSet/>
      <dgm:spPr/>
      <dgm:t>
        <a:bodyPr/>
        <a:lstStyle/>
        <a:p>
          <a:endParaRPr lang="zh-CN" altLang="en-US"/>
        </a:p>
      </dgm:t>
    </dgm:pt>
    <dgm:pt modelId="{60A2CCE6-E017-41AE-8A18-1C4C3E229E8A}" type="pres">
      <dgm:prSet presAssocID="{F541181D-66F7-426B-9BE0-33EB2FB093A9}" presName="linear" presStyleCnt="0">
        <dgm:presLayoutVars>
          <dgm:animLvl val="lvl"/>
          <dgm:resizeHandles val="exact"/>
        </dgm:presLayoutVars>
      </dgm:prSet>
      <dgm:spPr/>
    </dgm:pt>
    <dgm:pt modelId="{7429321A-0A29-4D21-9354-8EFE0F9E7373}" type="pres">
      <dgm:prSet presAssocID="{E956ACCD-D74A-4CEA-9C8B-F173559A709B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FB76D16-B2F3-4825-943E-543FF2CD09E2}" type="presOf" srcId="{E956ACCD-D74A-4CEA-9C8B-F173559A709B}" destId="{7429321A-0A29-4D21-9354-8EFE0F9E7373}" srcOrd="0" destOrd="0" presId="urn:microsoft.com/office/officeart/2005/8/layout/vList2"/>
    <dgm:cxn modelId="{45871EAE-6FCF-417D-AEBE-409C7F49E4B4}" type="presOf" srcId="{F541181D-66F7-426B-9BE0-33EB2FB093A9}" destId="{60A2CCE6-E017-41AE-8A18-1C4C3E229E8A}" srcOrd="0" destOrd="0" presId="urn:microsoft.com/office/officeart/2005/8/layout/vList2"/>
    <dgm:cxn modelId="{8AD062CD-C6EA-4082-B578-D8EAB3F8071E}" srcId="{F541181D-66F7-426B-9BE0-33EB2FB093A9}" destId="{E956ACCD-D74A-4CEA-9C8B-F173559A709B}" srcOrd="0" destOrd="0" parTransId="{8F562518-B061-42CA-8F89-E6505C9508F0}" sibTransId="{988E1673-F791-40F2-98C3-096EEF66F473}"/>
    <dgm:cxn modelId="{66113764-B5D1-4823-9298-036C526E853F}" type="presParOf" srcId="{60A2CCE6-E017-41AE-8A18-1C4C3E229E8A}" destId="{7429321A-0A29-4D21-9354-8EFE0F9E73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4D93FE3-BE5E-47BA-A45D-784122E2890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AE3C977-7DBC-4D6E-8B04-3B3E025DEADD}">
      <dgm:prSet/>
      <dgm:spPr/>
      <dgm:t>
        <a:bodyPr/>
        <a:lstStyle/>
        <a:p>
          <a:pPr rtl="0"/>
          <a:r>
            <a:rPr lang="en-US" altLang="zh-CN" b="1" dirty="0"/>
            <a:t>1.</a:t>
          </a:r>
          <a:r>
            <a:rPr lang="zh-CN" b="1" dirty="0"/>
            <a:t>涡轮分子泵</a:t>
          </a:r>
          <a:endParaRPr lang="zh-CN" dirty="0"/>
        </a:p>
      </dgm:t>
    </dgm:pt>
    <dgm:pt modelId="{DDAB8F7C-446D-4466-882E-B33D596D2A80}" type="parTrans" cxnId="{25FB6115-8C85-411F-A923-BB6E30D4A85E}">
      <dgm:prSet/>
      <dgm:spPr/>
      <dgm:t>
        <a:bodyPr/>
        <a:lstStyle/>
        <a:p>
          <a:endParaRPr lang="zh-CN" altLang="en-US"/>
        </a:p>
      </dgm:t>
    </dgm:pt>
    <dgm:pt modelId="{8A93E69A-0F4E-47FE-B195-EFD7475AC30D}" type="sibTrans" cxnId="{25FB6115-8C85-411F-A923-BB6E30D4A85E}">
      <dgm:prSet/>
      <dgm:spPr/>
      <dgm:t>
        <a:bodyPr/>
        <a:lstStyle/>
        <a:p>
          <a:endParaRPr lang="zh-CN" altLang="en-US"/>
        </a:p>
      </dgm:t>
    </dgm:pt>
    <dgm:pt modelId="{F6832F7B-6350-4181-893A-D62F4E0AC32B}" type="pres">
      <dgm:prSet presAssocID="{C4D93FE3-BE5E-47BA-A45D-784122E28905}" presName="linear" presStyleCnt="0">
        <dgm:presLayoutVars>
          <dgm:animLvl val="lvl"/>
          <dgm:resizeHandles val="exact"/>
        </dgm:presLayoutVars>
      </dgm:prSet>
      <dgm:spPr/>
    </dgm:pt>
    <dgm:pt modelId="{1B4D19C7-995E-4DB2-B911-D791149EBAD6}" type="pres">
      <dgm:prSet presAssocID="{4AE3C977-7DBC-4D6E-8B04-3B3E025DEADD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25FB6115-8C85-411F-A923-BB6E30D4A85E}" srcId="{C4D93FE3-BE5E-47BA-A45D-784122E28905}" destId="{4AE3C977-7DBC-4D6E-8B04-3B3E025DEADD}" srcOrd="0" destOrd="0" parTransId="{DDAB8F7C-446D-4466-882E-B33D596D2A80}" sibTransId="{8A93E69A-0F4E-47FE-B195-EFD7475AC30D}"/>
    <dgm:cxn modelId="{D672AE89-A6A0-4246-A80B-77E11728187C}" type="presOf" srcId="{C4D93FE3-BE5E-47BA-A45D-784122E28905}" destId="{F6832F7B-6350-4181-893A-D62F4E0AC32B}" srcOrd="0" destOrd="0" presId="urn:microsoft.com/office/officeart/2005/8/layout/vList2"/>
    <dgm:cxn modelId="{38E541E6-161C-438B-93F7-1D1D3F46CFC6}" type="presOf" srcId="{4AE3C977-7DBC-4D6E-8B04-3B3E025DEADD}" destId="{1B4D19C7-995E-4DB2-B911-D791149EBAD6}" srcOrd="0" destOrd="0" presId="urn:microsoft.com/office/officeart/2005/8/layout/vList2"/>
    <dgm:cxn modelId="{7F6E7EFF-26E6-4296-9193-E2D1BFA383D2}" type="presParOf" srcId="{F6832F7B-6350-4181-893A-D62F4E0AC32B}" destId="{1B4D19C7-995E-4DB2-B911-D791149EBA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93F1088F-AB10-491C-BBDC-6EE0D5B7FB4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09B7DAD3-A7E7-488F-AEAE-7922D61B4BF8}">
      <dgm:prSet/>
      <dgm:spPr/>
      <dgm:t>
        <a:bodyPr/>
        <a:lstStyle/>
        <a:p>
          <a:pPr rtl="0"/>
          <a:r>
            <a:rPr lang="en-US" b="1"/>
            <a:t>2.  </a:t>
          </a:r>
          <a:r>
            <a:rPr lang="zh-CN" b="1"/>
            <a:t>离子源</a:t>
          </a:r>
          <a:r>
            <a:rPr lang="en-US" b="1"/>
            <a:t>——SCION</a:t>
          </a:r>
          <a:endParaRPr lang="zh-CN"/>
        </a:p>
      </dgm:t>
    </dgm:pt>
    <dgm:pt modelId="{16B6D09B-5B59-4179-B04C-4A282B5798A0}" type="parTrans" cxnId="{2C548C51-CBD9-46A6-9674-5C2068078E4E}">
      <dgm:prSet/>
      <dgm:spPr/>
      <dgm:t>
        <a:bodyPr/>
        <a:lstStyle/>
        <a:p>
          <a:endParaRPr lang="zh-CN" altLang="en-US"/>
        </a:p>
      </dgm:t>
    </dgm:pt>
    <dgm:pt modelId="{5CD409E6-38F1-4D0E-AB7E-44040E4EA7AF}" type="sibTrans" cxnId="{2C548C51-CBD9-46A6-9674-5C2068078E4E}">
      <dgm:prSet/>
      <dgm:spPr/>
      <dgm:t>
        <a:bodyPr/>
        <a:lstStyle/>
        <a:p>
          <a:endParaRPr lang="zh-CN" altLang="en-US"/>
        </a:p>
      </dgm:t>
    </dgm:pt>
    <dgm:pt modelId="{9839E5C9-6DA6-4F3F-A030-7D4B81BF66CD}" type="pres">
      <dgm:prSet presAssocID="{93F1088F-AB10-491C-BBDC-6EE0D5B7FB4F}" presName="linear" presStyleCnt="0">
        <dgm:presLayoutVars>
          <dgm:animLvl val="lvl"/>
          <dgm:resizeHandles val="exact"/>
        </dgm:presLayoutVars>
      </dgm:prSet>
      <dgm:spPr/>
    </dgm:pt>
    <dgm:pt modelId="{30B90AB0-D591-43D5-B106-738F2AA5D2F7}" type="pres">
      <dgm:prSet presAssocID="{09B7DAD3-A7E7-488F-AEAE-7922D61B4BF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25A6A50-16E3-4678-8719-D2E66E065586}" type="presOf" srcId="{09B7DAD3-A7E7-488F-AEAE-7922D61B4BF8}" destId="{30B90AB0-D591-43D5-B106-738F2AA5D2F7}" srcOrd="0" destOrd="0" presId="urn:microsoft.com/office/officeart/2005/8/layout/vList2"/>
    <dgm:cxn modelId="{2C548C51-CBD9-46A6-9674-5C2068078E4E}" srcId="{93F1088F-AB10-491C-BBDC-6EE0D5B7FB4F}" destId="{09B7DAD3-A7E7-488F-AEAE-7922D61B4BF8}" srcOrd="0" destOrd="0" parTransId="{16B6D09B-5B59-4179-B04C-4A282B5798A0}" sibTransId="{5CD409E6-38F1-4D0E-AB7E-44040E4EA7AF}"/>
    <dgm:cxn modelId="{49C1BDC0-4AE0-47B5-AAA6-EBA1FDA3A745}" type="presOf" srcId="{93F1088F-AB10-491C-BBDC-6EE0D5B7FB4F}" destId="{9839E5C9-6DA6-4F3F-A030-7D4B81BF66CD}" srcOrd="0" destOrd="0" presId="urn:microsoft.com/office/officeart/2005/8/layout/vList2"/>
    <dgm:cxn modelId="{87855BE6-D15C-46FA-A55F-895CF0A5FB53}" type="presParOf" srcId="{9839E5C9-6DA6-4F3F-A030-7D4B81BF66CD}" destId="{30B90AB0-D591-43D5-B106-738F2AA5D2F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F537B12-BBED-4972-AAA4-6180FAFBF1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845FC437-4047-43A6-BE8F-CCEBC7122DDF}">
      <dgm:prSet/>
      <dgm:spPr/>
      <dgm:t>
        <a:bodyPr/>
        <a:lstStyle/>
        <a:p>
          <a:r>
            <a:rPr lang="en-US" b="1"/>
            <a:t>3.90</a:t>
          </a:r>
          <a:r>
            <a:rPr lang="zh-CN" b="1"/>
            <a:t>度弯曲的预四级杆</a:t>
          </a:r>
          <a:endParaRPr lang="zh-CN"/>
        </a:p>
      </dgm:t>
    </dgm:pt>
    <dgm:pt modelId="{456C4889-6AAC-4ED6-97C3-7E21E81A9A35}" type="parTrans" cxnId="{467071C0-B101-4C4E-BA28-448AB037D479}">
      <dgm:prSet/>
      <dgm:spPr/>
      <dgm:t>
        <a:bodyPr/>
        <a:lstStyle/>
        <a:p>
          <a:endParaRPr lang="zh-CN" altLang="en-US"/>
        </a:p>
      </dgm:t>
    </dgm:pt>
    <dgm:pt modelId="{1996384B-89EF-43B8-9B8A-597DE08BA4BD}" type="sibTrans" cxnId="{467071C0-B101-4C4E-BA28-448AB037D479}">
      <dgm:prSet/>
      <dgm:spPr/>
      <dgm:t>
        <a:bodyPr/>
        <a:lstStyle/>
        <a:p>
          <a:endParaRPr lang="zh-CN" altLang="en-US"/>
        </a:p>
      </dgm:t>
    </dgm:pt>
    <dgm:pt modelId="{0D967196-38D3-48C7-840D-71435498DF87}" type="pres">
      <dgm:prSet presAssocID="{5F537B12-BBED-4972-AAA4-6180FAFBF122}" presName="linear" presStyleCnt="0">
        <dgm:presLayoutVars>
          <dgm:animLvl val="lvl"/>
          <dgm:resizeHandles val="exact"/>
        </dgm:presLayoutVars>
      </dgm:prSet>
      <dgm:spPr/>
    </dgm:pt>
    <dgm:pt modelId="{EC72C35C-9620-4DDD-B8EC-F54FCC6B5FE3}" type="pres">
      <dgm:prSet presAssocID="{845FC437-4047-43A6-BE8F-CCEBC7122DDF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2418257-6E76-4843-AA76-03743854DA49}" type="presOf" srcId="{845FC437-4047-43A6-BE8F-CCEBC7122DDF}" destId="{EC72C35C-9620-4DDD-B8EC-F54FCC6B5FE3}" srcOrd="0" destOrd="0" presId="urn:microsoft.com/office/officeart/2005/8/layout/vList2"/>
    <dgm:cxn modelId="{97EB24AF-755F-4B8A-A72F-6D7F3D7CD105}" type="presOf" srcId="{5F537B12-BBED-4972-AAA4-6180FAFBF122}" destId="{0D967196-38D3-48C7-840D-71435498DF87}" srcOrd="0" destOrd="0" presId="urn:microsoft.com/office/officeart/2005/8/layout/vList2"/>
    <dgm:cxn modelId="{467071C0-B101-4C4E-BA28-448AB037D479}" srcId="{5F537B12-BBED-4972-AAA4-6180FAFBF122}" destId="{845FC437-4047-43A6-BE8F-CCEBC7122DDF}" srcOrd="0" destOrd="0" parTransId="{456C4889-6AAC-4ED6-97C3-7E21E81A9A35}" sibTransId="{1996384B-89EF-43B8-9B8A-597DE08BA4BD}"/>
    <dgm:cxn modelId="{CB6EC860-0819-4D85-8CDD-A84A49579E59}" type="presParOf" srcId="{0D967196-38D3-48C7-840D-71435498DF87}" destId="{EC72C35C-9620-4DDD-B8EC-F54FCC6B5F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6F32D5C-2233-4E01-AB42-5E23015AE48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F1F5290-99B8-4666-8E1D-C7B19445E652}">
      <dgm:prSet/>
      <dgm:spPr/>
      <dgm:t>
        <a:bodyPr/>
        <a:lstStyle/>
        <a:p>
          <a:pPr rtl="0"/>
          <a:r>
            <a:rPr lang="en-US" b="1" dirty="0"/>
            <a:t>4.  </a:t>
          </a:r>
          <a:r>
            <a:rPr lang="zh-CN" b="1" dirty="0"/>
            <a:t>碰撞池</a:t>
          </a:r>
          <a:r>
            <a:rPr lang="en-US" b="1" dirty="0"/>
            <a:t>——SCION</a:t>
          </a:r>
          <a:endParaRPr lang="zh-CN" dirty="0"/>
        </a:p>
      </dgm:t>
    </dgm:pt>
    <dgm:pt modelId="{ABBB6ADE-1493-4DF8-A3DE-CF5FD5A7331E}" type="parTrans" cxnId="{A8228303-61F0-420E-8193-297557C660F8}">
      <dgm:prSet/>
      <dgm:spPr/>
      <dgm:t>
        <a:bodyPr/>
        <a:lstStyle/>
        <a:p>
          <a:endParaRPr lang="zh-CN" altLang="en-US"/>
        </a:p>
      </dgm:t>
    </dgm:pt>
    <dgm:pt modelId="{D507B164-D072-4BE5-A306-3356AB6468BC}" type="sibTrans" cxnId="{A8228303-61F0-420E-8193-297557C660F8}">
      <dgm:prSet/>
      <dgm:spPr/>
      <dgm:t>
        <a:bodyPr/>
        <a:lstStyle/>
        <a:p>
          <a:endParaRPr lang="zh-CN" altLang="en-US"/>
        </a:p>
      </dgm:t>
    </dgm:pt>
    <dgm:pt modelId="{931089DE-E017-486D-BA42-808E861B5226}" type="pres">
      <dgm:prSet presAssocID="{06F32D5C-2233-4E01-AB42-5E23015AE48E}" presName="linear" presStyleCnt="0">
        <dgm:presLayoutVars>
          <dgm:animLvl val="lvl"/>
          <dgm:resizeHandles val="exact"/>
        </dgm:presLayoutVars>
      </dgm:prSet>
      <dgm:spPr/>
    </dgm:pt>
    <dgm:pt modelId="{CF68D4EB-DB71-4823-9D99-659C13C003EA}" type="pres">
      <dgm:prSet presAssocID="{5F1F5290-99B8-4666-8E1D-C7B19445E65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8228303-61F0-420E-8193-297557C660F8}" srcId="{06F32D5C-2233-4E01-AB42-5E23015AE48E}" destId="{5F1F5290-99B8-4666-8E1D-C7B19445E652}" srcOrd="0" destOrd="0" parTransId="{ABBB6ADE-1493-4DF8-A3DE-CF5FD5A7331E}" sibTransId="{D507B164-D072-4BE5-A306-3356AB6468BC}"/>
    <dgm:cxn modelId="{F0716F04-B0F9-43CC-BF87-EB7C322ECBC3}" type="presOf" srcId="{5F1F5290-99B8-4666-8E1D-C7B19445E652}" destId="{CF68D4EB-DB71-4823-9D99-659C13C003EA}" srcOrd="0" destOrd="0" presId="urn:microsoft.com/office/officeart/2005/8/layout/vList2"/>
    <dgm:cxn modelId="{79629E21-8B01-43CE-A662-98370BABCEE6}" type="presOf" srcId="{06F32D5C-2233-4E01-AB42-5E23015AE48E}" destId="{931089DE-E017-486D-BA42-808E861B5226}" srcOrd="0" destOrd="0" presId="urn:microsoft.com/office/officeart/2005/8/layout/vList2"/>
    <dgm:cxn modelId="{9510BEB1-E1B5-47FA-98D0-C23926F8F2B3}" type="presParOf" srcId="{931089DE-E017-486D-BA42-808E861B5226}" destId="{CF68D4EB-DB71-4823-9D99-659C13C003E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C957A4C5-11DD-4485-9E95-556602C1C10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54133DB8-3ECC-4D84-9B04-38388FD2D9FE}">
      <dgm:prSet/>
      <dgm:spPr/>
      <dgm:t>
        <a:bodyPr/>
        <a:lstStyle/>
        <a:p>
          <a:pPr algn="l"/>
          <a:r>
            <a:rPr lang="zh-CN" b="1" dirty="0"/>
            <a:t>水样中挥发性有机物的测定</a:t>
          </a:r>
          <a:endParaRPr lang="zh-CN" dirty="0"/>
        </a:p>
      </dgm:t>
    </dgm:pt>
    <dgm:pt modelId="{4CC138D2-D214-42F0-BFDE-0132E9D16BB1}" type="parTrans" cxnId="{CB8AFC42-8E81-4F85-B62B-75305C164073}">
      <dgm:prSet/>
      <dgm:spPr/>
      <dgm:t>
        <a:bodyPr/>
        <a:lstStyle/>
        <a:p>
          <a:endParaRPr lang="zh-CN" altLang="en-US"/>
        </a:p>
      </dgm:t>
    </dgm:pt>
    <dgm:pt modelId="{2A0E4799-1F2C-4CAB-A7B9-D0541156985B}" type="sibTrans" cxnId="{CB8AFC42-8E81-4F85-B62B-75305C164073}">
      <dgm:prSet/>
      <dgm:spPr/>
      <dgm:t>
        <a:bodyPr/>
        <a:lstStyle/>
        <a:p>
          <a:endParaRPr lang="zh-CN" altLang="en-US"/>
        </a:p>
      </dgm:t>
    </dgm:pt>
    <dgm:pt modelId="{E375E6E8-D52D-498F-A913-DC614D019A1D}" type="pres">
      <dgm:prSet presAssocID="{C957A4C5-11DD-4485-9E95-556602C1C104}" presName="linear" presStyleCnt="0">
        <dgm:presLayoutVars>
          <dgm:animLvl val="lvl"/>
          <dgm:resizeHandles val="exact"/>
        </dgm:presLayoutVars>
      </dgm:prSet>
      <dgm:spPr/>
    </dgm:pt>
    <dgm:pt modelId="{F70FDE4C-6136-488F-961D-16685156FF31}" type="pres">
      <dgm:prSet presAssocID="{54133DB8-3ECC-4D84-9B04-38388FD2D9F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B8AFC42-8E81-4F85-B62B-75305C164073}" srcId="{C957A4C5-11DD-4485-9E95-556602C1C104}" destId="{54133DB8-3ECC-4D84-9B04-38388FD2D9FE}" srcOrd="0" destOrd="0" parTransId="{4CC138D2-D214-42F0-BFDE-0132E9D16BB1}" sibTransId="{2A0E4799-1F2C-4CAB-A7B9-D0541156985B}"/>
    <dgm:cxn modelId="{DAF6DD65-22A2-4703-B5E1-88740B5F9722}" type="presOf" srcId="{54133DB8-3ECC-4D84-9B04-38388FD2D9FE}" destId="{F70FDE4C-6136-488F-961D-16685156FF31}" srcOrd="0" destOrd="0" presId="urn:microsoft.com/office/officeart/2005/8/layout/vList2"/>
    <dgm:cxn modelId="{E7D7A67E-F00E-468E-8939-AD30D3E064F4}" type="presOf" srcId="{C957A4C5-11DD-4485-9E95-556602C1C104}" destId="{E375E6E8-D52D-498F-A913-DC614D019A1D}" srcOrd="0" destOrd="0" presId="urn:microsoft.com/office/officeart/2005/8/layout/vList2"/>
    <dgm:cxn modelId="{B2F5AF3A-F08A-4558-B648-85CB6BF84094}" type="presParOf" srcId="{E375E6E8-D52D-498F-A913-DC614D019A1D}" destId="{F70FDE4C-6136-488F-961D-16685156FF3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3AA5C217-48BC-4A86-B411-84D50BF293E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4F2354ED-9C20-4174-963A-8F64D3F2CCFC}">
      <dgm:prSet/>
      <dgm:spPr/>
      <dgm:t>
        <a:bodyPr/>
        <a:lstStyle/>
        <a:p>
          <a:r>
            <a:rPr lang="zh-CN" b="1"/>
            <a:t>水样中挥发性有机物的测定</a:t>
          </a:r>
          <a:endParaRPr lang="zh-CN"/>
        </a:p>
      </dgm:t>
    </dgm:pt>
    <dgm:pt modelId="{008F7088-75C5-4A8A-8367-5A37DF39B6AC}" type="parTrans" cxnId="{C5DF7EFF-D66C-4DE9-8204-BF12D99B2F6E}">
      <dgm:prSet/>
      <dgm:spPr/>
      <dgm:t>
        <a:bodyPr/>
        <a:lstStyle/>
        <a:p>
          <a:endParaRPr lang="zh-CN" altLang="en-US"/>
        </a:p>
      </dgm:t>
    </dgm:pt>
    <dgm:pt modelId="{4DF55327-7796-4675-99E8-AB900E35DAD1}" type="sibTrans" cxnId="{C5DF7EFF-D66C-4DE9-8204-BF12D99B2F6E}">
      <dgm:prSet/>
      <dgm:spPr/>
      <dgm:t>
        <a:bodyPr/>
        <a:lstStyle/>
        <a:p>
          <a:endParaRPr lang="zh-CN" altLang="en-US"/>
        </a:p>
      </dgm:t>
    </dgm:pt>
    <dgm:pt modelId="{E16E8305-BAA9-4FE2-B3A4-CAF83766A22C}" type="pres">
      <dgm:prSet presAssocID="{3AA5C217-48BC-4A86-B411-84D50BF293E7}" presName="linear" presStyleCnt="0">
        <dgm:presLayoutVars>
          <dgm:animLvl val="lvl"/>
          <dgm:resizeHandles val="exact"/>
        </dgm:presLayoutVars>
      </dgm:prSet>
      <dgm:spPr/>
    </dgm:pt>
    <dgm:pt modelId="{CAF1AAC1-DFD8-4A02-A560-8E144EC4B7EF}" type="pres">
      <dgm:prSet presAssocID="{4F2354ED-9C20-4174-963A-8F64D3F2CCFC}" presName="parentText" presStyleLbl="node1" presStyleIdx="0" presStyleCnt="1" custLinFactNeighborX="-13789" custLinFactNeighborY="-24973">
        <dgm:presLayoutVars>
          <dgm:chMax val="0"/>
          <dgm:bulletEnabled val="1"/>
        </dgm:presLayoutVars>
      </dgm:prSet>
      <dgm:spPr/>
    </dgm:pt>
  </dgm:ptLst>
  <dgm:cxnLst>
    <dgm:cxn modelId="{0D222B0C-C557-4016-A8A3-00CB0D213233}" type="presOf" srcId="{4F2354ED-9C20-4174-963A-8F64D3F2CCFC}" destId="{CAF1AAC1-DFD8-4A02-A560-8E144EC4B7EF}" srcOrd="0" destOrd="0" presId="urn:microsoft.com/office/officeart/2005/8/layout/vList2"/>
    <dgm:cxn modelId="{142B0ACF-29B2-4E83-8555-B53EC001B969}" type="presOf" srcId="{3AA5C217-48BC-4A86-B411-84D50BF293E7}" destId="{E16E8305-BAA9-4FE2-B3A4-CAF83766A22C}" srcOrd="0" destOrd="0" presId="urn:microsoft.com/office/officeart/2005/8/layout/vList2"/>
    <dgm:cxn modelId="{C5DF7EFF-D66C-4DE9-8204-BF12D99B2F6E}" srcId="{3AA5C217-48BC-4A86-B411-84D50BF293E7}" destId="{4F2354ED-9C20-4174-963A-8F64D3F2CCFC}" srcOrd="0" destOrd="0" parTransId="{008F7088-75C5-4A8A-8367-5A37DF39B6AC}" sibTransId="{4DF55327-7796-4675-99E8-AB900E35DAD1}"/>
    <dgm:cxn modelId="{105A2A57-1596-4A44-9EEB-74A2107BFCDE}" type="presParOf" srcId="{E16E8305-BAA9-4FE2-B3A4-CAF83766A22C}" destId="{CAF1AAC1-DFD8-4A02-A560-8E144EC4B7E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715BD4-BFDF-49F4-B605-1B39D0957D8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73FFA82-EF7C-4808-BE13-59FB9BA60E81}">
      <dgm:prSet/>
      <dgm:spPr/>
      <dgm:t>
        <a:bodyPr/>
        <a:lstStyle/>
        <a:p>
          <a:r>
            <a:rPr lang="zh-CN" b="1" dirty="0"/>
            <a:t>天美公司产品</a:t>
          </a:r>
          <a:r>
            <a:rPr lang="zh-CN" altLang="en-US" b="1" dirty="0"/>
            <a:t>线</a:t>
          </a:r>
          <a:r>
            <a:rPr lang="en-US" b="1" dirty="0"/>
            <a:t>(</a:t>
          </a:r>
          <a:r>
            <a:rPr lang="zh-CN" b="1" dirty="0"/>
            <a:t>液相色谱仪）</a:t>
          </a:r>
          <a:endParaRPr lang="zh-CN" dirty="0"/>
        </a:p>
      </dgm:t>
    </dgm:pt>
    <dgm:pt modelId="{A3F23BBD-E079-428D-90A0-36304DE9AE97}" type="parTrans" cxnId="{439D7F27-4F16-42ED-AD5D-530033C11790}">
      <dgm:prSet/>
      <dgm:spPr/>
      <dgm:t>
        <a:bodyPr/>
        <a:lstStyle/>
        <a:p>
          <a:endParaRPr lang="zh-CN" altLang="en-US"/>
        </a:p>
      </dgm:t>
    </dgm:pt>
    <dgm:pt modelId="{48DF2C55-E6AD-4D8C-9F1B-368FC942D5AE}" type="sibTrans" cxnId="{439D7F27-4F16-42ED-AD5D-530033C11790}">
      <dgm:prSet/>
      <dgm:spPr/>
      <dgm:t>
        <a:bodyPr/>
        <a:lstStyle/>
        <a:p>
          <a:endParaRPr lang="zh-CN" altLang="en-US"/>
        </a:p>
      </dgm:t>
    </dgm:pt>
    <dgm:pt modelId="{1034FB78-FEAC-4EAC-9A65-71275C0B24B8}" type="pres">
      <dgm:prSet presAssocID="{85715BD4-BFDF-49F4-B605-1B39D0957D8A}" presName="linear" presStyleCnt="0">
        <dgm:presLayoutVars>
          <dgm:animLvl val="lvl"/>
          <dgm:resizeHandles val="exact"/>
        </dgm:presLayoutVars>
      </dgm:prSet>
      <dgm:spPr/>
    </dgm:pt>
    <dgm:pt modelId="{2AF3A01F-8B7C-46BB-89AE-9C6FFC1AE425}" type="pres">
      <dgm:prSet presAssocID="{A73FFA82-EF7C-4808-BE13-59FB9BA60E8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39D7F27-4F16-42ED-AD5D-530033C11790}" srcId="{85715BD4-BFDF-49F4-B605-1B39D0957D8A}" destId="{A73FFA82-EF7C-4808-BE13-59FB9BA60E81}" srcOrd="0" destOrd="0" parTransId="{A3F23BBD-E079-428D-90A0-36304DE9AE97}" sibTransId="{48DF2C55-E6AD-4D8C-9F1B-368FC942D5AE}"/>
    <dgm:cxn modelId="{5DDBDB66-E367-4284-A305-7B7497155EE1}" type="presOf" srcId="{85715BD4-BFDF-49F4-B605-1B39D0957D8A}" destId="{1034FB78-FEAC-4EAC-9A65-71275C0B24B8}" srcOrd="0" destOrd="0" presId="urn:microsoft.com/office/officeart/2005/8/layout/vList2"/>
    <dgm:cxn modelId="{879CDFCD-8A67-4289-AD15-1D5B820D8EE7}" type="presOf" srcId="{A73FFA82-EF7C-4808-BE13-59FB9BA60E81}" destId="{2AF3A01F-8B7C-46BB-89AE-9C6FFC1AE425}" srcOrd="0" destOrd="0" presId="urn:microsoft.com/office/officeart/2005/8/layout/vList2"/>
    <dgm:cxn modelId="{DD448E4F-ABB0-4945-B2DB-8430D778DD57}" type="presParOf" srcId="{1034FB78-FEAC-4EAC-9A65-71275C0B24B8}" destId="{2AF3A01F-8B7C-46BB-89AE-9C6FFC1AE42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CBEAAC-1396-422D-8D6D-94B4E41B1C7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1EFF3110-8A77-43DC-8AB5-6EBF87519419}">
      <dgm:prSet/>
      <dgm:spPr/>
      <dgm:t>
        <a:bodyPr/>
        <a:lstStyle/>
        <a:p>
          <a:r>
            <a:rPr lang="zh-CN" b="1"/>
            <a:t>色谱产品线</a:t>
          </a:r>
          <a:endParaRPr lang="zh-CN"/>
        </a:p>
      </dgm:t>
    </dgm:pt>
    <dgm:pt modelId="{93C5ED14-405D-4F24-A218-F7BF8FF8089B}" type="parTrans" cxnId="{B299BDB9-9079-4FE7-ACE8-57C56C28D189}">
      <dgm:prSet/>
      <dgm:spPr/>
      <dgm:t>
        <a:bodyPr/>
        <a:lstStyle/>
        <a:p>
          <a:endParaRPr lang="zh-CN" altLang="en-US"/>
        </a:p>
      </dgm:t>
    </dgm:pt>
    <dgm:pt modelId="{B5785BD5-D3A6-42CA-988E-F3393D56982F}" type="sibTrans" cxnId="{B299BDB9-9079-4FE7-ACE8-57C56C28D189}">
      <dgm:prSet/>
      <dgm:spPr/>
      <dgm:t>
        <a:bodyPr/>
        <a:lstStyle/>
        <a:p>
          <a:endParaRPr lang="zh-CN" altLang="en-US"/>
        </a:p>
      </dgm:t>
    </dgm:pt>
    <dgm:pt modelId="{2EFF4D83-F865-4839-8959-2CD5285C203B}" type="pres">
      <dgm:prSet presAssocID="{A0CBEAAC-1396-422D-8D6D-94B4E41B1C7A}" presName="linear" presStyleCnt="0">
        <dgm:presLayoutVars>
          <dgm:animLvl val="lvl"/>
          <dgm:resizeHandles val="exact"/>
        </dgm:presLayoutVars>
      </dgm:prSet>
      <dgm:spPr/>
    </dgm:pt>
    <dgm:pt modelId="{5C88FFAC-7CC6-46B8-8083-154261229167}" type="pres">
      <dgm:prSet presAssocID="{1EFF3110-8A77-43DC-8AB5-6EBF87519419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C86D510-FC07-429E-AD84-CC5049922E27}" type="presOf" srcId="{1EFF3110-8A77-43DC-8AB5-6EBF87519419}" destId="{5C88FFAC-7CC6-46B8-8083-154261229167}" srcOrd="0" destOrd="0" presId="urn:microsoft.com/office/officeart/2005/8/layout/vList2"/>
    <dgm:cxn modelId="{9850C46D-9E85-43E7-BB99-688D0AEA4768}" type="presOf" srcId="{A0CBEAAC-1396-422D-8D6D-94B4E41B1C7A}" destId="{2EFF4D83-F865-4839-8959-2CD5285C203B}" srcOrd="0" destOrd="0" presId="urn:microsoft.com/office/officeart/2005/8/layout/vList2"/>
    <dgm:cxn modelId="{B299BDB9-9079-4FE7-ACE8-57C56C28D189}" srcId="{A0CBEAAC-1396-422D-8D6D-94B4E41B1C7A}" destId="{1EFF3110-8A77-43DC-8AB5-6EBF87519419}" srcOrd="0" destOrd="0" parTransId="{93C5ED14-405D-4F24-A218-F7BF8FF8089B}" sibTransId="{B5785BD5-D3A6-42CA-988E-F3393D56982F}"/>
    <dgm:cxn modelId="{7E232EF1-B60B-455C-93BC-57564ABCCFEC}" type="presParOf" srcId="{2EFF4D83-F865-4839-8959-2CD5285C203B}" destId="{5C88FFAC-7CC6-46B8-8083-15426122916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849910-D710-485F-880B-22CA717F50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30E6D63F-E1CE-41D3-A378-1DB84D1E3126}">
      <dgm:prSet/>
      <dgm:spPr/>
      <dgm:t>
        <a:bodyPr/>
        <a:lstStyle/>
        <a:p>
          <a:r>
            <a:rPr lang="en-US" b="1"/>
            <a:t>Scion</a:t>
          </a:r>
          <a:r>
            <a:rPr lang="zh-CN" b="1"/>
            <a:t>产品发展历史（</a:t>
          </a:r>
          <a:r>
            <a:rPr lang="en-US" b="1"/>
            <a:t>1</a:t>
          </a:r>
          <a:r>
            <a:rPr lang="zh-CN" b="1"/>
            <a:t>）</a:t>
          </a:r>
          <a:endParaRPr lang="zh-CN"/>
        </a:p>
      </dgm:t>
    </dgm:pt>
    <dgm:pt modelId="{8A384A91-D5C0-4F2F-9534-CE7A1071E53D}" type="parTrans" cxnId="{2C74067E-2381-4FF1-B41C-E4518B688626}">
      <dgm:prSet/>
      <dgm:spPr/>
      <dgm:t>
        <a:bodyPr/>
        <a:lstStyle/>
        <a:p>
          <a:endParaRPr lang="zh-CN" altLang="en-US"/>
        </a:p>
      </dgm:t>
    </dgm:pt>
    <dgm:pt modelId="{94A9A38F-3525-4D5D-B3D8-DF438CACBB85}" type="sibTrans" cxnId="{2C74067E-2381-4FF1-B41C-E4518B688626}">
      <dgm:prSet/>
      <dgm:spPr/>
      <dgm:t>
        <a:bodyPr/>
        <a:lstStyle/>
        <a:p>
          <a:endParaRPr lang="zh-CN" altLang="en-US"/>
        </a:p>
      </dgm:t>
    </dgm:pt>
    <dgm:pt modelId="{9E069D6B-099A-476B-88B8-6AF4B62FBFCC}" type="pres">
      <dgm:prSet presAssocID="{3C849910-D710-485F-880B-22CA717F5079}" presName="linear" presStyleCnt="0">
        <dgm:presLayoutVars>
          <dgm:animLvl val="lvl"/>
          <dgm:resizeHandles val="exact"/>
        </dgm:presLayoutVars>
      </dgm:prSet>
      <dgm:spPr/>
    </dgm:pt>
    <dgm:pt modelId="{60FDF32E-CD18-461F-BE0A-1D8F686F94F1}" type="pres">
      <dgm:prSet presAssocID="{30E6D63F-E1CE-41D3-A378-1DB84D1E312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5F6B62A-89F4-436F-BC7C-C8D1C5301AD2}" type="presOf" srcId="{30E6D63F-E1CE-41D3-A378-1DB84D1E3126}" destId="{60FDF32E-CD18-461F-BE0A-1D8F686F94F1}" srcOrd="0" destOrd="0" presId="urn:microsoft.com/office/officeart/2005/8/layout/vList2"/>
    <dgm:cxn modelId="{2C74067E-2381-4FF1-B41C-E4518B688626}" srcId="{3C849910-D710-485F-880B-22CA717F5079}" destId="{30E6D63F-E1CE-41D3-A378-1DB84D1E3126}" srcOrd="0" destOrd="0" parTransId="{8A384A91-D5C0-4F2F-9534-CE7A1071E53D}" sibTransId="{94A9A38F-3525-4D5D-B3D8-DF438CACBB85}"/>
    <dgm:cxn modelId="{FD81B3F0-3733-490F-9769-454B78395BE7}" type="presOf" srcId="{3C849910-D710-485F-880B-22CA717F5079}" destId="{9E069D6B-099A-476B-88B8-6AF4B62FBFCC}" srcOrd="0" destOrd="0" presId="urn:microsoft.com/office/officeart/2005/8/layout/vList2"/>
    <dgm:cxn modelId="{7B0D88DD-348F-4903-B971-AFC585C8164E}" type="presParOf" srcId="{9E069D6B-099A-476B-88B8-6AF4B62FBFCC}" destId="{60FDF32E-CD18-461F-BE0A-1D8F686F94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B7C8022-C0F9-4F6C-828F-A1D038B656E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11537E-4AFE-412A-8C46-BE0CDEEF60DD}">
      <dgm:prSet/>
      <dgm:spPr/>
      <dgm:t>
        <a:bodyPr/>
        <a:lstStyle/>
        <a:p>
          <a:r>
            <a:rPr lang="en-US" b="1" dirty="0"/>
            <a:t>Scion</a:t>
          </a:r>
          <a:r>
            <a:rPr lang="zh-CN" b="1" dirty="0"/>
            <a:t>产品发展历史</a:t>
          </a:r>
          <a:r>
            <a:rPr lang="zh-CN" altLang="en-US" b="1" dirty="0"/>
            <a:t>（</a:t>
          </a:r>
          <a:r>
            <a:rPr lang="en-US" altLang="zh-CN" b="1" dirty="0"/>
            <a:t>2</a:t>
          </a:r>
          <a:r>
            <a:rPr lang="zh-CN" altLang="en-US" b="1" dirty="0"/>
            <a:t>）</a:t>
          </a:r>
          <a:endParaRPr lang="zh-CN" dirty="0"/>
        </a:p>
      </dgm:t>
    </dgm:pt>
    <dgm:pt modelId="{EB9946BE-A62B-401F-9F1E-CC261A4C236C}" type="parTrans" cxnId="{369E4456-C789-489B-83BE-18219B3800B6}">
      <dgm:prSet/>
      <dgm:spPr/>
      <dgm:t>
        <a:bodyPr/>
        <a:lstStyle/>
        <a:p>
          <a:endParaRPr lang="zh-CN" altLang="en-US"/>
        </a:p>
      </dgm:t>
    </dgm:pt>
    <dgm:pt modelId="{E07F9FA1-8958-424B-A44B-BFA9E6DBF934}" type="sibTrans" cxnId="{369E4456-C789-489B-83BE-18219B3800B6}">
      <dgm:prSet/>
      <dgm:spPr/>
      <dgm:t>
        <a:bodyPr/>
        <a:lstStyle/>
        <a:p>
          <a:endParaRPr lang="zh-CN" altLang="en-US"/>
        </a:p>
      </dgm:t>
    </dgm:pt>
    <dgm:pt modelId="{F0E9EA8B-6466-42F8-8342-BCDBAB50AA9D}" type="pres">
      <dgm:prSet presAssocID="{9B7C8022-C0F9-4F6C-828F-A1D038B656E3}" presName="linear" presStyleCnt="0">
        <dgm:presLayoutVars>
          <dgm:animLvl val="lvl"/>
          <dgm:resizeHandles val="exact"/>
        </dgm:presLayoutVars>
      </dgm:prSet>
      <dgm:spPr/>
    </dgm:pt>
    <dgm:pt modelId="{45A15E48-24C7-4A37-A30B-0BF5D8F97541}" type="pres">
      <dgm:prSet presAssocID="{B911537E-4AFE-412A-8C46-BE0CDEEF60DD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B61513F-2DBE-4A18-8BD0-BF9B715FB1E2}" type="presOf" srcId="{B911537E-4AFE-412A-8C46-BE0CDEEF60DD}" destId="{45A15E48-24C7-4A37-A30B-0BF5D8F97541}" srcOrd="0" destOrd="0" presId="urn:microsoft.com/office/officeart/2005/8/layout/vList2"/>
    <dgm:cxn modelId="{E7009D61-1D78-44A0-A853-84505485434E}" type="presOf" srcId="{9B7C8022-C0F9-4F6C-828F-A1D038B656E3}" destId="{F0E9EA8B-6466-42F8-8342-BCDBAB50AA9D}" srcOrd="0" destOrd="0" presId="urn:microsoft.com/office/officeart/2005/8/layout/vList2"/>
    <dgm:cxn modelId="{369E4456-C789-489B-83BE-18219B3800B6}" srcId="{9B7C8022-C0F9-4F6C-828F-A1D038B656E3}" destId="{B911537E-4AFE-412A-8C46-BE0CDEEF60DD}" srcOrd="0" destOrd="0" parTransId="{EB9946BE-A62B-401F-9F1E-CC261A4C236C}" sibTransId="{E07F9FA1-8958-424B-A44B-BFA9E6DBF934}"/>
    <dgm:cxn modelId="{960278E1-D0A0-48E6-AED5-D444EC1B7BAF}" type="presParOf" srcId="{F0E9EA8B-6466-42F8-8342-BCDBAB50AA9D}" destId="{45A15E48-24C7-4A37-A30B-0BF5D8F9754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C6FF81F-F567-449B-8ECB-D810B5BC1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9C78690-AF03-4892-B4C6-AA9D01FDD4BE}">
      <dgm:prSet/>
      <dgm:spPr/>
      <dgm:t>
        <a:bodyPr/>
        <a:lstStyle/>
        <a:p>
          <a:r>
            <a:rPr lang="en-US" b="1" dirty="0"/>
            <a:t>Scion</a:t>
          </a:r>
          <a:r>
            <a:rPr lang="zh-CN" b="1" dirty="0"/>
            <a:t>产品发展历史</a:t>
          </a:r>
          <a:r>
            <a:rPr lang="zh-CN" altLang="en-US" b="1" dirty="0"/>
            <a:t>（</a:t>
          </a:r>
          <a:r>
            <a:rPr lang="en-US" altLang="zh-CN" b="1" dirty="0"/>
            <a:t>3</a:t>
          </a:r>
          <a:r>
            <a:rPr lang="zh-CN" altLang="en-US" b="1" dirty="0"/>
            <a:t>）</a:t>
          </a:r>
          <a:endParaRPr lang="zh-CN" dirty="0"/>
        </a:p>
      </dgm:t>
    </dgm:pt>
    <dgm:pt modelId="{6EFAA9A3-EE49-4279-AD4F-E509E57838C5}" type="parTrans" cxnId="{6D6D2C29-0224-4BC5-B91F-4E4D18E6229C}">
      <dgm:prSet/>
      <dgm:spPr/>
      <dgm:t>
        <a:bodyPr/>
        <a:lstStyle/>
        <a:p>
          <a:endParaRPr lang="zh-CN" altLang="en-US"/>
        </a:p>
      </dgm:t>
    </dgm:pt>
    <dgm:pt modelId="{68261483-B42F-4882-8ACC-DC0653BFF572}" type="sibTrans" cxnId="{6D6D2C29-0224-4BC5-B91F-4E4D18E6229C}">
      <dgm:prSet/>
      <dgm:spPr/>
      <dgm:t>
        <a:bodyPr/>
        <a:lstStyle/>
        <a:p>
          <a:endParaRPr lang="zh-CN" altLang="en-US"/>
        </a:p>
      </dgm:t>
    </dgm:pt>
    <dgm:pt modelId="{9B6638FC-C3AA-4996-A00A-EF9146886383}" type="pres">
      <dgm:prSet presAssocID="{9C6FF81F-F567-449B-8ECB-D810B5BC1A6B}" presName="linear" presStyleCnt="0">
        <dgm:presLayoutVars>
          <dgm:animLvl val="lvl"/>
          <dgm:resizeHandles val="exact"/>
        </dgm:presLayoutVars>
      </dgm:prSet>
      <dgm:spPr/>
    </dgm:pt>
    <dgm:pt modelId="{B6AC2922-5F7B-4DFF-AC77-F7091D971F63}" type="pres">
      <dgm:prSet presAssocID="{69C78690-AF03-4892-B4C6-AA9D01FDD4B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D6D2C29-0224-4BC5-B91F-4E4D18E6229C}" srcId="{9C6FF81F-F567-449B-8ECB-D810B5BC1A6B}" destId="{69C78690-AF03-4892-B4C6-AA9D01FDD4BE}" srcOrd="0" destOrd="0" parTransId="{6EFAA9A3-EE49-4279-AD4F-E509E57838C5}" sibTransId="{68261483-B42F-4882-8ACC-DC0653BFF572}"/>
    <dgm:cxn modelId="{CA098AA4-DAB8-483D-9260-B0212BA23C7E}" type="presOf" srcId="{69C78690-AF03-4892-B4C6-AA9D01FDD4BE}" destId="{B6AC2922-5F7B-4DFF-AC77-F7091D971F63}" srcOrd="0" destOrd="0" presId="urn:microsoft.com/office/officeart/2005/8/layout/vList2"/>
    <dgm:cxn modelId="{3FDA47AD-BBFD-499B-96B0-A6221ADB3D63}" type="presOf" srcId="{9C6FF81F-F567-449B-8ECB-D810B5BC1A6B}" destId="{9B6638FC-C3AA-4996-A00A-EF9146886383}" srcOrd="0" destOrd="0" presId="urn:microsoft.com/office/officeart/2005/8/layout/vList2"/>
    <dgm:cxn modelId="{246F0053-FC09-4B0F-B545-D24F9F4CD233}" type="presParOf" srcId="{9B6638FC-C3AA-4996-A00A-EF9146886383}" destId="{B6AC2922-5F7B-4DFF-AC77-F7091D971F6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D1B5F17-799A-4683-BFE4-CD39128D25A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B732480-C66B-4406-A50B-8CC3075AF882}">
      <dgm:prSet/>
      <dgm:spPr/>
      <dgm:t>
        <a:bodyPr/>
        <a:lstStyle/>
        <a:p>
          <a:r>
            <a:rPr lang="en-US" b="1" dirty="0"/>
            <a:t>Scion</a:t>
          </a:r>
          <a:r>
            <a:rPr lang="zh-CN" b="1" dirty="0"/>
            <a:t>产品发展历史</a:t>
          </a:r>
          <a:r>
            <a:rPr lang="zh-CN" altLang="en-US" b="1" dirty="0"/>
            <a:t>（</a:t>
          </a:r>
          <a:r>
            <a:rPr lang="en-US" altLang="zh-CN" b="1" dirty="0"/>
            <a:t>4</a:t>
          </a:r>
          <a:r>
            <a:rPr lang="zh-CN" altLang="en-US" b="1" dirty="0"/>
            <a:t>）</a:t>
          </a:r>
          <a:endParaRPr lang="zh-CN" dirty="0"/>
        </a:p>
      </dgm:t>
    </dgm:pt>
    <dgm:pt modelId="{CD5262C4-84A9-4F8A-A976-7AAFBB32DE3D}" type="parTrans" cxnId="{DFD70F70-44E7-477E-932E-70009AA26FC6}">
      <dgm:prSet/>
      <dgm:spPr/>
      <dgm:t>
        <a:bodyPr/>
        <a:lstStyle/>
        <a:p>
          <a:endParaRPr lang="zh-CN" altLang="en-US"/>
        </a:p>
      </dgm:t>
    </dgm:pt>
    <dgm:pt modelId="{AF4D08DC-9234-4A0D-9AC8-28439A66FBD9}" type="sibTrans" cxnId="{DFD70F70-44E7-477E-932E-70009AA26FC6}">
      <dgm:prSet/>
      <dgm:spPr/>
      <dgm:t>
        <a:bodyPr/>
        <a:lstStyle/>
        <a:p>
          <a:endParaRPr lang="zh-CN" altLang="en-US"/>
        </a:p>
      </dgm:t>
    </dgm:pt>
    <dgm:pt modelId="{FBF93D81-C4C8-4F02-9069-B8B4E2208BF3}" type="pres">
      <dgm:prSet presAssocID="{DD1B5F17-799A-4683-BFE4-CD39128D25AE}" presName="linear" presStyleCnt="0">
        <dgm:presLayoutVars>
          <dgm:animLvl val="lvl"/>
          <dgm:resizeHandles val="exact"/>
        </dgm:presLayoutVars>
      </dgm:prSet>
      <dgm:spPr/>
    </dgm:pt>
    <dgm:pt modelId="{1B48837B-F13C-4364-A9B9-3566DF5D71DF}" type="pres">
      <dgm:prSet presAssocID="{DB732480-C66B-4406-A50B-8CC3075AF88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2261C010-DB21-4F0A-867E-7A6FC36F6878}" type="presOf" srcId="{DD1B5F17-799A-4683-BFE4-CD39128D25AE}" destId="{FBF93D81-C4C8-4F02-9069-B8B4E2208BF3}" srcOrd="0" destOrd="0" presId="urn:microsoft.com/office/officeart/2005/8/layout/vList2"/>
    <dgm:cxn modelId="{DFD70F70-44E7-477E-932E-70009AA26FC6}" srcId="{DD1B5F17-799A-4683-BFE4-CD39128D25AE}" destId="{DB732480-C66B-4406-A50B-8CC3075AF882}" srcOrd="0" destOrd="0" parTransId="{CD5262C4-84A9-4F8A-A976-7AAFBB32DE3D}" sibTransId="{AF4D08DC-9234-4A0D-9AC8-28439A66FBD9}"/>
    <dgm:cxn modelId="{7E38FA7F-0885-40BF-AF14-71FD31D55C6D}" type="presOf" srcId="{DB732480-C66B-4406-A50B-8CC3075AF882}" destId="{1B48837B-F13C-4364-A9B9-3566DF5D71DF}" srcOrd="0" destOrd="0" presId="urn:microsoft.com/office/officeart/2005/8/layout/vList2"/>
    <dgm:cxn modelId="{173D9293-70CF-4444-A5B6-C15F1054D624}" type="presParOf" srcId="{FBF93D81-C4C8-4F02-9069-B8B4E2208BF3}" destId="{1B48837B-F13C-4364-A9B9-3566DF5D71D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D75E807-20C4-420D-B854-2D9688551F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972D608D-F8E8-4F77-9375-01AD67A1E931}">
      <dgm:prSet/>
      <dgm:spPr/>
      <dgm:t>
        <a:bodyPr/>
        <a:lstStyle/>
        <a:p>
          <a:r>
            <a:rPr lang="zh-CN" b="1"/>
            <a:t>在中国具有五千余名气相的客户</a:t>
          </a:r>
          <a:endParaRPr lang="zh-CN"/>
        </a:p>
      </dgm:t>
    </dgm:pt>
    <dgm:pt modelId="{8EC4D9C4-D495-4C27-858D-A68811CF08F5}" type="parTrans" cxnId="{939E0C4E-0446-400C-B43E-8157A017FF4C}">
      <dgm:prSet/>
      <dgm:spPr/>
      <dgm:t>
        <a:bodyPr/>
        <a:lstStyle/>
        <a:p>
          <a:endParaRPr lang="zh-CN" altLang="en-US"/>
        </a:p>
      </dgm:t>
    </dgm:pt>
    <dgm:pt modelId="{32F20C88-3A41-47EF-8E48-3969871404E1}" type="sibTrans" cxnId="{939E0C4E-0446-400C-B43E-8157A017FF4C}">
      <dgm:prSet/>
      <dgm:spPr/>
      <dgm:t>
        <a:bodyPr/>
        <a:lstStyle/>
        <a:p>
          <a:endParaRPr lang="zh-CN" altLang="en-US"/>
        </a:p>
      </dgm:t>
    </dgm:pt>
    <dgm:pt modelId="{F20369DE-0448-4F55-8126-4AD775ECBC1E}" type="pres">
      <dgm:prSet presAssocID="{8D75E807-20C4-420D-B854-2D9688551FA3}" presName="linear" presStyleCnt="0">
        <dgm:presLayoutVars>
          <dgm:animLvl val="lvl"/>
          <dgm:resizeHandles val="exact"/>
        </dgm:presLayoutVars>
      </dgm:prSet>
      <dgm:spPr/>
    </dgm:pt>
    <dgm:pt modelId="{2A7B18D9-CADC-440B-89B8-3ECDE99F28FB}" type="pres">
      <dgm:prSet presAssocID="{972D608D-F8E8-4F77-9375-01AD67A1E93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939E0C4E-0446-400C-B43E-8157A017FF4C}" srcId="{8D75E807-20C4-420D-B854-2D9688551FA3}" destId="{972D608D-F8E8-4F77-9375-01AD67A1E931}" srcOrd="0" destOrd="0" parTransId="{8EC4D9C4-D495-4C27-858D-A68811CF08F5}" sibTransId="{32F20C88-3A41-47EF-8E48-3969871404E1}"/>
    <dgm:cxn modelId="{1FDE2373-7E77-4F56-A50D-FAEDC008C470}" type="presOf" srcId="{972D608D-F8E8-4F77-9375-01AD67A1E931}" destId="{2A7B18D9-CADC-440B-89B8-3ECDE99F28FB}" srcOrd="0" destOrd="0" presId="urn:microsoft.com/office/officeart/2005/8/layout/vList2"/>
    <dgm:cxn modelId="{78C945F3-F70F-4FA7-9D47-234A85AF60A0}" type="presOf" srcId="{8D75E807-20C4-420D-B854-2D9688551FA3}" destId="{F20369DE-0448-4F55-8126-4AD775ECBC1E}" srcOrd="0" destOrd="0" presId="urn:microsoft.com/office/officeart/2005/8/layout/vList2"/>
    <dgm:cxn modelId="{F52994DD-6C57-4F8F-961A-6B54FCA5099C}" type="presParOf" srcId="{F20369DE-0448-4F55-8126-4AD775ECBC1E}" destId="{2A7B18D9-CADC-440B-89B8-3ECDE99F28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EF91A7-0C32-4495-9011-09ED6C2E3EB8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900" b="1" kern="1200" dirty="0"/>
            <a:t>天美公司产品</a:t>
          </a:r>
          <a:r>
            <a:rPr lang="zh-CN" altLang="en-US" sz="1900" b="1" kern="1200" dirty="0"/>
            <a:t>线</a:t>
          </a:r>
          <a:r>
            <a:rPr lang="en-US" altLang="zh-CN" sz="1900" b="1" kern="1200" dirty="0"/>
            <a:t>(</a:t>
          </a:r>
          <a:r>
            <a:rPr lang="zh-CN" altLang="en-US" sz="1900" b="1" kern="1200" dirty="0"/>
            <a:t>气相色谱仪）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60A95-3EEB-41B9-99F8-F48B9FE56A52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SCION 456-GC </a:t>
          </a:r>
          <a:r>
            <a:rPr lang="zh-CN" sz="1900" b="1" kern="1200"/>
            <a:t>产品优势介绍                                                                                                                                                   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5DFF35-FF39-47C0-8D8F-48CD186B9AA4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SCION 436-GC </a:t>
          </a:r>
          <a:r>
            <a:rPr lang="zh-CN" sz="1900" b="1" kern="1200"/>
            <a:t>产品优势介                                                                              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0E34FC-FF33-4292-9759-FA2F8A69E135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PFPD </a:t>
          </a:r>
          <a:r>
            <a:rPr lang="zh-CN" sz="1900" b="1" kern="1200" dirty="0"/>
            <a:t>脉冲式火焰光度检测器检测器（</a:t>
          </a:r>
          <a:r>
            <a:rPr lang="en-US" sz="1900" b="1" kern="1200" dirty="0"/>
            <a:t>SCION </a:t>
          </a:r>
          <a:r>
            <a:rPr lang="zh-CN" sz="1900" b="1" kern="1200" dirty="0"/>
            <a:t>专利）</a:t>
          </a:r>
          <a:r>
            <a:rPr lang="en-US" sz="1900" b="1" kern="1200" dirty="0"/>
            <a:t> 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DD1623-9097-4D64-987A-537D2469B430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2</a:t>
          </a:r>
          <a:r>
            <a:rPr lang="zh-CN" sz="1900" b="1" kern="1200"/>
            <a:t>．</a:t>
          </a:r>
          <a:r>
            <a:rPr lang="en-US" sz="1900" b="1" kern="1200"/>
            <a:t>PFPD</a:t>
          </a:r>
          <a:r>
            <a:rPr lang="zh-CN" sz="1900" b="1" kern="1200"/>
            <a:t> 原理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2D6109-32D6-4BC7-806A-10C4D0C25B04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PFPD</a:t>
          </a:r>
          <a:r>
            <a:rPr lang="zh-CN" sz="1900" b="1" kern="1200"/>
            <a:t> 原理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8D8F69-6BA6-4BAD-949D-9743D4406DA6}">
      <dsp:nvSpPr>
        <dsp:cNvPr id="0" name=""/>
        <dsp:cNvSpPr/>
      </dsp:nvSpPr>
      <dsp:spPr>
        <a:xfrm>
          <a:off x="0" y="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900" b="1" kern="1200" dirty="0"/>
            <a:t>仪器变迁历史</a:t>
          </a:r>
          <a:r>
            <a:rPr lang="en-US" altLang="zh-CN" sz="1900" b="1" kern="1200" dirty="0"/>
            <a:t>GCMS</a:t>
          </a:r>
          <a:endParaRPr lang="zh-CN" sz="1900" kern="1200" dirty="0"/>
        </a:p>
      </dsp:txBody>
      <dsp:txXfrm>
        <a:off x="23331" y="23331"/>
        <a:ext cx="6434058" cy="43128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B92958-C5A8-4ECF-B4D7-7F461E52BC1B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/>
            <a:t>单级四极杆质谱</a:t>
          </a:r>
          <a:endParaRPr lang="zh-CN" altLang="en-US" sz="1900" kern="1200"/>
        </a:p>
      </dsp:txBody>
      <dsp:txXfrm>
        <a:off x="23331" y="29391"/>
        <a:ext cx="6434058" cy="43128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4AC5C-9EE3-4776-B3E5-A5D37172B003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/>
            <a:t>与众不同的特性</a:t>
          </a:r>
          <a:endParaRPr lang="zh-CN" altLang="en-US" sz="1900" kern="1200"/>
        </a:p>
      </dsp:txBody>
      <dsp:txXfrm>
        <a:off x="23331" y="29391"/>
        <a:ext cx="6434058" cy="43128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5C1F1-D3ED-46F0-A9C0-930B79962F39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/>
            <a:t>三重串联四极杆质谱</a:t>
          </a:r>
          <a:endParaRPr lang="zh-CN" altLang="en-US" sz="1900" kern="1200"/>
        </a:p>
      </dsp:txBody>
      <dsp:txXfrm>
        <a:off x="23331" y="29391"/>
        <a:ext cx="6434058" cy="43128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389671-1165-4D8A-B6C1-8515F53C4865}">
      <dsp:nvSpPr>
        <dsp:cNvPr id="0" name=""/>
        <dsp:cNvSpPr/>
      </dsp:nvSpPr>
      <dsp:spPr>
        <a:xfrm>
          <a:off x="0" y="81"/>
          <a:ext cx="6480720" cy="4899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1" kern="1200" dirty="0"/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GCMSMS</a:t>
          </a:r>
          <a:r>
            <a:rPr lang="zh-CN" sz="2000" b="1" kern="1200" dirty="0"/>
            <a:t>的又一里程碑</a:t>
          </a:r>
          <a:r>
            <a:rPr lang="en-US" sz="2000" b="1" kern="1200" dirty="0"/>
            <a:t>SCION TQ </a:t>
          </a:r>
          <a:br>
            <a:rPr lang="en-US" sz="2000" b="1" kern="1200" dirty="0"/>
          </a:br>
          <a:endParaRPr lang="zh-CN" sz="2000" kern="1200" dirty="0"/>
        </a:p>
      </dsp:txBody>
      <dsp:txXfrm>
        <a:off x="23915" y="23996"/>
        <a:ext cx="6432890" cy="4420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F94246-9204-4C9C-978C-573C57B312DF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900" b="1" kern="1200" dirty="0"/>
            <a:t>天美公司产品</a:t>
          </a:r>
          <a:r>
            <a:rPr lang="zh-CN" altLang="en-US" sz="1900" b="1" kern="1200" dirty="0"/>
            <a:t>线</a:t>
          </a:r>
          <a:r>
            <a:rPr lang="en-US" sz="1900" b="1" kern="1200" dirty="0"/>
            <a:t>(</a:t>
          </a:r>
          <a:r>
            <a:rPr lang="zh-CN" sz="1900" b="1" kern="1200" dirty="0"/>
            <a:t>气相色谱</a:t>
          </a:r>
          <a:r>
            <a:rPr lang="zh-CN" altLang="en-US" sz="1900" b="1" kern="1200" dirty="0"/>
            <a:t>质谱联用</a:t>
          </a:r>
          <a:r>
            <a:rPr lang="zh-CN" sz="1900" b="1" kern="1200" dirty="0"/>
            <a:t>仪）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D2F0FF-A32E-4FD4-BD33-0863844D1DCE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900" b="1" kern="1200" dirty="0"/>
            <a:t>1.</a:t>
          </a:r>
          <a:r>
            <a:rPr lang="zh-CN" sz="1900" b="1" kern="1200" dirty="0"/>
            <a:t>大抽速分子涡轮泵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B0F768-383E-4504-9C9C-2D17447021FE}">
      <dsp:nvSpPr>
        <dsp:cNvPr id="0" name=""/>
        <dsp:cNvSpPr/>
      </dsp:nvSpPr>
      <dsp:spPr>
        <a:xfrm>
          <a:off x="0" y="15524"/>
          <a:ext cx="5652120" cy="54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/>
            <a:t>迅速抽真空，以获得更高的分析效率</a:t>
          </a:r>
          <a:endParaRPr lang="zh-CN" altLang="en-US" sz="1800" kern="1200"/>
        </a:p>
      </dsp:txBody>
      <dsp:txXfrm>
        <a:off x="26501" y="42025"/>
        <a:ext cx="5599118" cy="489878"/>
      </dsp:txXfrm>
    </dsp:sp>
    <dsp:sp modelId="{55C27B98-3BF9-42A7-9418-F626EFC65448}">
      <dsp:nvSpPr>
        <dsp:cNvPr id="0" name=""/>
        <dsp:cNvSpPr/>
      </dsp:nvSpPr>
      <dsp:spPr>
        <a:xfrm>
          <a:off x="0" y="641924"/>
          <a:ext cx="5652120" cy="54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800" b="1" kern="1200" dirty="0"/>
            <a:t>可以现场升级为</a:t>
          </a:r>
          <a:r>
            <a:rPr lang="en-US" sz="1800" b="1" kern="1200" dirty="0"/>
            <a:t>CI (</a:t>
          </a:r>
          <a:r>
            <a:rPr lang="zh-CN" sz="1800" b="1" kern="1200" dirty="0"/>
            <a:t>解决气体高负荷问题</a:t>
          </a:r>
          <a:r>
            <a:rPr lang="en-US" sz="1800" b="1" kern="1200" dirty="0"/>
            <a:t>)</a:t>
          </a:r>
          <a:endParaRPr lang="zh-CN" sz="1800" kern="1200" dirty="0"/>
        </a:p>
      </dsp:txBody>
      <dsp:txXfrm>
        <a:off x="26501" y="668425"/>
        <a:ext cx="5599118" cy="489878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6D593D-2119-4D5E-A416-43CDDB7FBD44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1.  </a:t>
          </a:r>
          <a:r>
            <a:rPr lang="zh-CN" sz="1900" b="1" kern="1200"/>
            <a:t>涡轮分子泵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29321A-0A29-4D21-9354-8EFE0F9E7373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900" b="1" kern="1200" dirty="0"/>
            <a:t>1.</a:t>
          </a:r>
          <a:r>
            <a:rPr lang="zh-CN" sz="1900" b="1" kern="1200" dirty="0"/>
            <a:t>分子涡轮泵结构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4D19C7-995E-4DB2-B911-D791149EBAD6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900" b="1" kern="1200" dirty="0"/>
            <a:t>1.</a:t>
          </a:r>
          <a:r>
            <a:rPr lang="zh-CN" sz="1900" b="1" kern="1200" dirty="0"/>
            <a:t>涡轮分子泵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B90AB0-D591-43D5-B106-738F2AA5D2F7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2.  </a:t>
          </a:r>
          <a:r>
            <a:rPr lang="zh-CN" sz="1900" b="1" kern="1200"/>
            <a:t>离子源</a:t>
          </a:r>
          <a:r>
            <a:rPr lang="en-US" sz="1900" b="1" kern="1200"/>
            <a:t>——SCION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72C35C-9620-4DDD-B8EC-F54FCC6B5FE3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3.90</a:t>
          </a:r>
          <a:r>
            <a:rPr lang="zh-CN" sz="1900" b="1" kern="1200"/>
            <a:t>度弯曲的预四级杆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68D4EB-DB71-4823-9D99-659C13C003EA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4.  </a:t>
          </a:r>
          <a:r>
            <a:rPr lang="zh-CN" sz="1900" b="1" kern="1200" dirty="0"/>
            <a:t>碰撞池</a:t>
          </a:r>
          <a:r>
            <a:rPr lang="en-US" sz="1900" b="1" kern="1200" dirty="0"/>
            <a:t>——SCION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0FDE4C-6136-488F-961D-16685156FF31}">
      <dsp:nvSpPr>
        <dsp:cNvPr id="0" name=""/>
        <dsp:cNvSpPr/>
      </dsp:nvSpPr>
      <dsp:spPr>
        <a:xfrm>
          <a:off x="0" y="1900"/>
          <a:ext cx="6295204" cy="5534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 dirty="0"/>
            <a:t>水样中挥发性有机物的测定</a:t>
          </a:r>
          <a:endParaRPr lang="zh-CN" altLang="en-US" sz="2200" kern="1200" dirty="0"/>
        </a:p>
      </dsp:txBody>
      <dsp:txXfrm>
        <a:off x="27015" y="28915"/>
        <a:ext cx="6241174" cy="49938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F1AAC1-DFD8-4A02-A560-8E144EC4B7EF}">
      <dsp:nvSpPr>
        <dsp:cNvPr id="0" name=""/>
        <dsp:cNvSpPr/>
      </dsp:nvSpPr>
      <dsp:spPr>
        <a:xfrm>
          <a:off x="0" y="0"/>
          <a:ext cx="5400600" cy="5534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/>
            <a:t>水样中挥发性有机物的测定</a:t>
          </a:r>
          <a:endParaRPr lang="zh-CN" altLang="en-US" sz="2200" kern="1200"/>
        </a:p>
      </dsp:txBody>
      <dsp:txXfrm>
        <a:off x="27015" y="27015"/>
        <a:ext cx="5346570" cy="4993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F3A01F-8B7C-46BB-89AE-9C6FFC1AE425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900" b="1" kern="1200" dirty="0"/>
            <a:t>天美公司产品</a:t>
          </a:r>
          <a:r>
            <a:rPr lang="zh-CN" altLang="en-US" sz="1900" b="1" kern="1200" dirty="0"/>
            <a:t>线</a:t>
          </a:r>
          <a:r>
            <a:rPr lang="en-US" sz="1900" b="1" kern="1200" dirty="0"/>
            <a:t>(</a:t>
          </a:r>
          <a:r>
            <a:rPr lang="zh-CN" sz="1900" b="1" kern="1200" dirty="0"/>
            <a:t>液相色谱仪）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88FFAC-7CC6-46B8-8083-154261229167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900" b="1" kern="1200"/>
            <a:t>色谱产品线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FDF32E-CD18-461F-BE0A-1D8F686F94F1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Scion</a:t>
          </a:r>
          <a:r>
            <a:rPr lang="zh-CN" sz="1900" b="1" kern="1200"/>
            <a:t>产品发展历史（</a:t>
          </a:r>
          <a:r>
            <a:rPr lang="en-US" sz="1900" b="1" kern="1200"/>
            <a:t>1</a:t>
          </a:r>
          <a:r>
            <a:rPr lang="zh-CN" sz="1900" b="1" kern="1200"/>
            <a:t>）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A15E48-24C7-4A37-A30B-0BF5D8F97541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Scion</a:t>
          </a:r>
          <a:r>
            <a:rPr lang="zh-CN" sz="1900" b="1" kern="1200" dirty="0"/>
            <a:t>产品发展历史</a:t>
          </a:r>
          <a:r>
            <a:rPr lang="zh-CN" altLang="en-US" sz="1900" b="1" kern="1200" dirty="0"/>
            <a:t>（</a:t>
          </a:r>
          <a:r>
            <a:rPr lang="en-US" altLang="zh-CN" sz="1900" b="1" kern="1200" dirty="0"/>
            <a:t>2</a:t>
          </a:r>
          <a:r>
            <a:rPr lang="zh-CN" altLang="en-US" sz="1900" b="1" kern="1200" dirty="0"/>
            <a:t>）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AC2922-5F7B-4DFF-AC77-F7091D971F63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Scion</a:t>
          </a:r>
          <a:r>
            <a:rPr lang="zh-CN" sz="1900" b="1" kern="1200" dirty="0"/>
            <a:t>产品发展历史</a:t>
          </a:r>
          <a:r>
            <a:rPr lang="zh-CN" altLang="en-US" sz="1900" b="1" kern="1200" dirty="0"/>
            <a:t>（</a:t>
          </a:r>
          <a:r>
            <a:rPr lang="en-US" altLang="zh-CN" sz="1900" b="1" kern="1200" dirty="0"/>
            <a:t>3</a:t>
          </a:r>
          <a:r>
            <a:rPr lang="zh-CN" altLang="en-US" sz="1900" b="1" kern="1200" dirty="0"/>
            <a:t>）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48837B-F13C-4364-A9B9-3566DF5D71DF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Scion</a:t>
          </a:r>
          <a:r>
            <a:rPr lang="zh-CN" sz="1900" b="1" kern="1200" dirty="0"/>
            <a:t>产品发展历史</a:t>
          </a:r>
          <a:r>
            <a:rPr lang="zh-CN" altLang="en-US" sz="1900" b="1" kern="1200" dirty="0"/>
            <a:t>（</a:t>
          </a:r>
          <a:r>
            <a:rPr lang="en-US" altLang="zh-CN" sz="1900" b="1" kern="1200" dirty="0"/>
            <a:t>4</a:t>
          </a:r>
          <a:r>
            <a:rPr lang="zh-CN" altLang="en-US" sz="1900" b="1" kern="1200" dirty="0"/>
            <a:t>）</a:t>
          </a:r>
          <a:endParaRPr lang="zh-CN" sz="1900" kern="1200" dirty="0"/>
        </a:p>
      </dsp:txBody>
      <dsp:txXfrm>
        <a:off x="23331" y="29391"/>
        <a:ext cx="6434058" cy="43128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B18D9-CADC-440B-89B8-3ECDE99F28FB}">
      <dsp:nvSpPr>
        <dsp:cNvPr id="0" name=""/>
        <dsp:cNvSpPr/>
      </dsp:nvSpPr>
      <dsp:spPr>
        <a:xfrm>
          <a:off x="0" y="6060"/>
          <a:ext cx="6480720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900" b="1" kern="1200"/>
            <a:t>在中国具有五千余名气相的客户</a:t>
          </a:r>
          <a:endParaRPr lang="zh-CN" sz="1900" kern="1200"/>
        </a:p>
      </dsp:txBody>
      <dsp:txXfrm>
        <a:off x="23331" y="29391"/>
        <a:ext cx="6434058" cy="4312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4493E-850A-4CD7-814F-933278493D97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E35F3-23F5-45E1-9094-67FE1E688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618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65BB9-C523-4D7E-89AD-6CD4D0C0A816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28661-9AA1-4AAA-810D-ACE6530E1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500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0F6B3731-AB4C-466D-8354-D4212D9A329B}" type="slidenum">
              <a:rPr lang="de-DE" altLang="zh-CN" sz="1200" smtClean="0">
                <a:ea typeface="MS PGothic" pitchFamily="34" charset="-128"/>
              </a:rPr>
              <a:pPr/>
              <a:t>12</a:t>
            </a:fld>
            <a:endParaRPr lang="de-DE" altLang="zh-CN" sz="1200">
              <a:ea typeface="MS PGothic" pitchFamily="34" charset="-128"/>
            </a:endParaRPr>
          </a:p>
        </p:txBody>
      </p:sp>
      <p:sp>
        <p:nvSpPr>
          <p:cNvPr id="8806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</p:spPr>
      </p:sp>
      <p:sp>
        <p:nvSpPr>
          <p:cNvPr id="8806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480" y="4343913"/>
            <a:ext cx="5487041" cy="411436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4" tIns="45681" rIns="91364" bIns="45681"/>
          <a:lstStyle/>
          <a:p>
            <a:pPr eaLnBrk="1" hangingPunct="1"/>
            <a:endParaRPr lang="en-US" altLang="zh-CN"/>
          </a:p>
        </p:txBody>
      </p:sp>
      <p:sp>
        <p:nvSpPr>
          <p:cNvPr id="88069" name="Slide Number Placeholder 3"/>
          <p:cNvSpPr txBox="1">
            <a:spLocks noGrp="1"/>
          </p:cNvSpPr>
          <p:nvPr/>
        </p:nvSpPr>
        <p:spPr bwMode="auto">
          <a:xfrm>
            <a:off x="3887055" y="8686362"/>
            <a:ext cx="2969344" cy="45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4" tIns="45681" rIns="91364" bIns="45681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3B666605-59AC-4702-B59D-87D224F7CE81}" type="slidenum">
              <a:rPr lang="en-US" altLang="zh-CN" sz="1200">
                <a:ea typeface="MS PGothic" pitchFamily="34" charset="-128"/>
              </a:rPr>
              <a:pPr algn="r" eaLnBrk="1" hangingPunct="1"/>
              <a:t>12</a:t>
            </a:fld>
            <a:endParaRPr lang="en-US" altLang="zh-CN" sz="120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42109046-24DA-4052-9FEE-B6DF04A6119B}" type="slidenum">
              <a:rPr lang="de-DE" altLang="zh-CN" sz="1200" smtClean="0">
                <a:ea typeface="MS PGothic" pitchFamily="34" charset="-128"/>
              </a:rPr>
              <a:pPr/>
              <a:t>13</a:t>
            </a:fld>
            <a:endParaRPr lang="de-DE" altLang="zh-CN" sz="1200">
              <a:ea typeface="MS PGothic" pitchFamily="34" charset="-128"/>
            </a:endParaRPr>
          </a:p>
        </p:txBody>
      </p:sp>
      <p:sp>
        <p:nvSpPr>
          <p:cNvPr id="8704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</p:spPr>
      </p:sp>
      <p:sp>
        <p:nvSpPr>
          <p:cNvPr id="87044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480" y="4343913"/>
            <a:ext cx="5487041" cy="411436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4" tIns="45681" rIns="91364" bIns="45681"/>
          <a:lstStyle/>
          <a:p>
            <a:pPr eaLnBrk="1" hangingPunct="1"/>
            <a:endParaRPr lang="en-US" altLang="zh-CN"/>
          </a:p>
        </p:txBody>
      </p:sp>
      <p:sp>
        <p:nvSpPr>
          <p:cNvPr id="87045" name="Slide Number Placeholder 3"/>
          <p:cNvSpPr txBox="1">
            <a:spLocks noGrp="1"/>
          </p:cNvSpPr>
          <p:nvPr/>
        </p:nvSpPr>
        <p:spPr bwMode="auto">
          <a:xfrm>
            <a:off x="3887055" y="8686362"/>
            <a:ext cx="2969344" cy="45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4" tIns="45681" rIns="91364" bIns="45681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36EA7698-83E8-403C-9EFC-CBB887BEE388}" type="slidenum">
              <a:rPr lang="en-US" altLang="zh-CN" sz="1200">
                <a:ea typeface="MS PGothic" pitchFamily="34" charset="-128"/>
              </a:rPr>
              <a:pPr algn="r" eaLnBrk="1" hangingPunct="1"/>
              <a:t>13</a:t>
            </a:fld>
            <a:endParaRPr lang="en-US" altLang="zh-CN" sz="120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9191" indent="-2881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52601" indent="-23052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13642" indent="-23052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74682" indent="-23052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35723" indent="-23052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96763" indent="-23052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57804" indent="-23052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918844" indent="-23052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fld id="{8EBD04A7-1EB4-4084-B60F-59416B9F309C}" type="slidenum">
              <a:rPr lang="de-DE" altLang="zh-CN" sz="1200">
                <a:latin typeface="Arial" pitchFamily="34" charset="0"/>
              </a:rPr>
              <a:pPr/>
              <a:t>15</a:t>
            </a:fld>
            <a:endParaRPr lang="de-DE" altLang="zh-CN" sz="1200">
              <a:latin typeface="Arial" pitchFamily="34" charset="0"/>
            </a:endParaRPr>
          </a:p>
        </p:txBody>
      </p:sp>
      <p:sp>
        <p:nvSpPr>
          <p:cNvPr id="119811" name="Rectangle 7"/>
          <p:cNvSpPr txBox="1">
            <a:spLocks noGrp="1" noChangeArrowheads="1"/>
          </p:cNvSpPr>
          <p:nvPr/>
        </p:nvSpPr>
        <p:spPr bwMode="auto">
          <a:xfrm>
            <a:off x="3885984" y="8685036"/>
            <a:ext cx="2970396" cy="45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208" tIns="46104" rIns="92208" bIns="46104" anchor="b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84222E4-E3C3-404C-925A-CFA698824292}" type="slidenum">
              <a:rPr lang="en-US" altLang="zh-CN" sz="1200">
                <a:latin typeface="Calibri" pitchFamily="34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en-US" altLang="zh-CN" sz="1200">
              <a:latin typeface="Calibri" pitchFamily="34" charset="0"/>
            </a:endParaRPr>
          </a:p>
        </p:txBody>
      </p:sp>
      <p:sp>
        <p:nvSpPr>
          <p:cNvPr id="1198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3738"/>
            <a:ext cx="4554537" cy="3416300"/>
          </a:xfrm>
          <a:ln cap="flat">
            <a:solidFill>
              <a:schemeClr val="tx1"/>
            </a:solidFill>
          </a:ln>
        </p:spPr>
      </p:sp>
      <p:sp>
        <p:nvSpPr>
          <p:cNvPr id="1198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969" y="4339576"/>
            <a:ext cx="5030064" cy="411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009" tIns="51004" rIns="102009" bIns="51004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美工设计\Brand_210715\新LOGO应用\PPT\ppt定稿150908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915816" y="1844824"/>
            <a:ext cx="5832648" cy="1470025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7524328" y="6453336"/>
            <a:ext cx="13494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75000"/>
                  </a:schemeClr>
                </a:solidFill>
              </a:rPr>
              <a:t>www.techcomp.cn</a:t>
            </a:r>
            <a:endParaRPr lang="zh-CN" alt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quarter" idx="10" hasCustomPrompt="1"/>
          </p:nvPr>
        </p:nvSpPr>
        <p:spPr>
          <a:xfrm>
            <a:off x="6588224" y="5589240"/>
            <a:ext cx="2304355" cy="360362"/>
          </a:xfrm>
        </p:spPr>
        <p:txBody>
          <a:bodyPr>
            <a:noAutofit/>
          </a:bodyPr>
          <a:lstStyle>
            <a:lvl1pPr marL="0" algn="r" defTabSz="914400" rtl="0" eaLnBrk="1" latinLnBrk="0" hangingPunct="1">
              <a:lnSpc>
                <a:spcPct val="150000"/>
              </a:lnSpc>
              <a:buNone/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单击此处编辑单位名称</a:t>
            </a:r>
          </a:p>
        </p:txBody>
      </p:sp>
      <p:sp>
        <p:nvSpPr>
          <p:cNvPr id="9" name="内容占位符 7"/>
          <p:cNvSpPr>
            <a:spLocks noGrp="1"/>
          </p:cNvSpPr>
          <p:nvPr>
            <p:ph sz="quarter" idx="11" hasCustomPrompt="1"/>
          </p:nvPr>
        </p:nvSpPr>
        <p:spPr>
          <a:xfrm>
            <a:off x="6588224" y="5877272"/>
            <a:ext cx="2304355" cy="288354"/>
          </a:xfrm>
        </p:spPr>
        <p:txBody>
          <a:bodyPr>
            <a:noAutofit/>
          </a:bodyPr>
          <a:lstStyle>
            <a:lvl1pPr marL="0" algn="r" defTabSz="914400" rtl="0" eaLnBrk="1" latinLnBrk="0" hangingPunct="1">
              <a:lnSpc>
                <a:spcPct val="150000"/>
              </a:lnSpc>
              <a:buNone/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单击此处编辑作者姓名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美工设计\Brand_210715\新LOGO应用\PPT\ppt定稿150908-0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480720" cy="490066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defRPr sz="1800">
                <a:latin typeface="微软雅黑" pitchFamily="34" charset="-122"/>
                <a:ea typeface="微软雅黑" pitchFamily="34" charset="-122"/>
              </a:defRPr>
            </a:lvl3pPr>
            <a:lvl4pPr>
              <a:defRPr sz="1600">
                <a:latin typeface="微软雅黑" pitchFamily="34" charset="-122"/>
                <a:ea typeface="微软雅黑" pitchFamily="34" charset="-122"/>
              </a:defRPr>
            </a:lvl4pPr>
            <a:lvl5pPr>
              <a:defRPr sz="16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509120"/>
            <a:ext cx="77724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643192" cy="490066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defRPr sz="1800">
                <a:latin typeface="微软雅黑" pitchFamily="34" charset="-122"/>
                <a:ea typeface="微软雅黑" pitchFamily="34" charset="-122"/>
              </a:defRPr>
            </a:lvl3pPr>
            <a:lvl4pPr>
              <a:defRPr sz="1600">
                <a:latin typeface="微软雅黑" pitchFamily="34" charset="-122"/>
                <a:ea typeface="微软雅黑" pitchFamily="34" charset="-122"/>
              </a:defRPr>
            </a:lvl4pPr>
            <a:lvl5pPr>
              <a:defRPr sz="16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643192" cy="490066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defRPr sz="1800">
                <a:latin typeface="微软雅黑" pitchFamily="34" charset="-122"/>
                <a:ea typeface="微软雅黑" pitchFamily="34" charset="-122"/>
              </a:defRPr>
            </a:lvl3pPr>
            <a:lvl4pPr>
              <a:defRPr sz="1600">
                <a:latin typeface="微软雅黑" pitchFamily="34" charset="-122"/>
                <a:ea typeface="微软雅黑" pitchFamily="34" charset="-122"/>
              </a:defRPr>
            </a:lvl4pPr>
            <a:lvl5pPr>
              <a:defRPr sz="16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491880" y="5877272"/>
            <a:ext cx="28956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2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../../Meeting/&#19978;&#28023;&#33394;&#35889;&#21450;&#22825;&#24179;&#22521;&#35757;Jan7/GC&amp;MS%20in%20china2%20.xlsx" TargetMode="External"/><Relationship Id="rId3" Type="http://schemas.openxmlformats.org/officeDocument/2006/relationships/diagramLayout" Target="../diagrams/layout9.xml"/><Relationship Id="rId7" Type="http://schemas.openxmlformats.org/officeDocument/2006/relationships/chart" Target="../charts/chart1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2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3.jpe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Layout" Target="../diagrams/layout15.xml"/><Relationship Id="rId7" Type="http://schemas.openxmlformats.org/officeDocument/2006/relationships/image" Target="../media/image25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Relationship Id="rId9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28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Relationship Id="rId9" Type="http://schemas.openxmlformats.org/officeDocument/2006/relationships/image" Target="../media/image29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30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3" Type="http://schemas.openxmlformats.org/officeDocument/2006/relationships/diagramLayout" Target="../diagrams/layout20.xml"/><Relationship Id="rId7" Type="http://schemas.openxmlformats.org/officeDocument/2006/relationships/diagramData" Target="../diagrams/data21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0" Type="http://schemas.openxmlformats.org/officeDocument/2006/relationships/diagramColors" Target="../diagrams/colors21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openxmlformats.org/officeDocument/2006/relationships/image" Target="../media/image31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diagramLayout" Target="../diagrams/layout23.xml"/><Relationship Id="rId7" Type="http://schemas.openxmlformats.org/officeDocument/2006/relationships/image" Target="../media/image32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Layout" Target="../diagrams/layout25.xml"/><Relationship Id="rId7" Type="http://schemas.openxmlformats.org/officeDocument/2006/relationships/image" Target="../media/image34.jpe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10" Type="http://schemas.openxmlformats.org/officeDocument/2006/relationships/image" Target="../media/image37.jpeg"/><Relationship Id="rId4" Type="http://schemas.openxmlformats.org/officeDocument/2006/relationships/diagramQuickStyle" Target="../diagrams/quickStyle25.xml"/><Relationship Id="rId9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3" Type="http://schemas.openxmlformats.org/officeDocument/2006/relationships/image" Target="../media/image39.png"/><Relationship Id="rId7" Type="http://schemas.openxmlformats.org/officeDocument/2006/relationships/diagramColors" Target="../diagrams/colors26.xml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26.xml"/><Relationship Id="rId11" Type="http://schemas.openxmlformats.org/officeDocument/2006/relationships/oleObject" Target="../embeddings/oleObject2.bin"/><Relationship Id="rId5" Type="http://schemas.openxmlformats.org/officeDocument/2006/relationships/diagramLayout" Target="../diagrams/layout26.xml"/><Relationship Id="rId10" Type="http://schemas.openxmlformats.org/officeDocument/2006/relationships/image" Target="../media/image41.png"/><Relationship Id="rId4" Type="http://schemas.openxmlformats.org/officeDocument/2006/relationships/diagramData" Target="../diagrams/data26.xml"/><Relationship Id="rId9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7" Type="http://schemas.openxmlformats.org/officeDocument/2006/relationships/image" Target="../media/image42.pn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diagramLayout" Target="../diagrams/layout28.xml"/><Relationship Id="rId7" Type="http://schemas.openxmlformats.org/officeDocument/2006/relationships/image" Target="../media/image43.jpe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10" Type="http://schemas.openxmlformats.org/officeDocument/2006/relationships/image" Target="../media/image48.png"/><Relationship Id="rId4" Type="http://schemas.openxmlformats.org/officeDocument/2006/relationships/diagramQuickStyle" Target="../diagrams/quickStyle28.xml"/><Relationship Id="rId9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Layout" Target="../diagrams/layout29.xml"/><Relationship Id="rId7" Type="http://schemas.openxmlformats.org/officeDocument/2006/relationships/image" Target="../media/image43.jpe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7.e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file:///C:\DESKSCAN\william.tif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18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20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6"/>
          <p:cNvSpPr>
            <a:spLocks noGrp="1"/>
          </p:cNvSpPr>
          <p:nvPr>
            <p:ph type="ctrTitle"/>
          </p:nvPr>
        </p:nvSpPr>
        <p:spPr>
          <a:xfrm>
            <a:off x="2815501" y="1678591"/>
            <a:ext cx="6120680" cy="1100693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</a:rPr>
              <a:t>天美公司产品介绍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7" name="内容占位符 7"/>
          <p:cNvSpPr>
            <a:spLocks noGrp="1"/>
          </p:cNvSpPr>
          <p:nvPr>
            <p:ph sz="quarter" idx="10"/>
          </p:nvPr>
        </p:nvSpPr>
        <p:spPr>
          <a:xfrm>
            <a:off x="2483768" y="5085184"/>
            <a:ext cx="6812453" cy="1674817"/>
          </a:xfrm>
        </p:spPr>
        <p:txBody>
          <a:bodyPr>
            <a:noAutofit/>
          </a:bodyPr>
          <a:lstStyle>
            <a:lvl1pPr marL="0" algn="r" defTabSz="914400" rtl="0" eaLnBrk="1" latinLnBrk="0" hangingPunct="1">
              <a:lnSpc>
                <a:spcPct val="150000"/>
              </a:lnSpc>
              <a:buNone/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 algn="ctr"/>
            <a:r>
              <a:rPr lang="zh-CN" altLang="en-US" sz="1800" b="0" dirty="0">
                <a:effectLst/>
              </a:rPr>
              <a:t>天美（中国）科学仪器有限公司</a:t>
            </a:r>
            <a:endParaRPr lang="en-US" altLang="zh-CN" sz="1800" b="0" dirty="0">
              <a:effectLst/>
            </a:endParaRPr>
          </a:p>
          <a:p>
            <a:pPr lvl="0" algn="ctr"/>
            <a:r>
              <a:rPr lang="zh-CN" altLang="en-US" sz="1800" b="0" dirty="0">
                <a:effectLst/>
              </a:rPr>
              <a:t>报告人：南区色谱销售经理 岳磊</a:t>
            </a:r>
            <a:r>
              <a:rPr lang="en-US" altLang="zh-CN" sz="1800" b="0" dirty="0">
                <a:effectLst/>
              </a:rPr>
              <a:t>13708212046</a:t>
            </a:r>
          </a:p>
          <a:p>
            <a:pPr lvl="0" algn="ctr"/>
            <a:r>
              <a:rPr lang="zh-CN" altLang="en-US" sz="1800" b="0" dirty="0">
                <a:effectLst/>
              </a:rPr>
              <a:t>助讲：</a:t>
            </a:r>
            <a:r>
              <a:rPr lang="en-US" altLang="zh-CN" sz="1800" b="0" dirty="0">
                <a:effectLst/>
              </a:rPr>
              <a:t> SCION</a:t>
            </a:r>
            <a:r>
              <a:rPr lang="zh-CN" altLang="en-US" sz="1800" b="0" dirty="0">
                <a:effectLst/>
              </a:rPr>
              <a:t>广东水行业总代 广州岭谱 姚大超 </a:t>
            </a:r>
            <a:r>
              <a:rPr lang="en-US" altLang="zh-CN" sz="1800" b="0" dirty="0">
                <a:effectLst/>
              </a:rPr>
              <a:t>13925151080 </a:t>
            </a:r>
            <a:endParaRPr lang="zh-CN" altLang="en-US" sz="1800" b="0" dirty="0"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278092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Arial Unicode MS" pitchFamily="34" charset="-122"/>
                <a:cs typeface="Arial Unicode MS" pitchFamily="34" charset="-122"/>
              </a:rPr>
              <a:t>Your </a:t>
            </a:r>
            <a:r>
              <a:rPr lang="en-US" altLang="zh-CN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Arial Unicode MS" pitchFamily="34" charset="-122"/>
                <a:cs typeface="Arial Unicode MS" pitchFamily="34" charset="-122"/>
              </a:rPr>
              <a:t>Tech</a:t>
            </a:r>
            <a:r>
              <a:rPr lang="en-US" altLang="zh-CN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Arial Unicode MS" pitchFamily="34" charset="-122"/>
                <a:cs typeface="Arial Unicode MS" pitchFamily="34" charset="-122"/>
              </a:rPr>
              <a:t>nology </a:t>
            </a:r>
            <a:r>
              <a:rPr lang="en-US" altLang="zh-CN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Arial Unicode MS" pitchFamily="34" charset="-122"/>
                <a:cs typeface="Arial Unicode MS" pitchFamily="34" charset="-122"/>
              </a:rPr>
              <a:t>comp</a:t>
            </a:r>
            <a:r>
              <a:rPr lang="en-US" altLang="zh-CN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Arial Unicode MS" pitchFamily="34" charset="-122"/>
                <a:cs typeface="Arial Unicode MS" pitchFamily="34" charset="-122"/>
              </a:rPr>
              <a:t>anion</a:t>
            </a:r>
            <a:endParaRPr lang="zh-CN" altLang="en-US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itchFamily="2" charset="0"/>
              <a:cs typeface="MV Bol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574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id="{6A56B21F-EB4B-4662-B5E5-553F90EDB970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FD7011C9-F2F4-4BD9-B010-0AD44F36F5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8915023"/>
              </p:ext>
            </p:extLst>
          </p:nvPr>
        </p:nvGraphicFramePr>
        <p:xfrm>
          <a:off x="395536" y="1556792"/>
          <a:ext cx="5256584" cy="4525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6ED7D7D-6265-435B-8C43-AB31227AD4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024618"/>
              </p:ext>
            </p:extLst>
          </p:nvPr>
        </p:nvGraphicFramePr>
        <p:xfrm>
          <a:off x="5004048" y="1628800"/>
          <a:ext cx="3923928" cy="4032449"/>
        </p:xfrm>
        <a:graphic>
          <a:graphicData uri="http://schemas.openxmlformats.org/drawingml/2006/table">
            <a:tbl>
              <a:tblPr/>
              <a:tblGrid>
                <a:gridCol w="1665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4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932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食品与农业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10.57%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3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环境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5.17%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9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政府及商业实验室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19.34%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29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大学与科研所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16.87%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3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法医与兴奋剂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3.17%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9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化工与能源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25.49%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929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药检</a:t>
                      </a:r>
                      <a:r>
                        <a:rPr lang="en-US" altLang="zh-CN" sz="1600" b="0" i="0" u="none" strike="noStrike" kern="120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药厂和生化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14.85%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93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材料科学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0.64%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93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供水及排水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3.58%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93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其他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0.33%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93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5496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TextBox 6">
            <a:hlinkClick r:id="rId8" action="ppaction://hlinkfile"/>
            <a:extLst>
              <a:ext uri="{FF2B5EF4-FFF2-40B4-BE49-F238E27FC236}">
                <a16:creationId xmlns:a16="http://schemas.microsoft.com/office/drawing/2014/main" id="{B2B9C520-552F-4E1D-A392-7D1672068728}"/>
              </a:ext>
            </a:extLst>
          </p:cNvPr>
          <p:cNvSpPr txBox="1"/>
          <p:nvPr/>
        </p:nvSpPr>
        <p:spPr>
          <a:xfrm>
            <a:off x="4194554" y="5893399"/>
            <a:ext cx="4537075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dirty="0"/>
              <a:t>2002-2012 Varian china database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59804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>
                <a:latin typeface="STSong" pitchFamily="2" charset="-122"/>
                <a:ea typeface="STSong" pitchFamily="2" charset="-122"/>
              </a:rPr>
              <a:t>SCION</a:t>
            </a:r>
            <a:r>
              <a:rPr lang="en-GB" altLang="zh-CN" baseline="30000" dirty="0">
                <a:latin typeface="STSong" pitchFamily="2" charset="-122"/>
                <a:ea typeface="STSong" pitchFamily="2" charset="-122"/>
              </a:rPr>
              <a:t>TM</a:t>
            </a:r>
            <a:r>
              <a:rPr lang="en-GB" altLang="zh-CN" dirty="0">
                <a:latin typeface="STSong" pitchFamily="2" charset="-122"/>
                <a:ea typeface="STSong" pitchFamily="2" charset="-122"/>
              </a:rPr>
              <a:t> </a:t>
            </a:r>
            <a:r>
              <a:rPr lang="zh-CN" altLang="en-US" dirty="0">
                <a:latin typeface="STSong" pitchFamily="2" charset="-122"/>
                <a:ea typeface="STSong" pitchFamily="2" charset="-122"/>
              </a:rPr>
              <a:t>系列气相色谱仪</a:t>
            </a:r>
            <a:endParaRPr lang="zh-CN" altLang="en-US" dirty="0"/>
          </a:p>
        </p:txBody>
      </p:sp>
      <p:sp>
        <p:nvSpPr>
          <p:cNvPr id="4" name="内容占位符 7"/>
          <p:cNvSpPr>
            <a:spLocks noGrp="1"/>
          </p:cNvSpPr>
          <p:nvPr>
            <p:ph sz="quarter" idx="11"/>
          </p:nvPr>
        </p:nvSpPr>
        <p:spPr>
          <a:xfrm>
            <a:off x="6588224" y="5877272"/>
            <a:ext cx="2304355" cy="288354"/>
          </a:xfrm>
        </p:spPr>
        <p:txBody>
          <a:bodyPr>
            <a:noAutofit/>
          </a:bodyPr>
          <a:lstStyle>
            <a:lvl1pPr marL="0" algn="r" defTabSz="914400" rtl="0" eaLnBrk="1" latinLnBrk="0" hangingPunct="1">
              <a:lnSpc>
                <a:spcPct val="150000"/>
              </a:lnSpc>
              <a:buNone/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0" algn="r" defTabSz="914400" rtl="0" eaLnBrk="1" latinLnBrk="0" hangingPunct="1">
              <a:lnSpc>
                <a:spcPct val="150000"/>
              </a:lnSpc>
              <a:defRPr lang="zh-CN" altLang="en-US" sz="14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5D6227C-877A-4A1D-99B6-F539F266607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513" y="1244930"/>
            <a:ext cx="4638308" cy="4772888"/>
          </a:xfrm>
          <a:prstGeom prst="rect">
            <a:avLst/>
          </a:prstGeom>
        </p:spPr>
      </p:pic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468313" y="273050"/>
            <a:ext cx="784860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z="2000" dirty="0">
              <a:solidFill>
                <a:srgbClr val="0071BC"/>
              </a:solidFill>
              <a:latin typeface="STSong" pitchFamily="2" charset="-122"/>
              <a:ea typeface="STSong" pitchFamily="2" charset="-122"/>
            </a:endParaRPr>
          </a:p>
        </p:txBody>
      </p:sp>
      <p:sp>
        <p:nvSpPr>
          <p:cNvPr id="41988" name="AutoShape 9"/>
          <p:cNvSpPr>
            <a:spLocks/>
          </p:cNvSpPr>
          <p:nvPr/>
        </p:nvSpPr>
        <p:spPr bwMode="auto">
          <a:xfrm>
            <a:off x="196850" y="2959100"/>
            <a:ext cx="1981200" cy="584200"/>
          </a:xfrm>
          <a:prstGeom prst="accentCallout2">
            <a:avLst>
              <a:gd name="adj1" fmla="val 8634"/>
              <a:gd name="adj2" fmla="val 103847"/>
              <a:gd name="adj3" fmla="val 8634"/>
              <a:gd name="adj4" fmla="val 110898"/>
              <a:gd name="adj5" fmla="val 64810"/>
              <a:gd name="adj6" fmla="val 16714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pPr algn="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全彩色触摸屏设计用户操作控制界面</a:t>
            </a:r>
            <a:endParaRPr lang="de-DE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8A1C0AAB-2302-4C1E-A3F4-3E2CC8DB7C6E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内容占位符 16"/>
          <p:cNvSpPr>
            <a:spLocks noGrp="1"/>
          </p:cNvSpPr>
          <p:nvPr>
            <p:ph idx="1"/>
          </p:nvPr>
        </p:nvSpPr>
        <p:spPr>
          <a:xfrm>
            <a:off x="3500430" y="785794"/>
            <a:ext cx="2114536" cy="614354"/>
          </a:xfrm>
        </p:spPr>
        <p:txBody>
          <a:bodyPr/>
          <a:lstStyle/>
          <a:p>
            <a:pPr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4 </a:t>
            </a: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通道设计</a:t>
            </a:r>
            <a:endParaRPr lang="zh-CN" altLang="en-US" dirty="0"/>
          </a:p>
        </p:txBody>
      </p:sp>
      <p:sp>
        <p:nvSpPr>
          <p:cNvPr id="41990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56907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fld id="{13522439-AD6C-4BD7-9357-83D8C1C7996F}" type="slidenum">
              <a:rPr lang="de-DE" altLang="zh-CN" smtClean="0">
                <a:solidFill>
                  <a:schemeClr val="bg1"/>
                </a:solidFill>
                <a:ea typeface="MS PGothic" pitchFamily="34" charset="-128"/>
              </a:rPr>
              <a:pPr algn="l" eaLnBrk="1" hangingPunct="1"/>
              <a:t>12</a:t>
            </a:fld>
            <a:endParaRPr lang="de-DE" altLang="zh-CN" sz="140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41991" name="AutoShape 9"/>
          <p:cNvSpPr>
            <a:spLocks/>
          </p:cNvSpPr>
          <p:nvPr/>
        </p:nvSpPr>
        <p:spPr bwMode="auto">
          <a:xfrm>
            <a:off x="1187450" y="1346200"/>
            <a:ext cx="1981200" cy="585788"/>
          </a:xfrm>
          <a:prstGeom prst="accentCallout2">
            <a:avLst>
              <a:gd name="adj1" fmla="val 19356"/>
              <a:gd name="adj2" fmla="val 103847"/>
              <a:gd name="adj3" fmla="val 19356"/>
              <a:gd name="adj4" fmla="val 121875"/>
              <a:gd name="adj5" fmla="val 303361"/>
              <a:gd name="adj6" fmla="val 16696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pPr algn="ctr"/>
            <a:r>
              <a:rPr lang="en-US" altLang="zh-CN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600 Hz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检测器</a:t>
            </a:r>
            <a:r>
              <a:rPr 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数据采集速率</a:t>
            </a:r>
            <a:endParaRPr lang="de-DE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992" name="AutoShape 9"/>
          <p:cNvSpPr>
            <a:spLocks/>
          </p:cNvSpPr>
          <p:nvPr/>
        </p:nvSpPr>
        <p:spPr bwMode="auto">
          <a:xfrm>
            <a:off x="6858000" y="3908425"/>
            <a:ext cx="1981200" cy="338138"/>
          </a:xfrm>
          <a:prstGeom prst="accentCallout2">
            <a:avLst>
              <a:gd name="adj1" fmla="val 19356"/>
              <a:gd name="adj2" fmla="val -3847"/>
              <a:gd name="adj3" fmla="val 19356"/>
              <a:gd name="adj4" fmla="val -10819"/>
              <a:gd name="adj5" fmla="val -83431"/>
              <a:gd name="adj6" fmla="val -6462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耐高压设计进样口</a:t>
            </a:r>
            <a:endParaRPr lang="de-DE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993" name="AutoShape 9"/>
          <p:cNvSpPr>
            <a:spLocks/>
          </p:cNvSpPr>
          <p:nvPr/>
        </p:nvSpPr>
        <p:spPr bwMode="auto">
          <a:xfrm>
            <a:off x="0" y="5797550"/>
            <a:ext cx="2449513" cy="338138"/>
          </a:xfrm>
          <a:prstGeom prst="accentCallout2">
            <a:avLst>
              <a:gd name="adj1" fmla="val 13690"/>
              <a:gd name="adj2" fmla="val 103847"/>
              <a:gd name="adj3" fmla="val 9630"/>
              <a:gd name="adj4" fmla="val 112926"/>
              <a:gd name="adj5" fmla="val -29690"/>
              <a:gd name="adj6" fmla="val 12256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pPr algn="r"/>
            <a:r>
              <a:rPr lang="zh-CN" altLang="en-US" sz="1600" b="1">
                <a:solidFill>
                  <a:srgbClr val="0072BC"/>
                </a:solidFill>
              </a:rPr>
              <a:t>优异的性能使其与众不同</a:t>
            </a:r>
            <a:endParaRPr lang="de-DE" sz="1600" b="1">
              <a:solidFill>
                <a:srgbClr val="0072BC"/>
              </a:solidFill>
            </a:endParaRPr>
          </a:p>
        </p:txBody>
      </p:sp>
      <p:sp>
        <p:nvSpPr>
          <p:cNvPr id="41994" name="AutoShape 9"/>
          <p:cNvSpPr>
            <a:spLocks/>
          </p:cNvSpPr>
          <p:nvPr/>
        </p:nvSpPr>
        <p:spPr bwMode="auto">
          <a:xfrm>
            <a:off x="6791325" y="1592263"/>
            <a:ext cx="2027238" cy="339725"/>
          </a:xfrm>
          <a:prstGeom prst="accentCallout2">
            <a:avLst>
              <a:gd name="adj1" fmla="val 33028"/>
              <a:gd name="adj2" fmla="val -3125"/>
              <a:gd name="adj3" fmla="val 33028"/>
              <a:gd name="adj4" fmla="val -9963"/>
              <a:gd name="adj5" fmla="val 138565"/>
              <a:gd name="adj6" fmla="val -35454"/>
            </a:avLst>
          </a:prstGeom>
          <a:noFill/>
          <a:ln w="9525">
            <a:solidFill>
              <a:srgbClr val="919DA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自动进样器</a:t>
            </a:r>
            <a:endParaRPr lang="de-DE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995" name="Rectangle 13"/>
          <p:cNvSpPr>
            <a:spLocks noChangeArrowheads="1"/>
          </p:cNvSpPr>
          <p:nvPr/>
        </p:nvSpPr>
        <p:spPr bwMode="auto">
          <a:xfrm>
            <a:off x="196850" y="4076700"/>
            <a:ext cx="1981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功能强大的</a:t>
            </a:r>
            <a:r>
              <a:rPr 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CompassCDS          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控制软件</a:t>
            </a:r>
            <a:endParaRPr lang="en-US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996" name="AutoShape 9"/>
          <p:cNvSpPr>
            <a:spLocks/>
          </p:cNvSpPr>
          <p:nvPr/>
        </p:nvSpPr>
        <p:spPr bwMode="auto">
          <a:xfrm>
            <a:off x="7031038" y="4926013"/>
            <a:ext cx="1787525" cy="831850"/>
          </a:xfrm>
          <a:prstGeom prst="accentCallout2">
            <a:avLst>
              <a:gd name="adj1" fmla="val 19356"/>
              <a:gd name="adj2" fmla="val -6667"/>
              <a:gd name="adj3" fmla="val 19356"/>
              <a:gd name="adj4" fmla="val -52361"/>
              <a:gd name="adj5" fmla="val 3421"/>
              <a:gd name="adj6" fmla="val -82361"/>
            </a:avLst>
          </a:prstGeom>
          <a:noFill/>
          <a:ln w="9525">
            <a:solidFill>
              <a:srgbClr val="919DA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超大高性能柱温箱设计，具有超快的升温速率</a:t>
            </a:r>
            <a:endParaRPr lang="en-US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997" name="Rectangle 12"/>
          <p:cNvSpPr>
            <a:spLocks noChangeArrowheads="1"/>
          </p:cNvSpPr>
          <p:nvPr/>
        </p:nvSpPr>
        <p:spPr bwMode="auto">
          <a:xfrm>
            <a:off x="3924300" y="6042025"/>
            <a:ext cx="31067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“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气相色谱惰性处理</a:t>
            </a:r>
            <a:r>
              <a:rPr 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” 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可选项</a:t>
            </a:r>
            <a:endParaRPr lang="en-US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998" name="Rectangle 13"/>
          <p:cNvSpPr>
            <a:spLocks noChangeArrowheads="1"/>
          </p:cNvSpPr>
          <p:nvPr/>
        </p:nvSpPr>
        <p:spPr bwMode="auto">
          <a:xfrm>
            <a:off x="6588125" y="2266950"/>
            <a:ext cx="2327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完全</a:t>
            </a:r>
            <a:r>
              <a:rPr lang="en-US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EFC</a:t>
            </a:r>
            <a:r>
              <a:rPr lang="zh-CN" altLang="en-US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控制</a:t>
            </a:r>
            <a:endParaRPr lang="en-GB" sz="1600" b="1">
              <a:solidFill>
                <a:srgbClr val="0072BC"/>
              </a:solidFill>
              <a:ea typeface="STSong" pitchFamily="2" charset="-122"/>
              <a:cs typeface="Arial" pitchFamily="34" charset="0"/>
            </a:endParaRPr>
          </a:p>
          <a:p>
            <a:r>
              <a:rPr lang="zh-CN" altLang="en-US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最多可至</a:t>
            </a:r>
            <a:r>
              <a:rPr lang="en-US" altLang="zh-CN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9</a:t>
            </a:r>
            <a:r>
              <a:rPr lang="zh-CN" altLang="en-US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种</a:t>
            </a:r>
            <a:r>
              <a:rPr lang="en-US" altLang="zh-CN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EFC </a:t>
            </a:r>
            <a:r>
              <a:rPr lang="zh-CN" altLang="en-US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类型</a:t>
            </a:r>
            <a:endParaRPr lang="en-US" sz="1600" b="1">
              <a:solidFill>
                <a:srgbClr val="0072BC"/>
              </a:solidFill>
              <a:ea typeface="STSong" pitchFamily="2" charset="-122"/>
              <a:cs typeface="Arial" pitchFamily="34" charset="0"/>
            </a:endParaRPr>
          </a:p>
        </p:txBody>
      </p:sp>
      <p:sp>
        <p:nvSpPr>
          <p:cNvPr id="41999" name="Rectangle 13"/>
          <p:cNvSpPr>
            <a:spLocks noChangeArrowheads="1"/>
          </p:cNvSpPr>
          <p:nvPr/>
        </p:nvSpPr>
        <p:spPr bwMode="auto">
          <a:xfrm>
            <a:off x="7261225" y="3251200"/>
            <a:ext cx="1654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0072BC"/>
                </a:solidFill>
                <a:ea typeface="STSong" pitchFamily="2" charset="-122"/>
                <a:cs typeface="Arial" pitchFamily="34" charset="0"/>
              </a:rPr>
              <a:t>反吹功能可选项</a:t>
            </a:r>
            <a:endParaRPr lang="en-GB" sz="1600" b="1">
              <a:solidFill>
                <a:srgbClr val="0072BC"/>
              </a:solidFill>
              <a:ea typeface="STSong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05478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856" y="1074420"/>
            <a:ext cx="3066288" cy="4709160"/>
          </a:xfrm>
          <a:prstGeom prst="rect">
            <a:avLst/>
          </a:prstGeom>
        </p:spPr>
      </p:pic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628650" y="219075"/>
            <a:ext cx="78486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z="2000" dirty="0">
              <a:solidFill>
                <a:srgbClr val="0071BC"/>
              </a:solidFill>
              <a:latin typeface="STSong" pitchFamily="2" charset="-122"/>
              <a:ea typeface="STSong" pitchFamily="2" charset="-122"/>
            </a:endParaRPr>
          </a:p>
        </p:txBody>
      </p:sp>
      <p:sp>
        <p:nvSpPr>
          <p:cNvPr id="40964" name="AutoShape 9"/>
          <p:cNvSpPr>
            <a:spLocks/>
          </p:cNvSpPr>
          <p:nvPr/>
        </p:nvSpPr>
        <p:spPr bwMode="auto">
          <a:xfrm>
            <a:off x="196850" y="2959100"/>
            <a:ext cx="1981200" cy="584200"/>
          </a:xfrm>
          <a:prstGeom prst="accentCallout2">
            <a:avLst>
              <a:gd name="adj1" fmla="val 8634"/>
              <a:gd name="adj2" fmla="val 103847"/>
              <a:gd name="adj3" fmla="val 8634"/>
              <a:gd name="adj4" fmla="val 110898"/>
              <a:gd name="adj5" fmla="val 116005"/>
              <a:gd name="adj6" fmla="val 17613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全彩色触摸屏设计用户操作界面</a:t>
            </a:r>
            <a:endParaRPr lang="de-DE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D9E43655-DD52-4D64-8BF3-16BD7BA4D499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内容占位符 16"/>
          <p:cNvSpPr>
            <a:spLocks noGrp="1"/>
          </p:cNvSpPr>
          <p:nvPr>
            <p:ph idx="1"/>
          </p:nvPr>
        </p:nvSpPr>
        <p:spPr>
          <a:xfrm>
            <a:off x="3428992" y="785794"/>
            <a:ext cx="2257412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2 </a:t>
            </a: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通道设计</a:t>
            </a:r>
            <a:endParaRPr lang="zh-CN" altLang="en-US" dirty="0"/>
          </a:p>
        </p:txBody>
      </p:sp>
      <p:sp>
        <p:nvSpPr>
          <p:cNvPr id="40966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56907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fld id="{90AE8774-4A65-4390-AD23-4CDFFA07E001}" type="slidenum">
              <a:rPr lang="de-DE" altLang="zh-CN" smtClean="0">
                <a:solidFill>
                  <a:schemeClr val="bg1"/>
                </a:solidFill>
                <a:ea typeface="MS PGothic" pitchFamily="34" charset="-128"/>
              </a:rPr>
              <a:pPr algn="l" eaLnBrk="1" hangingPunct="1"/>
              <a:t>13</a:t>
            </a:fld>
            <a:endParaRPr lang="de-DE" altLang="zh-CN" sz="140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40967" name="AutoShape 9"/>
          <p:cNvSpPr>
            <a:spLocks/>
          </p:cNvSpPr>
          <p:nvPr/>
        </p:nvSpPr>
        <p:spPr bwMode="auto">
          <a:xfrm>
            <a:off x="1187450" y="1346200"/>
            <a:ext cx="1981200" cy="585788"/>
          </a:xfrm>
          <a:prstGeom prst="accentCallout2">
            <a:avLst>
              <a:gd name="adj1" fmla="val 19356"/>
              <a:gd name="adj2" fmla="val 103847"/>
              <a:gd name="adj3" fmla="val 19356"/>
              <a:gd name="adj4" fmla="val 121875"/>
              <a:gd name="adj5" fmla="val 289148"/>
              <a:gd name="adj6" fmla="val 14778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600 Hz </a:t>
            </a:r>
            <a:r>
              <a:rPr lang="zh-CN" altLang="en-US" sz="1600" b="1" dirty="0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检测器数据采集速率</a:t>
            </a:r>
            <a:endParaRPr lang="de-DE" sz="1600" b="1" dirty="0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968" name="AutoShape 9"/>
          <p:cNvSpPr>
            <a:spLocks/>
          </p:cNvSpPr>
          <p:nvPr/>
        </p:nvSpPr>
        <p:spPr bwMode="auto">
          <a:xfrm>
            <a:off x="6653213" y="4030663"/>
            <a:ext cx="1981200" cy="338137"/>
          </a:xfrm>
          <a:prstGeom prst="accentCallout2">
            <a:avLst>
              <a:gd name="adj1" fmla="val 19356"/>
              <a:gd name="adj2" fmla="val -3847"/>
              <a:gd name="adj3" fmla="val 19356"/>
              <a:gd name="adj4" fmla="val -10819"/>
              <a:gd name="adj5" fmla="val -12356"/>
              <a:gd name="adj6" fmla="val -9279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耐高压进样口</a:t>
            </a:r>
            <a:endParaRPr lang="de-DE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969" name="AutoShape 9"/>
          <p:cNvSpPr>
            <a:spLocks/>
          </p:cNvSpPr>
          <p:nvPr/>
        </p:nvSpPr>
        <p:spPr bwMode="auto">
          <a:xfrm>
            <a:off x="539750" y="5530850"/>
            <a:ext cx="2447925" cy="584200"/>
          </a:xfrm>
          <a:prstGeom prst="accentCallout2">
            <a:avLst>
              <a:gd name="adj1" fmla="val 13690"/>
              <a:gd name="adj2" fmla="val 103847"/>
              <a:gd name="adj3" fmla="val 9630"/>
              <a:gd name="adj4" fmla="val 112926"/>
              <a:gd name="adj5" fmla="val -29690"/>
              <a:gd name="adj6" fmla="val 12256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</a:rPr>
              <a:t>精巧的设计，</a:t>
            </a:r>
            <a:endParaRPr lang="en-US" altLang="zh-CN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</a:rPr>
              <a:t>节省实验室空间</a:t>
            </a:r>
            <a:endParaRPr lang="de-DE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70" name="AutoShape 9"/>
          <p:cNvSpPr>
            <a:spLocks/>
          </p:cNvSpPr>
          <p:nvPr/>
        </p:nvSpPr>
        <p:spPr bwMode="auto">
          <a:xfrm>
            <a:off x="5675313" y="1592263"/>
            <a:ext cx="1968500" cy="339725"/>
          </a:xfrm>
          <a:prstGeom prst="accentCallout2">
            <a:avLst>
              <a:gd name="adj1" fmla="val 33028"/>
              <a:gd name="adj2" fmla="val -3125"/>
              <a:gd name="adj3" fmla="val 33028"/>
              <a:gd name="adj4" fmla="val -9963"/>
              <a:gd name="adj5" fmla="val 184815"/>
              <a:gd name="adj6" fmla="val -44630"/>
            </a:avLst>
          </a:prstGeom>
          <a:noFill/>
          <a:ln w="9525">
            <a:solidFill>
              <a:srgbClr val="919DA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自动进样器</a:t>
            </a:r>
            <a:endParaRPr lang="de-DE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971" name="Rectangle 13"/>
          <p:cNvSpPr>
            <a:spLocks noChangeArrowheads="1"/>
          </p:cNvSpPr>
          <p:nvPr/>
        </p:nvSpPr>
        <p:spPr bwMode="auto">
          <a:xfrm>
            <a:off x="628650" y="4360863"/>
            <a:ext cx="1981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功能强大的</a:t>
            </a:r>
            <a:r>
              <a:rPr 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CompassCDS          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软件</a:t>
            </a:r>
            <a:endParaRPr lang="en-US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972" name="AutoShape 9"/>
          <p:cNvSpPr>
            <a:spLocks/>
          </p:cNvSpPr>
          <p:nvPr/>
        </p:nvSpPr>
        <p:spPr bwMode="auto">
          <a:xfrm>
            <a:off x="6516688" y="4933950"/>
            <a:ext cx="2254250" cy="584200"/>
          </a:xfrm>
          <a:prstGeom prst="accentCallout2">
            <a:avLst>
              <a:gd name="adj1" fmla="val 19356"/>
              <a:gd name="adj2" fmla="val -6667"/>
              <a:gd name="adj3" fmla="val 19356"/>
              <a:gd name="adj4" fmla="val -52361"/>
              <a:gd name="adj5" fmla="val 3421"/>
              <a:gd name="adj6" fmla="val -82361"/>
            </a:avLst>
          </a:prstGeom>
          <a:noFill/>
          <a:ln w="9525">
            <a:solidFill>
              <a:srgbClr val="919DA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spAutoFit/>
          </a:bodyPr>
          <a:lstStyle/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高性能柱温箱</a:t>
            </a:r>
            <a:r>
              <a:rPr lang="en-US" altLang="zh-CN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,</a:t>
            </a:r>
          </a:p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超快的升温速率</a:t>
            </a:r>
            <a:endParaRPr lang="en-US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973" name="Rectangle 12"/>
          <p:cNvSpPr>
            <a:spLocks noChangeArrowheads="1"/>
          </p:cNvSpPr>
          <p:nvPr/>
        </p:nvSpPr>
        <p:spPr bwMode="auto">
          <a:xfrm>
            <a:off x="4140200" y="5745163"/>
            <a:ext cx="26273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“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气相色谱惰性处理</a:t>
            </a:r>
            <a:r>
              <a:rPr 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” 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选项</a:t>
            </a:r>
            <a:endParaRPr lang="en-US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974" name="Rectangle 13"/>
          <p:cNvSpPr>
            <a:spLocks noChangeArrowheads="1"/>
          </p:cNvSpPr>
          <p:nvPr/>
        </p:nvSpPr>
        <p:spPr bwMode="auto">
          <a:xfrm>
            <a:off x="6372225" y="2124075"/>
            <a:ext cx="2398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完全</a:t>
            </a:r>
            <a:r>
              <a:rPr lang="en-US" altLang="zh-CN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EFC 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控制</a:t>
            </a:r>
            <a:endParaRPr lang="en-GB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最多可具有</a:t>
            </a:r>
            <a:r>
              <a:rPr lang="en-GB" altLang="zh-CN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种</a:t>
            </a:r>
            <a:r>
              <a:rPr lang="en-US" altLang="zh-CN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EFC</a:t>
            </a:r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类型</a:t>
            </a:r>
            <a:endParaRPr lang="en-US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975" name="Rectangle 13"/>
          <p:cNvSpPr>
            <a:spLocks noChangeArrowheads="1"/>
          </p:cNvSpPr>
          <p:nvPr/>
        </p:nvSpPr>
        <p:spPr bwMode="auto">
          <a:xfrm>
            <a:off x="6611938" y="2959100"/>
            <a:ext cx="2063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rgbClr val="0072B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具有反吹功能选项</a:t>
            </a:r>
            <a:endParaRPr lang="en-US" sz="1600" b="1">
              <a:solidFill>
                <a:srgbClr val="0072B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70604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6A9D203D-5E5F-4046-B7FF-866A2177D4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7910937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7">
            <a:extLst>
              <a:ext uri="{FF2B5EF4-FFF2-40B4-BE49-F238E27FC236}">
                <a16:creationId xmlns:a16="http://schemas.microsoft.com/office/drawing/2014/main" id="{94074FFE-FC34-4957-BF1B-FD9FAD1F11D6}"/>
              </a:ext>
            </a:extLst>
          </p:cNvPr>
          <p:cNvGrpSpPr>
            <a:grpSpLocks/>
          </p:cNvGrpSpPr>
          <p:nvPr/>
        </p:nvGrpSpPr>
        <p:grpSpPr bwMode="auto">
          <a:xfrm>
            <a:off x="215517" y="1023475"/>
            <a:ext cx="5976664" cy="4057855"/>
            <a:chOff x="923925" y="1844675"/>
            <a:chExt cx="6273800" cy="4779963"/>
          </a:xfrm>
        </p:grpSpPr>
        <p:pic>
          <p:nvPicPr>
            <p:cNvPr id="6" name="Picture 6" descr="pfpd02">
              <a:extLst>
                <a:ext uri="{FF2B5EF4-FFF2-40B4-BE49-F238E27FC236}">
                  <a16:creationId xmlns:a16="http://schemas.microsoft.com/office/drawing/2014/main" id="{2722D6BE-8BFC-441E-8B86-AE4578ADD0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925" y="1844675"/>
              <a:ext cx="6273800" cy="4779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CDF2610D-7D95-4898-AFBA-4333DF4D942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971800" y="2924175"/>
              <a:ext cx="3905250" cy="2952750"/>
            </a:xfrm>
            <a:prstGeom prst="ellips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en-US" altLang="zh-CN" sz="1800">
                <a:latin typeface="Calibri" pitchFamily="34" charset="0"/>
                <a:cs typeface="Arial" pitchFamily="34" charset="0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07DD5459-C368-4CA5-9DEF-4A53511F1C54}"/>
              </a:ext>
            </a:extLst>
          </p:cNvPr>
          <p:cNvSpPr/>
          <p:nvPr/>
        </p:nvSpPr>
        <p:spPr>
          <a:xfrm>
            <a:off x="6517233" y="1700808"/>
            <a:ext cx="14334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结构紧凑</a:t>
            </a:r>
            <a:endParaRPr lang="en-US" altLang="zh-CN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GC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一体化</a:t>
            </a:r>
            <a:endParaRPr lang="en-US" altLang="zh-CN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C92C71-55FA-436F-8505-D0E37071A319}"/>
              </a:ext>
            </a:extLst>
          </p:cNvPr>
          <p:cNvSpPr txBox="1"/>
          <p:nvPr/>
        </p:nvSpPr>
        <p:spPr>
          <a:xfrm>
            <a:off x="395536" y="534818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可以检测样品中的氮、硫、磷元素。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E4381E-0FA8-483B-B2D5-4083C4988F4C}"/>
              </a:ext>
            </a:extLst>
          </p:cNvPr>
          <p:cNvSpPr/>
          <p:nvPr/>
        </p:nvSpPr>
        <p:spPr>
          <a:xfrm>
            <a:off x="4211960" y="5348186"/>
            <a:ext cx="36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检测限：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  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1pg S/sec </a:t>
            </a:r>
          </a:p>
          <a:p>
            <a:pPr indent="266700"/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P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100fg P/sec</a:t>
            </a:r>
            <a:r>
              <a:rPr lang="en-US" altLang="zh-CN" kern="100" dirty="0">
                <a:latin typeface="Times New Roman" panose="02020603050405020304" pitchFamily="18" charset="0"/>
              </a:rPr>
              <a:t> </a:t>
            </a:r>
          </a:p>
          <a:p>
            <a:pPr indent="266700"/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20pg N/sec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262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04AF62FB-C85C-4B46-A6BD-3B72D8633863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3492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fld id="{8DD103A7-123B-4D3C-BC3A-187F1143FCDA}" type="slidenum">
              <a:rPr lang="de-DE" altLang="zh-CN" sz="1200">
                <a:solidFill>
                  <a:srgbClr val="898989"/>
                </a:solidFill>
                <a:latin typeface="微软雅黑" pitchFamily="34" charset="-122"/>
                <a:ea typeface="微软雅黑" pitchFamily="34" charset="-122"/>
              </a:rPr>
              <a:pPr eaLnBrk="1" hangingPunct="1"/>
              <a:t>15</a:t>
            </a:fld>
            <a:endParaRPr lang="de-DE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59" name="Freeform 4"/>
          <p:cNvSpPr>
            <a:spLocks/>
          </p:cNvSpPr>
          <p:nvPr/>
        </p:nvSpPr>
        <p:spPr bwMode="auto">
          <a:xfrm>
            <a:off x="2254250" y="3730625"/>
            <a:ext cx="344488" cy="25400"/>
          </a:xfrm>
          <a:custGeom>
            <a:avLst/>
            <a:gdLst>
              <a:gd name="T0" fmla="*/ 2147483647 w 490"/>
              <a:gd name="T1" fmla="*/ 2147483647 h 32"/>
              <a:gd name="T2" fmla="*/ 2147483647 w 490"/>
              <a:gd name="T3" fmla="*/ 2147483647 h 32"/>
              <a:gd name="T4" fmla="*/ 0 w 490"/>
              <a:gd name="T5" fmla="*/ 0 h 32"/>
              <a:gd name="T6" fmla="*/ 0 w 490"/>
              <a:gd name="T7" fmla="*/ 2147483647 h 32"/>
              <a:gd name="T8" fmla="*/ 2147483647 w 490"/>
              <a:gd name="T9" fmla="*/ 2147483647 h 32"/>
              <a:gd name="T10" fmla="*/ 2147483647 w 490"/>
              <a:gd name="T11" fmla="*/ 2147483647 h 32"/>
              <a:gd name="T12" fmla="*/ 2147483647 w 490"/>
              <a:gd name="T13" fmla="*/ 2147483647 h 32"/>
              <a:gd name="T14" fmla="*/ 2147483647 w 490"/>
              <a:gd name="T15" fmla="*/ 2147483647 h 32"/>
              <a:gd name="T16" fmla="*/ 2147483647 w 490"/>
              <a:gd name="T17" fmla="*/ 2147483647 h 32"/>
              <a:gd name="T18" fmla="*/ 2147483647 w 490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90"/>
              <a:gd name="T31" fmla="*/ 0 h 32"/>
              <a:gd name="T32" fmla="*/ 490 w 490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90" h="32">
                <a:moveTo>
                  <a:pt x="490" y="16"/>
                </a:moveTo>
                <a:lnTo>
                  <a:pt x="486" y="6"/>
                </a:lnTo>
                <a:lnTo>
                  <a:pt x="0" y="0"/>
                </a:lnTo>
                <a:lnTo>
                  <a:pt x="0" y="32"/>
                </a:lnTo>
                <a:lnTo>
                  <a:pt x="486" y="32"/>
                </a:lnTo>
                <a:lnTo>
                  <a:pt x="480" y="16"/>
                </a:lnTo>
                <a:lnTo>
                  <a:pt x="490" y="16"/>
                </a:lnTo>
                <a:lnTo>
                  <a:pt x="490" y="6"/>
                </a:lnTo>
                <a:lnTo>
                  <a:pt x="486" y="6"/>
                </a:lnTo>
                <a:lnTo>
                  <a:pt x="49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0" name="Freeform 5"/>
          <p:cNvSpPr>
            <a:spLocks/>
          </p:cNvSpPr>
          <p:nvPr/>
        </p:nvSpPr>
        <p:spPr bwMode="auto">
          <a:xfrm>
            <a:off x="2593975" y="3735388"/>
            <a:ext cx="23813" cy="1433512"/>
          </a:xfrm>
          <a:custGeom>
            <a:avLst/>
            <a:gdLst>
              <a:gd name="T0" fmla="*/ 2147483647 w 32"/>
              <a:gd name="T1" fmla="*/ 2147483647 h 1807"/>
              <a:gd name="T2" fmla="*/ 2147483647 w 32"/>
              <a:gd name="T3" fmla="*/ 2147483647 h 1807"/>
              <a:gd name="T4" fmla="*/ 2147483647 w 32"/>
              <a:gd name="T5" fmla="*/ 0 h 1807"/>
              <a:gd name="T6" fmla="*/ 0 w 32"/>
              <a:gd name="T7" fmla="*/ 0 h 1807"/>
              <a:gd name="T8" fmla="*/ 0 w 32"/>
              <a:gd name="T9" fmla="*/ 2147483647 h 1807"/>
              <a:gd name="T10" fmla="*/ 2147483647 w 32"/>
              <a:gd name="T11" fmla="*/ 2147483647 h 1807"/>
              <a:gd name="T12" fmla="*/ 2147483647 w 32"/>
              <a:gd name="T13" fmla="*/ 2147483647 h 1807"/>
              <a:gd name="T14" fmla="*/ 2147483647 w 32"/>
              <a:gd name="T15" fmla="*/ 2147483647 h 1807"/>
              <a:gd name="T16" fmla="*/ 2147483647 w 32"/>
              <a:gd name="T17" fmla="*/ 2147483647 h 1807"/>
              <a:gd name="T18" fmla="*/ 2147483647 w 32"/>
              <a:gd name="T19" fmla="*/ 2147483647 h 18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1807"/>
              <a:gd name="T32" fmla="*/ 32 w 32"/>
              <a:gd name="T33" fmla="*/ 1807 h 18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1807">
                <a:moveTo>
                  <a:pt x="18" y="1807"/>
                </a:moveTo>
                <a:lnTo>
                  <a:pt x="32" y="1803"/>
                </a:lnTo>
                <a:lnTo>
                  <a:pt x="32" y="0"/>
                </a:lnTo>
                <a:lnTo>
                  <a:pt x="0" y="0"/>
                </a:lnTo>
                <a:lnTo>
                  <a:pt x="0" y="1803"/>
                </a:lnTo>
                <a:lnTo>
                  <a:pt x="18" y="1797"/>
                </a:lnTo>
                <a:lnTo>
                  <a:pt x="18" y="1807"/>
                </a:lnTo>
                <a:lnTo>
                  <a:pt x="32" y="1807"/>
                </a:lnTo>
                <a:lnTo>
                  <a:pt x="32" y="1803"/>
                </a:lnTo>
                <a:lnTo>
                  <a:pt x="18" y="18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1" name="Freeform 6"/>
          <p:cNvSpPr>
            <a:spLocks/>
          </p:cNvSpPr>
          <p:nvPr/>
        </p:nvSpPr>
        <p:spPr bwMode="auto">
          <a:xfrm>
            <a:off x="2132013" y="5164138"/>
            <a:ext cx="463550" cy="25400"/>
          </a:xfrm>
          <a:custGeom>
            <a:avLst/>
            <a:gdLst>
              <a:gd name="T0" fmla="*/ 2147483647 w 659"/>
              <a:gd name="T1" fmla="*/ 2147483647 h 32"/>
              <a:gd name="T2" fmla="*/ 2147483647 w 659"/>
              <a:gd name="T3" fmla="*/ 2147483647 h 32"/>
              <a:gd name="T4" fmla="*/ 2147483647 w 659"/>
              <a:gd name="T5" fmla="*/ 2147483647 h 32"/>
              <a:gd name="T6" fmla="*/ 2147483647 w 659"/>
              <a:gd name="T7" fmla="*/ 0 h 32"/>
              <a:gd name="T8" fmla="*/ 2147483647 w 659"/>
              <a:gd name="T9" fmla="*/ 0 h 32"/>
              <a:gd name="T10" fmla="*/ 0 w 659"/>
              <a:gd name="T11" fmla="*/ 2147483647 h 32"/>
              <a:gd name="T12" fmla="*/ 2147483647 w 659"/>
              <a:gd name="T13" fmla="*/ 0 h 32"/>
              <a:gd name="T14" fmla="*/ 0 w 659"/>
              <a:gd name="T15" fmla="*/ 0 h 32"/>
              <a:gd name="T16" fmla="*/ 0 w 659"/>
              <a:gd name="T17" fmla="*/ 2147483647 h 32"/>
              <a:gd name="T18" fmla="*/ 2147483647 w 659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59"/>
              <a:gd name="T31" fmla="*/ 0 h 32"/>
              <a:gd name="T32" fmla="*/ 659 w 659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59" h="32">
                <a:moveTo>
                  <a:pt x="10" y="18"/>
                </a:moveTo>
                <a:lnTo>
                  <a:pt x="4" y="32"/>
                </a:lnTo>
                <a:lnTo>
                  <a:pt x="659" y="32"/>
                </a:lnTo>
                <a:lnTo>
                  <a:pt x="659" y="0"/>
                </a:lnTo>
                <a:lnTo>
                  <a:pt x="4" y="0"/>
                </a:lnTo>
                <a:lnTo>
                  <a:pt x="0" y="18"/>
                </a:lnTo>
                <a:lnTo>
                  <a:pt x="4" y="0"/>
                </a:lnTo>
                <a:lnTo>
                  <a:pt x="0" y="0"/>
                </a:lnTo>
                <a:lnTo>
                  <a:pt x="0" y="18"/>
                </a:lnTo>
                <a:lnTo>
                  <a:pt x="1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2" name="Freeform 7"/>
          <p:cNvSpPr>
            <a:spLocks/>
          </p:cNvSpPr>
          <p:nvPr/>
        </p:nvSpPr>
        <p:spPr bwMode="auto">
          <a:xfrm>
            <a:off x="2135188" y="5165725"/>
            <a:ext cx="22225" cy="476250"/>
          </a:xfrm>
          <a:custGeom>
            <a:avLst/>
            <a:gdLst>
              <a:gd name="T0" fmla="*/ 2147483647 w 32"/>
              <a:gd name="T1" fmla="*/ 2147483647 h 599"/>
              <a:gd name="T2" fmla="*/ 2147483647 w 32"/>
              <a:gd name="T3" fmla="*/ 2147483647 h 599"/>
              <a:gd name="T4" fmla="*/ 2147483647 w 32"/>
              <a:gd name="T5" fmla="*/ 0 h 599"/>
              <a:gd name="T6" fmla="*/ 0 w 32"/>
              <a:gd name="T7" fmla="*/ 0 h 599"/>
              <a:gd name="T8" fmla="*/ 0 w 32"/>
              <a:gd name="T9" fmla="*/ 2147483647 h 599"/>
              <a:gd name="T10" fmla="*/ 2147483647 w 32"/>
              <a:gd name="T11" fmla="*/ 2147483647 h 5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599"/>
              <a:gd name="T20" fmla="*/ 32 w 32"/>
              <a:gd name="T21" fmla="*/ 599 h 5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599">
                <a:moveTo>
                  <a:pt x="12" y="599"/>
                </a:moveTo>
                <a:lnTo>
                  <a:pt x="32" y="599"/>
                </a:lnTo>
                <a:lnTo>
                  <a:pt x="32" y="0"/>
                </a:lnTo>
                <a:lnTo>
                  <a:pt x="0" y="0"/>
                </a:lnTo>
                <a:lnTo>
                  <a:pt x="0" y="599"/>
                </a:lnTo>
                <a:lnTo>
                  <a:pt x="12" y="5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3" name="Freeform 8"/>
          <p:cNvSpPr>
            <a:spLocks/>
          </p:cNvSpPr>
          <p:nvPr/>
        </p:nvSpPr>
        <p:spPr bwMode="auto">
          <a:xfrm>
            <a:off x="2254250" y="3503613"/>
            <a:ext cx="384175" cy="25400"/>
          </a:xfrm>
          <a:custGeom>
            <a:avLst/>
            <a:gdLst>
              <a:gd name="T0" fmla="*/ 2147483647 w 546"/>
              <a:gd name="T1" fmla="*/ 2147483647 h 32"/>
              <a:gd name="T2" fmla="*/ 2147483647 w 546"/>
              <a:gd name="T3" fmla="*/ 2147483647 h 32"/>
              <a:gd name="T4" fmla="*/ 2147483647 w 546"/>
              <a:gd name="T5" fmla="*/ 2147483647 h 32"/>
              <a:gd name="T6" fmla="*/ 2147483647 w 546"/>
              <a:gd name="T7" fmla="*/ 0 h 32"/>
              <a:gd name="T8" fmla="*/ 2147483647 w 546"/>
              <a:gd name="T9" fmla="*/ 0 h 32"/>
              <a:gd name="T10" fmla="*/ 0 w 546"/>
              <a:gd name="T11" fmla="*/ 2147483647 h 32"/>
              <a:gd name="T12" fmla="*/ 2147483647 w 546"/>
              <a:gd name="T13" fmla="*/ 0 h 32"/>
              <a:gd name="T14" fmla="*/ 0 w 546"/>
              <a:gd name="T15" fmla="*/ 0 h 32"/>
              <a:gd name="T16" fmla="*/ 0 w 546"/>
              <a:gd name="T17" fmla="*/ 2147483647 h 32"/>
              <a:gd name="T18" fmla="*/ 2147483647 w 546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6"/>
              <a:gd name="T31" fmla="*/ 0 h 32"/>
              <a:gd name="T32" fmla="*/ 546 w 546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6" h="32">
                <a:moveTo>
                  <a:pt x="10" y="18"/>
                </a:moveTo>
                <a:lnTo>
                  <a:pt x="6" y="32"/>
                </a:lnTo>
                <a:lnTo>
                  <a:pt x="546" y="32"/>
                </a:lnTo>
                <a:lnTo>
                  <a:pt x="546" y="0"/>
                </a:lnTo>
                <a:lnTo>
                  <a:pt x="6" y="0"/>
                </a:lnTo>
                <a:lnTo>
                  <a:pt x="0" y="18"/>
                </a:lnTo>
                <a:lnTo>
                  <a:pt x="6" y="0"/>
                </a:lnTo>
                <a:lnTo>
                  <a:pt x="0" y="0"/>
                </a:lnTo>
                <a:lnTo>
                  <a:pt x="0" y="18"/>
                </a:lnTo>
                <a:lnTo>
                  <a:pt x="1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4" name="Freeform 9"/>
          <p:cNvSpPr>
            <a:spLocks/>
          </p:cNvSpPr>
          <p:nvPr/>
        </p:nvSpPr>
        <p:spPr bwMode="auto">
          <a:xfrm>
            <a:off x="2257425" y="3505200"/>
            <a:ext cx="22225" cy="230188"/>
          </a:xfrm>
          <a:custGeom>
            <a:avLst/>
            <a:gdLst>
              <a:gd name="T0" fmla="*/ 2147483647 w 32"/>
              <a:gd name="T1" fmla="*/ 2147483647 h 289"/>
              <a:gd name="T2" fmla="*/ 2147483647 w 32"/>
              <a:gd name="T3" fmla="*/ 2147483647 h 289"/>
              <a:gd name="T4" fmla="*/ 2147483647 w 32"/>
              <a:gd name="T5" fmla="*/ 0 h 289"/>
              <a:gd name="T6" fmla="*/ 0 w 32"/>
              <a:gd name="T7" fmla="*/ 0 h 289"/>
              <a:gd name="T8" fmla="*/ 0 w 32"/>
              <a:gd name="T9" fmla="*/ 2147483647 h 289"/>
              <a:gd name="T10" fmla="*/ 2147483647 w 32"/>
              <a:gd name="T11" fmla="*/ 2147483647 h 2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289"/>
              <a:gd name="T20" fmla="*/ 32 w 32"/>
              <a:gd name="T21" fmla="*/ 289 h 2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289">
                <a:moveTo>
                  <a:pt x="12" y="289"/>
                </a:moveTo>
                <a:lnTo>
                  <a:pt x="32" y="289"/>
                </a:lnTo>
                <a:lnTo>
                  <a:pt x="32" y="0"/>
                </a:lnTo>
                <a:lnTo>
                  <a:pt x="0" y="0"/>
                </a:lnTo>
                <a:lnTo>
                  <a:pt x="0" y="289"/>
                </a:lnTo>
                <a:lnTo>
                  <a:pt x="12" y="2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5" name="Freeform 10"/>
          <p:cNvSpPr>
            <a:spLocks/>
          </p:cNvSpPr>
          <p:nvPr/>
        </p:nvSpPr>
        <p:spPr bwMode="auto">
          <a:xfrm>
            <a:off x="2419350" y="4148138"/>
            <a:ext cx="22225" cy="868362"/>
          </a:xfrm>
          <a:custGeom>
            <a:avLst/>
            <a:gdLst>
              <a:gd name="T0" fmla="*/ 2147483647 w 32"/>
              <a:gd name="T1" fmla="*/ 2147483647 h 1094"/>
              <a:gd name="T2" fmla="*/ 2147483647 w 32"/>
              <a:gd name="T3" fmla="*/ 2147483647 h 1094"/>
              <a:gd name="T4" fmla="*/ 2147483647 w 32"/>
              <a:gd name="T5" fmla="*/ 0 h 1094"/>
              <a:gd name="T6" fmla="*/ 0 w 32"/>
              <a:gd name="T7" fmla="*/ 0 h 1094"/>
              <a:gd name="T8" fmla="*/ 0 w 32"/>
              <a:gd name="T9" fmla="*/ 2147483647 h 1094"/>
              <a:gd name="T10" fmla="*/ 2147483647 w 32"/>
              <a:gd name="T11" fmla="*/ 2147483647 h 1094"/>
              <a:gd name="T12" fmla="*/ 2147483647 w 32"/>
              <a:gd name="T13" fmla="*/ 2147483647 h 1094"/>
              <a:gd name="T14" fmla="*/ 2147483647 w 32"/>
              <a:gd name="T15" fmla="*/ 2147483647 h 1094"/>
              <a:gd name="T16" fmla="*/ 2147483647 w 32"/>
              <a:gd name="T17" fmla="*/ 2147483647 h 1094"/>
              <a:gd name="T18" fmla="*/ 2147483647 w 32"/>
              <a:gd name="T19" fmla="*/ 2147483647 h 1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1094"/>
              <a:gd name="T32" fmla="*/ 32 w 32"/>
              <a:gd name="T33" fmla="*/ 1094 h 10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1094">
                <a:moveTo>
                  <a:pt x="18" y="1094"/>
                </a:moveTo>
                <a:lnTo>
                  <a:pt x="32" y="1090"/>
                </a:lnTo>
                <a:lnTo>
                  <a:pt x="32" y="0"/>
                </a:lnTo>
                <a:lnTo>
                  <a:pt x="0" y="0"/>
                </a:lnTo>
                <a:lnTo>
                  <a:pt x="0" y="1090"/>
                </a:lnTo>
                <a:lnTo>
                  <a:pt x="18" y="1084"/>
                </a:lnTo>
                <a:lnTo>
                  <a:pt x="18" y="1094"/>
                </a:lnTo>
                <a:lnTo>
                  <a:pt x="32" y="1094"/>
                </a:lnTo>
                <a:lnTo>
                  <a:pt x="32" y="1090"/>
                </a:lnTo>
                <a:lnTo>
                  <a:pt x="18" y="109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6" name="Freeform 11"/>
          <p:cNvSpPr>
            <a:spLocks/>
          </p:cNvSpPr>
          <p:nvPr/>
        </p:nvSpPr>
        <p:spPr bwMode="auto">
          <a:xfrm>
            <a:off x="2025650" y="5010150"/>
            <a:ext cx="395288" cy="25400"/>
          </a:xfrm>
          <a:custGeom>
            <a:avLst/>
            <a:gdLst>
              <a:gd name="T0" fmla="*/ 0 w 559"/>
              <a:gd name="T1" fmla="*/ 2147483647 h 32"/>
              <a:gd name="T2" fmla="*/ 0 w 559"/>
              <a:gd name="T3" fmla="*/ 2147483647 h 32"/>
              <a:gd name="T4" fmla="*/ 2147483647 w 559"/>
              <a:gd name="T5" fmla="*/ 2147483647 h 32"/>
              <a:gd name="T6" fmla="*/ 2147483647 w 559"/>
              <a:gd name="T7" fmla="*/ 0 h 32"/>
              <a:gd name="T8" fmla="*/ 0 w 559"/>
              <a:gd name="T9" fmla="*/ 2147483647 h 32"/>
              <a:gd name="T10" fmla="*/ 0 w 559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9"/>
              <a:gd name="T19" fmla="*/ 0 h 32"/>
              <a:gd name="T20" fmla="*/ 559 w 559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9" h="32">
                <a:moveTo>
                  <a:pt x="0" y="24"/>
                </a:moveTo>
                <a:lnTo>
                  <a:pt x="0" y="32"/>
                </a:lnTo>
                <a:lnTo>
                  <a:pt x="559" y="24"/>
                </a:lnTo>
                <a:lnTo>
                  <a:pt x="559" y="0"/>
                </a:lnTo>
                <a:lnTo>
                  <a:pt x="0" y="10"/>
                </a:lnTo>
                <a:lnTo>
                  <a:pt x="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7" name="Freeform 12"/>
          <p:cNvSpPr>
            <a:spLocks/>
          </p:cNvSpPr>
          <p:nvPr/>
        </p:nvSpPr>
        <p:spPr bwMode="auto">
          <a:xfrm>
            <a:off x="1519238" y="4148138"/>
            <a:ext cx="22225" cy="868362"/>
          </a:xfrm>
          <a:custGeom>
            <a:avLst/>
            <a:gdLst>
              <a:gd name="T0" fmla="*/ 2147483647 w 32"/>
              <a:gd name="T1" fmla="*/ 2147483647 h 1094"/>
              <a:gd name="T2" fmla="*/ 2147483647 w 32"/>
              <a:gd name="T3" fmla="*/ 2147483647 h 1094"/>
              <a:gd name="T4" fmla="*/ 2147483647 w 32"/>
              <a:gd name="T5" fmla="*/ 0 h 1094"/>
              <a:gd name="T6" fmla="*/ 0 w 32"/>
              <a:gd name="T7" fmla="*/ 0 h 1094"/>
              <a:gd name="T8" fmla="*/ 0 w 32"/>
              <a:gd name="T9" fmla="*/ 2147483647 h 1094"/>
              <a:gd name="T10" fmla="*/ 2147483647 w 32"/>
              <a:gd name="T11" fmla="*/ 2147483647 h 1094"/>
              <a:gd name="T12" fmla="*/ 0 w 32"/>
              <a:gd name="T13" fmla="*/ 2147483647 h 1094"/>
              <a:gd name="T14" fmla="*/ 0 w 32"/>
              <a:gd name="T15" fmla="*/ 2147483647 h 1094"/>
              <a:gd name="T16" fmla="*/ 2147483647 w 32"/>
              <a:gd name="T17" fmla="*/ 2147483647 h 1094"/>
              <a:gd name="T18" fmla="*/ 2147483647 w 32"/>
              <a:gd name="T19" fmla="*/ 2147483647 h 1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1094"/>
              <a:gd name="T32" fmla="*/ 32 w 32"/>
              <a:gd name="T33" fmla="*/ 1094 h 10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1094">
                <a:moveTo>
                  <a:pt x="18" y="1084"/>
                </a:moveTo>
                <a:lnTo>
                  <a:pt x="32" y="1090"/>
                </a:lnTo>
                <a:lnTo>
                  <a:pt x="32" y="0"/>
                </a:lnTo>
                <a:lnTo>
                  <a:pt x="0" y="0"/>
                </a:lnTo>
                <a:lnTo>
                  <a:pt x="0" y="1090"/>
                </a:lnTo>
                <a:lnTo>
                  <a:pt x="18" y="1094"/>
                </a:lnTo>
                <a:lnTo>
                  <a:pt x="0" y="1090"/>
                </a:lnTo>
                <a:lnTo>
                  <a:pt x="0" y="1094"/>
                </a:lnTo>
                <a:lnTo>
                  <a:pt x="18" y="1094"/>
                </a:lnTo>
                <a:lnTo>
                  <a:pt x="18" y="10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8" name="Freeform 13"/>
          <p:cNvSpPr>
            <a:spLocks/>
          </p:cNvSpPr>
          <p:nvPr/>
        </p:nvSpPr>
        <p:spPr bwMode="auto">
          <a:xfrm>
            <a:off x="1520825" y="5008563"/>
            <a:ext cx="393700" cy="25400"/>
          </a:xfrm>
          <a:custGeom>
            <a:avLst/>
            <a:gdLst>
              <a:gd name="T0" fmla="*/ 2147483647 w 558"/>
              <a:gd name="T1" fmla="*/ 2147483647 h 32"/>
              <a:gd name="T2" fmla="*/ 2147483647 w 558"/>
              <a:gd name="T3" fmla="*/ 2147483647 h 32"/>
              <a:gd name="T4" fmla="*/ 0 w 558"/>
              <a:gd name="T5" fmla="*/ 0 h 32"/>
              <a:gd name="T6" fmla="*/ 0 w 558"/>
              <a:gd name="T7" fmla="*/ 2147483647 h 32"/>
              <a:gd name="T8" fmla="*/ 2147483647 w 558"/>
              <a:gd name="T9" fmla="*/ 2147483647 h 32"/>
              <a:gd name="T10" fmla="*/ 2147483647 w 558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8"/>
              <a:gd name="T19" fmla="*/ 0 h 32"/>
              <a:gd name="T20" fmla="*/ 558 w 558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8" h="32">
                <a:moveTo>
                  <a:pt x="558" y="24"/>
                </a:moveTo>
                <a:lnTo>
                  <a:pt x="558" y="12"/>
                </a:lnTo>
                <a:lnTo>
                  <a:pt x="0" y="0"/>
                </a:lnTo>
                <a:lnTo>
                  <a:pt x="0" y="20"/>
                </a:lnTo>
                <a:lnTo>
                  <a:pt x="558" y="32"/>
                </a:lnTo>
                <a:lnTo>
                  <a:pt x="558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9" name="Freeform 14"/>
          <p:cNvSpPr>
            <a:spLocks/>
          </p:cNvSpPr>
          <p:nvPr/>
        </p:nvSpPr>
        <p:spPr bwMode="auto">
          <a:xfrm>
            <a:off x="5665788" y="4403725"/>
            <a:ext cx="165100" cy="588963"/>
          </a:xfrm>
          <a:custGeom>
            <a:avLst/>
            <a:gdLst>
              <a:gd name="T0" fmla="*/ 2147483647 w 233"/>
              <a:gd name="T1" fmla="*/ 2147483647 h 740"/>
              <a:gd name="T2" fmla="*/ 0 w 233"/>
              <a:gd name="T3" fmla="*/ 0 h 740"/>
              <a:gd name="T4" fmla="*/ 2147483647 w 233"/>
              <a:gd name="T5" fmla="*/ 2147483647 h 740"/>
              <a:gd name="T6" fmla="*/ 2147483647 w 233"/>
              <a:gd name="T7" fmla="*/ 2147483647 h 740"/>
              <a:gd name="T8" fmla="*/ 0 60000 65536"/>
              <a:gd name="T9" fmla="*/ 0 60000 65536"/>
              <a:gd name="T10" fmla="*/ 0 60000 65536"/>
              <a:gd name="T11" fmla="*/ 0 60000 65536"/>
              <a:gd name="T12" fmla="*/ 0 w 233"/>
              <a:gd name="T13" fmla="*/ 0 h 740"/>
              <a:gd name="T14" fmla="*/ 233 w 233"/>
              <a:gd name="T15" fmla="*/ 740 h 7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" h="740">
                <a:moveTo>
                  <a:pt x="233" y="684"/>
                </a:moveTo>
                <a:lnTo>
                  <a:pt x="0" y="0"/>
                </a:lnTo>
                <a:lnTo>
                  <a:pt x="215" y="740"/>
                </a:lnTo>
                <a:lnTo>
                  <a:pt x="233" y="68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0" name="Freeform 15"/>
          <p:cNvSpPr>
            <a:spLocks/>
          </p:cNvSpPr>
          <p:nvPr/>
        </p:nvSpPr>
        <p:spPr bwMode="auto">
          <a:xfrm>
            <a:off x="5565775" y="4368800"/>
            <a:ext cx="69850" cy="549275"/>
          </a:xfrm>
          <a:custGeom>
            <a:avLst/>
            <a:gdLst>
              <a:gd name="T0" fmla="*/ 2147483647 w 98"/>
              <a:gd name="T1" fmla="*/ 2147483647 h 690"/>
              <a:gd name="T2" fmla="*/ 0 w 98"/>
              <a:gd name="T3" fmla="*/ 0 h 690"/>
              <a:gd name="T4" fmla="*/ 2147483647 w 98"/>
              <a:gd name="T5" fmla="*/ 2147483647 h 690"/>
              <a:gd name="T6" fmla="*/ 2147483647 w 98"/>
              <a:gd name="T7" fmla="*/ 2147483647 h 690"/>
              <a:gd name="T8" fmla="*/ 0 60000 65536"/>
              <a:gd name="T9" fmla="*/ 0 60000 65536"/>
              <a:gd name="T10" fmla="*/ 0 60000 65536"/>
              <a:gd name="T11" fmla="*/ 0 60000 65536"/>
              <a:gd name="T12" fmla="*/ 0 w 98"/>
              <a:gd name="T13" fmla="*/ 0 h 690"/>
              <a:gd name="T14" fmla="*/ 98 w 98"/>
              <a:gd name="T15" fmla="*/ 690 h 6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" h="690">
                <a:moveTo>
                  <a:pt x="98" y="659"/>
                </a:moveTo>
                <a:lnTo>
                  <a:pt x="0" y="0"/>
                </a:lnTo>
                <a:lnTo>
                  <a:pt x="66" y="690"/>
                </a:lnTo>
                <a:lnTo>
                  <a:pt x="98" y="659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1" name="Freeform 16"/>
          <p:cNvSpPr>
            <a:spLocks/>
          </p:cNvSpPr>
          <p:nvPr/>
        </p:nvSpPr>
        <p:spPr bwMode="auto">
          <a:xfrm>
            <a:off x="5353050" y="4273550"/>
            <a:ext cx="107950" cy="515938"/>
          </a:xfrm>
          <a:custGeom>
            <a:avLst/>
            <a:gdLst>
              <a:gd name="T0" fmla="*/ 2147483647 w 156"/>
              <a:gd name="T1" fmla="*/ 2147483647 h 651"/>
              <a:gd name="T2" fmla="*/ 2147483647 w 156"/>
              <a:gd name="T3" fmla="*/ 0 h 651"/>
              <a:gd name="T4" fmla="*/ 0 w 156"/>
              <a:gd name="T5" fmla="*/ 2147483647 h 651"/>
              <a:gd name="T6" fmla="*/ 2147483647 w 156"/>
              <a:gd name="T7" fmla="*/ 2147483647 h 651"/>
              <a:gd name="T8" fmla="*/ 0 60000 65536"/>
              <a:gd name="T9" fmla="*/ 0 60000 65536"/>
              <a:gd name="T10" fmla="*/ 0 60000 65536"/>
              <a:gd name="T11" fmla="*/ 0 60000 65536"/>
              <a:gd name="T12" fmla="*/ 0 w 156"/>
              <a:gd name="T13" fmla="*/ 0 h 651"/>
              <a:gd name="T14" fmla="*/ 156 w 156"/>
              <a:gd name="T15" fmla="*/ 651 h 6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6" h="651">
                <a:moveTo>
                  <a:pt x="46" y="647"/>
                </a:moveTo>
                <a:lnTo>
                  <a:pt x="156" y="0"/>
                </a:lnTo>
                <a:lnTo>
                  <a:pt x="0" y="651"/>
                </a:lnTo>
                <a:lnTo>
                  <a:pt x="46" y="647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2" name="Freeform 17"/>
          <p:cNvSpPr>
            <a:spLocks/>
          </p:cNvSpPr>
          <p:nvPr/>
        </p:nvSpPr>
        <p:spPr bwMode="auto">
          <a:xfrm>
            <a:off x="5194300" y="4127500"/>
            <a:ext cx="171450" cy="304800"/>
          </a:xfrm>
          <a:custGeom>
            <a:avLst/>
            <a:gdLst>
              <a:gd name="T0" fmla="*/ 2147483647 w 244"/>
              <a:gd name="T1" fmla="*/ 2147483647 h 386"/>
              <a:gd name="T2" fmla="*/ 2147483647 w 244"/>
              <a:gd name="T3" fmla="*/ 0 h 386"/>
              <a:gd name="T4" fmla="*/ 0 w 244"/>
              <a:gd name="T5" fmla="*/ 2147483647 h 386"/>
              <a:gd name="T6" fmla="*/ 2147483647 w 244"/>
              <a:gd name="T7" fmla="*/ 2147483647 h 386"/>
              <a:gd name="T8" fmla="*/ 0 60000 65536"/>
              <a:gd name="T9" fmla="*/ 0 60000 65536"/>
              <a:gd name="T10" fmla="*/ 0 60000 65536"/>
              <a:gd name="T11" fmla="*/ 0 60000 65536"/>
              <a:gd name="T12" fmla="*/ 0 w 244"/>
              <a:gd name="T13" fmla="*/ 0 h 386"/>
              <a:gd name="T14" fmla="*/ 244 w 244"/>
              <a:gd name="T15" fmla="*/ 386 h 3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" h="386">
                <a:moveTo>
                  <a:pt x="52" y="386"/>
                </a:moveTo>
                <a:lnTo>
                  <a:pt x="244" y="0"/>
                </a:lnTo>
                <a:lnTo>
                  <a:pt x="0" y="362"/>
                </a:lnTo>
                <a:lnTo>
                  <a:pt x="52" y="386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3" name="Freeform 18"/>
          <p:cNvSpPr>
            <a:spLocks/>
          </p:cNvSpPr>
          <p:nvPr/>
        </p:nvSpPr>
        <p:spPr bwMode="auto">
          <a:xfrm>
            <a:off x="5778500" y="4332288"/>
            <a:ext cx="277813" cy="514350"/>
          </a:xfrm>
          <a:custGeom>
            <a:avLst/>
            <a:gdLst>
              <a:gd name="T0" fmla="*/ 2147483647 w 392"/>
              <a:gd name="T1" fmla="*/ 2147483647 h 647"/>
              <a:gd name="T2" fmla="*/ 0 w 392"/>
              <a:gd name="T3" fmla="*/ 0 h 647"/>
              <a:gd name="T4" fmla="*/ 2147483647 w 392"/>
              <a:gd name="T5" fmla="*/ 2147483647 h 647"/>
              <a:gd name="T6" fmla="*/ 2147483647 w 392"/>
              <a:gd name="T7" fmla="*/ 2147483647 h 647"/>
              <a:gd name="T8" fmla="*/ 0 60000 65536"/>
              <a:gd name="T9" fmla="*/ 0 60000 65536"/>
              <a:gd name="T10" fmla="*/ 0 60000 65536"/>
              <a:gd name="T11" fmla="*/ 0 60000 65536"/>
              <a:gd name="T12" fmla="*/ 0 w 392"/>
              <a:gd name="T13" fmla="*/ 0 h 647"/>
              <a:gd name="T14" fmla="*/ 392 w 392"/>
              <a:gd name="T15" fmla="*/ 647 h 6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2" h="647">
                <a:moveTo>
                  <a:pt x="340" y="627"/>
                </a:moveTo>
                <a:lnTo>
                  <a:pt x="0" y="0"/>
                </a:lnTo>
                <a:lnTo>
                  <a:pt x="392" y="647"/>
                </a:lnTo>
                <a:lnTo>
                  <a:pt x="340" y="627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4" name="Freeform 19"/>
          <p:cNvSpPr>
            <a:spLocks/>
          </p:cNvSpPr>
          <p:nvPr/>
        </p:nvSpPr>
        <p:spPr bwMode="auto">
          <a:xfrm>
            <a:off x="5753100" y="3940175"/>
            <a:ext cx="247650" cy="120650"/>
          </a:xfrm>
          <a:custGeom>
            <a:avLst/>
            <a:gdLst>
              <a:gd name="T0" fmla="*/ 2147483647 w 350"/>
              <a:gd name="T1" fmla="*/ 2147483647 h 152"/>
              <a:gd name="T2" fmla="*/ 0 w 350"/>
              <a:gd name="T3" fmla="*/ 0 h 152"/>
              <a:gd name="T4" fmla="*/ 2147483647 w 350"/>
              <a:gd name="T5" fmla="*/ 2147483647 h 152"/>
              <a:gd name="T6" fmla="*/ 2147483647 w 350"/>
              <a:gd name="T7" fmla="*/ 2147483647 h 152"/>
              <a:gd name="T8" fmla="*/ 0 60000 65536"/>
              <a:gd name="T9" fmla="*/ 0 60000 65536"/>
              <a:gd name="T10" fmla="*/ 0 60000 65536"/>
              <a:gd name="T11" fmla="*/ 0 60000 65536"/>
              <a:gd name="T12" fmla="*/ 0 w 350"/>
              <a:gd name="T13" fmla="*/ 0 h 152"/>
              <a:gd name="T14" fmla="*/ 350 w 350"/>
              <a:gd name="T15" fmla="*/ 152 h 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0" h="152">
                <a:moveTo>
                  <a:pt x="334" y="152"/>
                </a:moveTo>
                <a:lnTo>
                  <a:pt x="0" y="0"/>
                </a:lnTo>
                <a:lnTo>
                  <a:pt x="350" y="112"/>
                </a:lnTo>
                <a:lnTo>
                  <a:pt x="334" y="152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5" name="Freeform 20"/>
          <p:cNvSpPr>
            <a:spLocks/>
          </p:cNvSpPr>
          <p:nvPr/>
        </p:nvSpPr>
        <p:spPr bwMode="auto">
          <a:xfrm>
            <a:off x="5035550" y="4025900"/>
            <a:ext cx="247650" cy="122238"/>
          </a:xfrm>
          <a:custGeom>
            <a:avLst/>
            <a:gdLst>
              <a:gd name="T0" fmla="*/ 2147483647 w 350"/>
              <a:gd name="T1" fmla="*/ 2147483647 h 153"/>
              <a:gd name="T2" fmla="*/ 2147483647 w 350"/>
              <a:gd name="T3" fmla="*/ 0 h 153"/>
              <a:gd name="T4" fmla="*/ 0 w 350"/>
              <a:gd name="T5" fmla="*/ 2147483647 h 153"/>
              <a:gd name="T6" fmla="*/ 2147483647 w 350"/>
              <a:gd name="T7" fmla="*/ 2147483647 h 153"/>
              <a:gd name="T8" fmla="*/ 0 60000 65536"/>
              <a:gd name="T9" fmla="*/ 0 60000 65536"/>
              <a:gd name="T10" fmla="*/ 0 60000 65536"/>
              <a:gd name="T11" fmla="*/ 0 60000 65536"/>
              <a:gd name="T12" fmla="*/ 0 w 350"/>
              <a:gd name="T13" fmla="*/ 0 h 153"/>
              <a:gd name="T14" fmla="*/ 350 w 350"/>
              <a:gd name="T15" fmla="*/ 153 h 1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0" h="153">
                <a:moveTo>
                  <a:pt x="16" y="153"/>
                </a:moveTo>
                <a:lnTo>
                  <a:pt x="350" y="0"/>
                </a:lnTo>
                <a:lnTo>
                  <a:pt x="0" y="111"/>
                </a:lnTo>
                <a:lnTo>
                  <a:pt x="16" y="15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6" name="Freeform 21"/>
          <p:cNvSpPr>
            <a:spLocks/>
          </p:cNvSpPr>
          <p:nvPr/>
        </p:nvSpPr>
        <p:spPr bwMode="auto">
          <a:xfrm>
            <a:off x="5973763" y="3800475"/>
            <a:ext cx="247650" cy="120650"/>
          </a:xfrm>
          <a:custGeom>
            <a:avLst/>
            <a:gdLst>
              <a:gd name="T0" fmla="*/ 2147483647 w 350"/>
              <a:gd name="T1" fmla="*/ 2147483647 h 152"/>
              <a:gd name="T2" fmla="*/ 0 w 350"/>
              <a:gd name="T3" fmla="*/ 0 h 152"/>
              <a:gd name="T4" fmla="*/ 2147483647 w 350"/>
              <a:gd name="T5" fmla="*/ 2147483647 h 152"/>
              <a:gd name="T6" fmla="*/ 2147483647 w 350"/>
              <a:gd name="T7" fmla="*/ 2147483647 h 152"/>
              <a:gd name="T8" fmla="*/ 0 60000 65536"/>
              <a:gd name="T9" fmla="*/ 0 60000 65536"/>
              <a:gd name="T10" fmla="*/ 0 60000 65536"/>
              <a:gd name="T11" fmla="*/ 0 60000 65536"/>
              <a:gd name="T12" fmla="*/ 0 w 350"/>
              <a:gd name="T13" fmla="*/ 0 h 152"/>
              <a:gd name="T14" fmla="*/ 350 w 350"/>
              <a:gd name="T15" fmla="*/ 152 h 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0" h="152">
                <a:moveTo>
                  <a:pt x="334" y="152"/>
                </a:moveTo>
                <a:lnTo>
                  <a:pt x="0" y="0"/>
                </a:lnTo>
                <a:lnTo>
                  <a:pt x="350" y="112"/>
                </a:lnTo>
                <a:lnTo>
                  <a:pt x="334" y="152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7" name="Freeform 22"/>
          <p:cNvSpPr>
            <a:spLocks/>
          </p:cNvSpPr>
          <p:nvPr/>
        </p:nvSpPr>
        <p:spPr bwMode="auto">
          <a:xfrm>
            <a:off x="5935663" y="3863975"/>
            <a:ext cx="252412" cy="285750"/>
          </a:xfrm>
          <a:custGeom>
            <a:avLst/>
            <a:gdLst>
              <a:gd name="T0" fmla="*/ 2147483647 w 358"/>
              <a:gd name="T1" fmla="*/ 2147483647 h 359"/>
              <a:gd name="T2" fmla="*/ 0 w 358"/>
              <a:gd name="T3" fmla="*/ 0 h 359"/>
              <a:gd name="T4" fmla="*/ 2147483647 w 358"/>
              <a:gd name="T5" fmla="*/ 2147483647 h 359"/>
              <a:gd name="T6" fmla="*/ 2147483647 w 358"/>
              <a:gd name="T7" fmla="*/ 2147483647 h 359"/>
              <a:gd name="T8" fmla="*/ 0 60000 65536"/>
              <a:gd name="T9" fmla="*/ 0 60000 65536"/>
              <a:gd name="T10" fmla="*/ 0 60000 65536"/>
              <a:gd name="T11" fmla="*/ 0 60000 65536"/>
              <a:gd name="T12" fmla="*/ 0 w 358"/>
              <a:gd name="T13" fmla="*/ 0 h 359"/>
              <a:gd name="T14" fmla="*/ 358 w 358"/>
              <a:gd name="T15" fmla="*/ 359 h 35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8" h="359">
                <a:moveTo>
                  <a:pt x="326" y="359"/>
                </a:moveTo>
                <a:lnTo>
                  <a:pt x="0" y="0"/>
                </a:lnTo>
                <a:lnTo>
                  <a:pt x="358" y="327"/>
                </a:lnTo>
                <a:lnTo>
                  <a:pt x="326" y="359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8" name="Freeform 23"/>
          <p:cNvSpPr>
            <a:spLocks/>
          </p:cNvSpPr>
          <p:nvPr/>
        </p:nvSpPr>
        <p:spPr bwMode="auto">
          <a:xfrm>
            <a:off x="5160963" y="3838575"/>
            <a:ext cx="200025" cy="209550"/>
          </a:xfrm>
          <a:custGeom>
            <a:avLst/>
            <a:gdLst>
              <a:gd name="T0" fmla="*/ 2147483647 w 284"/>
              <a:gd name="T1" fmla="*/ 2147483647 h 264"/>
              <a:gd name="T2" fmla="*/ 2147483647 w 284"/>
              <a:gd name="T3" fmla="*/ 0 h 264"/>
              <a:gd name="T4" fmla="*/ 0 w 284"/>
              <a:gd name="T5" fmla="*/ 2147483647 h 264"/>
              <a:gd name="T6" fmla="*/ 2147483647 w 284"/>
              <a:gd name="T7" fmla="*/ 2147483647 h 264"/>
              <a:gd name="T8" fmla="*/ 0 60000 65536"/>
              <a:gd name="T9" fmla="*/ 0 60000 65536"/>
              <a:gd name="T10" fmla="*/ 0 60000 65536"/>
              <a:gd name="T11" fmla="*/ 0 60000 65536"/>
              <a:gd name="T12" fmla="*/ 0 w 284"/>
              <a:gd name="T13" fmla="*/ 0 h 264"/>
              <a:gd name="T14" fmla="*/ 284 w 284"/>
              <a:gd name="T15" fmla="*/ 264 h 2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4" h="264">
                <a:moveTo>
                  <a:pt x="32" y="264"/>
                </a:moveTo>
                <a:lnTo>
                  <a:pt x="284" y="0"/>
                </a:lnTo>
                <a:lnTo>
                  <a:pt x="0" y="232"/>
                </a:lnTo>
                <a:lnTo>
                  <a:pt x="32" y="26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9" name="Freeform 24"/>
          <p:cNvSpPr>
            <a:spLocks/>
          </p:cNvSpPr>
          <p:nvPr/>
        </p:nvSpPr>
        <p:spPr bwMode="auto">
          <a:xfrm>
            <a:off x="5765800" y="4081463"/>
            <a:ext cx="260350" cy="257175"/>
          </a:xfrm>
          <a:custGeom>
            <a:avLst/>
            <a:gdLst>
              <a:gd name="T0" fmla="*/ 2147483647 w 368"/>
              <a:gd name="T1" fmla="*/ 2147483647 h 326"/>
              <a:gd name="T2" fmla="*/ 0 w 368"/>
              <a:gd name="T3" fmla="*/ 0 h 326"/>
              <a:gd name="T4" fmla="*/ 2147483647 w 368"/>
              <a:gd name="T5" fmla="*/ 2147483647 h 326"/>
              <a:gd name="T6" fmla="*/ 2147483647 w 368"/>
              <a:gd name="T7" fmla="*/ 2147483647 h 326"/>
              <a:gd name="T8" fmla="*/ 0 60000 65536"/>
              <a:gd name="T9" fmla="*/ 0 60000 65536"/>
              <a:gd name="T10" fmla="*/ 0 60000 65536"/>
              <a:gd name="T11" fmla="*/ 0 60000 65536"/>
              <a:gd name="T12" fmla="*/ 0 w 368"/>
              <a:gd name="T13" fmla="*/ 0 h 326"/>
              <a:gd name="T14" fmla="*/ 368 w 368"/>
              <a:gd name="T15" fmla="*/ 326 h 3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8" h="326">
                <a:moveTo>
                  <a:pt x="338" y="326"/>
                </a:moveTo>
                <a:lnTo>
                  <a:pt x="0" y="0"/>
                </a:lnTo>
                <a:lnTo>
                  <a:pt x="368" y="306"/>
                </a:lnTo>
                <a:lnTo>
                  <a:pt x="338" y="326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0" name="Freeform 25"/>
          <p:cNvSpPr>
            <a:spLocks/>
          </p:cNvSpPr>
          <p:nvPr/>
        </p:nvSpPr>
        <p:spPr bwMode="auto">
          <a:xfrm>
            <a:off x="5673725" y="4103688"/>
            <a:ext cx="315913" cy="455612"/>
          </a:xfrm>
          <a:custGeom>
            <a:avLst/>
            <a:gdLst>
              <a:gd name="T0" fmla="*/ 2147483647 w 447"/>
              <a:gd name="T1" fmla="*/ 2147483647 h 575"/>
              <a:gd name="T2" fmla="*/ 0 w 447"/>
              <a:gd name="T3" fmla="*/ 0 h 575"/>
              <a:gd name="T4" fmla="*/ 2147483647 w 447"/>
              <a:gd name="T5" fmla="*/ 2147483647 h 575"/>
              <a:gd name="T6" fmla="*/ 2147483647 w 447"/>
              <a:gd name="T7" fmla="*/ 2147483647 h 575"/>
              <a:gd name="T8" fmla="*/ 0 60000 65536"/>
              <a:gd name="T9" fmla="*/ 0 60000 65536"/>
              <a:gd name="T10" fmla="*/ 0 60000 65536"/>
              <a:gd name="T11" fmla="*/ 0 60000 65536"/>
              <a:gd name="T12" fmla="*/ 0 w 447"/>
              <a:gd name="T13" fmla="*/ 0 h 575"/>
              <a:gd name="T14" fmla="*/ 447 w 447"/>
              <a:gd name="T15" fmla="*/ 575 h 5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7" h="575">
                <a:moveTo>
                  <a:pt x="409" y="571"/>
                </a:moveTo>
                <a:lnTo>
                  <a:pt x="0" y="0"/>
                </a:lnTo>
                <a:lnTo>
                  <a:pt x="447" y="575"/>
                </a:lnTo>
                <a:lnTo>
                  <a:pt x="409" y="571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1" name="Freeform 26"/>
          <p:cNvSpPr>
            <a:spLocks/>
          </p:cNvSpPr>
          <p:nvPr/>
        </p:nvSpPr>
        <p:spPr bwMode="auto">
          <a:xfrm>
            <a:off x="5661025" y="4192588"/>
            <a:ext cx="236538" cy="519112"/>
          </a:xfrm>
          <a:custGeom>
            <a:avLst/>
            <a:gdLst>
              <a:gd name="T0" fmla="*/ 2147483647 w 335"/>
              <a:gd name="T1" fmla="*/ 2147483647 h 655"/>
              <a:gd name="T2" fmla="*/ 0 w 335"/>
              <a:gd name="T3" fmla="*/ 0 h 655"/>
              <a:gd name="T4" fmla="*/ 2147483647 w 335"/>
              <a:gd name="T5" fmla="*/ 2147483647 h 655"/>
              <a:gd name="T6" fmla="*/ 2147483647 w 335"/>
              <a:gd name="T7" fmla="*/ 2147483647 h 655"/>
              <a:gd name="T8" fmla="*/ 0 60000 65536"/>
              <a:gd name="T9" fmla="*/ 0 60000 65536"/>
              <a:gd name="T10" fmla="*/ 0 60000 65536"/>
              <a:gd name="T11" fmla="*/ 0 60000 65536"/>
              <a:gd name="T12" fmla="*/ 0 w 335"/>
              <a:gd name="T13" fmla="*/ 0 h 655"/>
              <a:gd name="T14" fmla="*/ 335 w 335"/>
              <a:gd name="T15" fmla="*/ 655 h 65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5" h="655">
                <a:moveTo>
                  <a:pt x="293" y="631"/>
                </a:moveTo>
                <a:lnTo>
                  <a:pt x="0" y="0"/>
                </a:lnTo>
                <a:lnTo>
                  <a:pt x="335" y="655"/>
                </a:lnTo>
                <a:lnTo>
                  <a:pt x="293" y="631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2" name="Freeform 27"/>
          <p:cNvSpPr>
            <a:spLocks/>
          </p:cNvSpPr>
          <p:nvPr/>
        </p:nvSpPr>
        <p:spPr bwMode="auto">
          <a:xfrm>
            <a:off x="5594350" y="4241800"/>
            <a:ext cx="101600" cy="508000"/>
          </a:xfrm>
          <a:custGeom>
            <a:avLst/>
            <a:gdLst>
              <a:gd name="T0" fmla="*/ 2147483647 w 144"/>
              <a:gd name="T1" fmla="*/ 2147483647 h 641"/>
              <a:gd name="T2" fmla="*/ 0 w 144"/>
              <a:gd name="T3" fmla="*/ 0 h 641"/>
              <a:gd name="T4" fmla="*/ 2147483647 w 144"/>
              <a:gd name="T5" fmla="*/ 2147483647 h 641"/>
              <a:gd name="T6" fmla="*/ 2147483647 w 144"/>
              <a:gd name="T7" fmla="*/ 2147483647 h 641"/>
              <a:gd name="T8" fmla="*/ 0 60000 65536"/>
              <a:gd name="T9" fmla="*/ 0 60000 65536"/>
              <a:gd name="T10" fmla="*/ 0 60000 65536"/>
              <a:gd name="T11" fmla="*/ 0 60000 65536"/>
              <a:gd name="T12" fmla="*/ 0 w 144"/>
              <a:gd name="T13" fmla="*/ 0 h 641"/>
              <a:gd name="T14" fmla="*/ 144 w 144"/>
              <a:gd name="T15" fmla="*/ 641 h 6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" h="641">
                <a:moveTo>
                  <a:pt x="144" y="605"/>
                </a:moveTo>
                <a:lnTo>
                  <a:pt x="0" y="0"/>
                </a:lnTo>
                <a:lnTo>
                  <a:pt x="122" y="641"/>
                </a:lnTo>
                <a:lnTo>
                  <a:pt x="144" y="605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3" name="Freeform 28"/>
          <p:cNvSpPr>
            <a:spLocks/>
          </p:cNvSpPr>
          <p:nvPr/>
        </p:nvSpPr>
        <p:spPr bwMode="auto">
          <a:xfrm>
            <a:off x="5491163" y="4233863"/>
            <a:ext cx="25400" cy="531812"/>
          </a:xfrm>
          <a:custGeom>
            <a:avLst/>
            <a:gdLst>
              <a:gd name="T0" fmla="*/ 2147483647 w 36"/>
              <a:gd name="T1" fmla="*/ 2147483647 h 671"/>
              <a:gd name="T2" fmla="*/ 2147483647 w 36"/>
              <a:gd name="T3" fmla="*/ 0 h 671"/>
              <a:gd name="T4" fmla="*/ 0 w 36"/>
              <a:gd name="T5" fmla="*/ 2147483647 h 671"/>
              <a:gd name="T6" fmla="*/ 2147483647 w 36"/>
              <a:gd name="T7" fmla="*/ 2147483647 h 67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671"/>
              <a:gd name="T14" fmla="*/ 36 w 36"/>
              <a:gd name="T15" fmla="*/ 671 h 6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671">
                <a:moveTo>
                  <a:pt x="32" y="657"/>
                </a:moveTo>
                <a:lnTo>
                  <a:pt x="36" y="0"/>
                </a:lnTo>
                <a:lnTo>
                  <a:pt x="0" y="671"/>
                </a:lnTo>
                <a:lnTo>
                  <a:pt x="32" y="657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4" name="Freeform 29"/>
          <p:cNvSpPr>
            <a:spLocks/>
          </p:cNvSpPr>
          <p:nvPr/>
        </p:nvSpPr>
        <p:spPr bwMode="auto">
          <a:xfrm>
            <a:off x="5248275" y="4132263"/>
            <a:ext cx="185738" cy="590550"/>
          </a:xfrm>
          <a:custGeom>
            <a:avLst/>
            <a:gdLst>
              <a:gd name="T0" fmla="*/ 2147483647 w 264"/>
              <a:gd name="T1" fmla="*/ 2147483647 h 745"/>
              <a:gd name="T2" fmla="*/ 2147483647 w 264"/>
              <a:gd name="T3" fmla="*/ 0 h 745"/>
              <a:gd name="T4" fmla="*/ 0 w 264"/>
              <a:gd name="T5" fmla="*/ 2147483647 h 745"/>
              <a:gd name="T6" fmla="*/ 2147483647 w 264"/>
              <a:gd name="T7" fmla="*/ 2147483647 h 745"/>
              <a:gd name="T8" fmla="*/ 0 60000 65536"/>
              <a:gd name="T9" fmla="*/ 0 60000 65536"/>
              <a:gd name="T10" fmla="*/ 0 60000 65536"/>
              <a:gd name="T11" fmla="*/ 0 60000 65536"/>
              <a:gd name="T12" fmla="*/ 0 w 264"/>
              <a:gd name="T13" fmla="*/ 0 h 745"/>
              <a:gd name="T14" fmla="*/ 264 w 264"/>
              <a:gd name="T15" fmla="*/ 745 h 7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4" h="745">
                <a:moveTo>
                  <a:pt x="38" y="745"/>
                </a:moveTo>
                <a:lnTo>
                  <a:pt x="264" y="0"/>
                </a:lnTo>
                <a:lnTo>
                  <a:pt x="0" y="737"/>
                </a:lnTo>
                <a:lnTo>
                  <a:pt x="38" y="745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5" name="Freeform 30"/>
          <p:cNvSpPr>
            <a:spLocks/>
          </p:cNvSpPr>
          <p:nvPr/>
        </p:nvSpPr>
        <p:spPr bwMode="auto">
          <a:xfrm>
            <a:off x="5192713" y="4002088"/>
            <a:ext cx="171450" cy="180975"/>
          </a:xfrm>
          <a:custGeom>
            <a:avLst/>
            <a:gdLst>
              <a:gd name="T0" fmla="*/ 2147483647 w 244"/>
              <a:gd name="T1" fmla="*/ 2147483647 h 227"/>
              <a:gd name="T2" fmla="*/ 2147483647 w 244"/>
              <a:gd name="T3" fmla="*/ 0 h 227"/>
              <a:gd name="T4" fmla="*/ 0 w 244"/>
              <a:gd name="T5" fmla="*/ 2147483647 h 227"/>
              <a:gd name="T6" fmla="*/ 2147483647 w 244"/>
              <a:gd name="T7" fmla="*/ 2147483647 h 227"/>
              <a:gd name="T8" fmla="*/ 0 60000 65536"/>
              <a:gd name="T9" fmla="*/ 0 60000 65536"/>
              <a:gd name="T10" fmla="*/ 0 60000 65536"/>
              <a:gd name="T11" fmla="*/ 0 60000 65536"/>
              <a:gd name="T12" fmla="*/ 0 w 244"/>
              <a:gd name="T13" fmla="*/ 0 h 227"/>
              <a:gd name="T14" fmla="*/ 244 w 244"/>
              <a:gd name="T15" fmla="*/ 227 h 2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" h="227">
                <a:moveTo>
                  <a:pt x="42" y="227"/>
                </a:moveTo>
                <a:lnTo>
                  <a:pt x="244" y="0"/>
                </a:lnTo>
                <a:lnTo>
                  <a:pt x="0" y="195"/>
                </a:lnTo>
                <a:lnTo>
                  <a:pt x="42" y="227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6" name="Freeform 31"/>
          <p:cNvSpPr>
            <a:spLocks/>
          </p:cNvSpPr>
          <p:nvPr/>
        </p:nvSpPr>
        <p:spPr bwMode="auto">
          <a:xfrm>
            <a:off x="5216525" y="2074863"/>
            <a:ext cx="1025525" cy="71437"/>
          </a:xfrm>
          <a:custGeom>
            <a:avLst/>
            <a:gdLst>
              <a:gd name="T0" fmla="*/ 2147483647 w 1455"/>
              <a:gd name="T1" fmla="*/ 2147483647 h 90"/>
              <a:gd name="T2" fmla="*/ 0 w 1455"/>
              <a:gd name="T3" fmla="*/ 0 h 90"/>
              <a:gd name="T4" fmla="*/ 2147483647 w 1455"/>
              <a:gd name="T5" fmla="*/ 2147483647 h 90"/>
              <a:gd name="T6" fmla="*/ 2147483647 w 1455"/>
              <a:gd name="T7" fmla="*/ 2147483647 h 90"/>
              <a:gd name="T8" fmla="*/ 0 60000 65536"/>
              <a:gd name="T9" fmla="*/ 0 60000 65536"/>
              <a:gd name="T10" fmla="*/ 0 60000 65536"/>
              <a:gd name="T11" fmla="*/ 0 60000 65536"/>
              <a:gd name="T12" fmla="*/ 0 w 1455"/>
              <a:gd name="T13" fmla="*/ 0 h 90"/>
              <a:gd name="T14" fmla="*/ 1455 w 1455"/>
              <a:gd name="T15" fmla="*/ 90 h 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5" h="90">
                <a:moveTo>
                  <a:pt x="1397" y="50"/>
                </a:moveTo>
                <a:lnTo>
                  <a:pt x="0" y="0"/>
                </a:lnTo>
                <a:lnTo>
                  <a:pt x="1455" y="90"/>
                </a:lnTo>
                <a:lnTo>
                  <a:pt x="1397" y="5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7" name="Freeform 32"/>
          <p:cNvSpPr>
            <a:spLocks/>
          </p:cNvSpPr>
          <p:nvPr/>
        </p:nvSpPr>
        <p:spPr bwMode="auto">
          <a:xfrm>
            <a:off x="5226050" y="2165350"/>
            <a:ext cx="868363" cy="188913"/>
          </a:xfrm>
          <a:custGeom>
            <a:avLst/>
            <a:gdLst>
              <a:gd name="T0" fmla="*/ 2147483647 w 1231"/>
              <a:gd name="T1" fmla="*/ 2147483647 h 238"/>
              <a:gd name="T2" fmla="*/ 0 w 1231"/>
              <a:gd name="T3" fmla="*/ 0 h 238"/>
              <a:gd name="T4" fmla="*/ 2147483647 w 1231"/>
              <a:gd name="T5" fmla="*/ 2147483647 h 238"/>
              <a:gd name="T6" fmla="*/ 2147483647 w 1231"/>
              <a:gd name="T7" fmla="*/ 2147483647 h 238"/>
              <a:gd name="T8" fmla="*/ 0 60000 65536"/>
              <a:gd name="T9" fmla="*/ 0 60000 65536"/>
              <a:gd name="T10" fmla="*/ 0 60000 65536"/>
              <a:gd name="T11" fmla="*/ 0 60000 65536"/>
              <a:gd name="T12" fmla="*/ 0 w 1231"/>
              <a:gd name="T13" fmla="*/ 0 h 238"/>
              <a:gd name="T14" fmla="*/ 1231 w 1231"/>
              <a:gd name="T15" fmla="*/ 238 h 2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31" h="238">
                <a:moveTo>
                  <a:pt x="1207" y="190"/>
                </a:moveTo>
                <a:lnTo>
                  <a:pt x="0" y="0"/>
                </a:lnTo>
                <a:lnTo>
                  <a:pt x="1231" y="238"/>
                </a:lnTo>
                <a:lnTo>
                  <a:pt x="1207" y="19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8" name="Freeform 33"/>
          <p:cNvSpPr>
            <a:spLocks/>
          </p:cNvSpPr>
          <p:nvPr/>
        </p:nvSpPr>
        <p:spPr bwMode="auto">
          <a:xfrm>
            <a:off x="5407025" y="2271713"/>
            <a:ext cx="422275" cy="250825"/>
          </a:xfrm>
          <a:custGeom>
            <a:avLst/>
            <a:gdLst>
              <a:gd name="T0" fmla="*/ 2147483647 w 597"/>
              <a:gd name="T1" fmla="*/ 2147483647 h 315"/>
              <a:gd name="T2" fmla="*/ 0 w 597"/>
              <a:gd name="T3" fmla="*/ 0 h 315"/>
              <a:gd name="T4" fmla="*/ 2147483647 w 597"/>
              <a:gd name="T5" fmla="*/ 2147483647 h 315"/>
              <a:gd name="T6" fmla="*/ 2147483647 w 597"/>
              <a:gd name="T7" fmla="*/ 2147483647 h 315"/>
              <a:gd name="T8" fmla="*/ 0 60000 65536"/>
              <a:gd name="T9" fmla="*/ 0 60000 65536"/>
              <a:gd name="T10" fmla="*/ 0 60000 65536"/>
              <a:gd name="T11" fmla="*/ 0 60000 65536"/>
              <a:gd name="T12" fmla="*/ 0 w 597"/>
              <a:gd name="T13" fmla="*/ 0 h 315"/>
              <a:gd name="T14" fmla="*/ 597 w 597"/>
              <a:gd name="T15" fmla="*/ 315 h 3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7" h="315">
                <a:moveTo>
                  <a:pt x="597" y="267"/>
                </a:moveTo>
                <a:lnTo>
                  <a:pt x="0" y="0"/>
                </a:lnTo>
                <a:lnTo>
                  <a:pt x="585" y="315"/>
                </a:lnTo>
                <a:lnTo>
                  <a:pt x="597" y="267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89" name="Freeform 34"/>
          <p:cNvSpPr>
            <a:spLocks/>
          </p:cNvSpPr>
          <p:nvPr/>
        </p:nvSpPr>
        <p:spPr bwMode="auto">
          <a:xfrm>
            <a:off x="5229225" y="2324100"/>
            <a:ext cx="249238" cy="306388"/>
          </a:xfrm>
          <a:custGeom>
            <a:avLst/>
            <a:gdLst>
              <a:gd name="T0" fmla="*/ 2147483647 w 356"/>
              <a:gd name="T1" fmla="*/ 2147483647 h 387"/>
              <a:gd name="T2" fmla="*/ 0 w 356"/>
              <a:gd name="T3" fmla="*/ 0 h 387"/>
              <a:gd name="T4" fmla="*/ 2147483647 w 356"/>
              <a:gd name="T5" fmla="*/ 2147483647 h 387"/>
              <a:gd name="T6" fmla="*/ 2147483647 w 356"/>
              <a:gd name="T7" fmla="*/ 2147483647 h 387"/>
              <a:gd name="T8" fmla="*/ 0 60000 65536"/>
              <a:gd name="T9" fmla="*/ 0 60000 65536"/>
              <a:gd name="T10" fmla="*/ 0 60000 65536"/>
              <a:gd name="T11" fmla="*/ 0 60000 65536"/>
              <a:gd name="T12" fmla="*/ 0 w 356"/>
              <a:gd name="T13" fmla="*/ 0 h 387"/>
              <a:gd name="T14" fmla="*/ 356 w 356"/>
              <a:gd name="T15" fmla="*/ 387 h 3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6" h="387">
                <a:moveTo>
                  <a:pt x="356" y="345"/>
                </a:moveTo>
                <a:lnTo>
                  <a:pt x="0" y="0"/>
                </a:lnTo>
                <a:lnTo>
                  <a:pt x="312" y="387"/>
                </a:lnTo>
                <a:lnTo>
                  <a:pt x="356" y="345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0" name="Freeform 35"/>
          <p:cNvSpPr>
            <a:spLocks/>
          </p:cNvSpPr>
          <p:nvPr/>
        </p:nvSpPr>
        <p:spPr bwMode="auto">
          <a:xfrm>
            <a:off x="5283200" y="1820863"/>
            <a:ext cx="901700" cy="152400"/>
          </a:xfrm>
          <a:custGeom>
            <a:avLst/>
            <a:gdLst>
              <a:gd name="T0" fmla="*/ 2147483647 w 1279"/>
              <a:gd name="T1" fmla="*/ 2147483647 h 192"/>
              <a:gd name="T2" fmla="*/ 0 w 1279"/>
              <a:gd name="T3" fmla="*/ 2147483647 h 192"/>
              <a:gd name="T4" fmla="*/ 2147483647 w 1279"/>
              <a:gd name="T5" fmla="*/ 0 h 192"/>
              <a:gd name="T6" fmla="*/ 2147483647 w 1279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1279"/>
              <a:gd name="T13" fmla="*/ 0 h 192"/>
              <a:gd name="T14" fmla="*/ 1279 w 1279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79" h="192">
                <a:moveTo>
                  <a:pt x="1237" y="44"/>
                </a:moveTo>
                <a:lnTo>
                  <a:pt x="0" y="192"/>
                </a:lnTo>
                <a:lnTo>
                  <a:pt x="1279" y="0"/>
                </a:lnTo>
                <a:lnTo>
                  <a:pt x="1237" y="44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1" name="Freeform 36"/>
          <p:cNvSpPr>
            <a:spLocks/>
          </p:cNvSpPr>
          <p:nvPr/>
        </p:nvSpPr>
        <p:spPr bwMode="auto">
          <a:xfrm>
            <a:off x="5237163" y="1536700"/>
            <a:ext cx="850900" cy="350838"/>
          </a:xfrm>
          <a:custGeom>
            <a:avLst/>
            <a:gdLst>
              <a:gd name="T0" fmla="*/ 2147483647 w 1207"/>
              <a:gd name="T1" fmla="*/ 2147483647 h 443"/>
              <a:gd name="T2" fmla="*/ 0 w 1207"/>
              <a:gd name="T3" fmla="*/ 2147483647 h 443"/>
              <a:gd name="T4" fmla="*/ 2147483647 w 1207"/>
              <a:gd name="T5" fmla="*/ 0 h 443"/>
              <a:gd name="T6" fmla="*/ 2147483647 w 1207"/>
              <a:gd name="T7" fmla="*/ 2147483647 h 443"/>
              <a:gd name="T8" fmla="*/ 0 60000 65536"/>
              <a:gd name="T9" fmla="*/ 0 60000 65536"/>
              <a:gd name="T10" fmla="*/ 0 60000 65536"/>
              <a:gd name="T11" fmla="*/ 0 60000 65536"/>
              <a:gd name="T12" fmla="*/ 0 w 1207"/>
              <a:gd name="T13" fmla="*/ 0 h 443"/>
              <a:gd name="T14" fmla="*/ 1207 w 1207"/>
              <a:gd name="T15" fmla="*/ 443 h 4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7" h="443">
                <a:moveTo>
                  <a:pt x="1201" y="47"/>
                </a:moveTo>
                <a:lnTo>
                  <a:pt x="0" y="443"/>
                </a:lnTo>
                <a:lnTo>
                  <a:pt x="1207" y="0"/>
                </a:lnTo>
                <a:lnTo>
                  <a:pt x="1201" y="47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2" name="Freeform 37"/>
          <p:cNvSpPr>
            <a:spLocks/>
          </p:cNvSpPr>
          <p:nvPr/>
        </p:nvSpPr>
        <p:spPr bwMode="auto">
          <a:xfrm>
            <a:off x="5321300" y="1425575"/>
            <a:ext cx="346075" cy="349250"/>
          </a:xfrm>
          <a:custGeom>
            <a:avLst/>
            <a:gdLst>
              <a:gd name="T0" fmla="*/ 2147483647 w 492"/>
              <a:gd name="T1" fmla="*/ 2147483647 h 439"/>
              <a:gd name="T2" fmla="*/ 0 w 492"/>
              <a:gd name="T3" fmla="*/ 2147483647 h 439"/>
              <a:gd name="T4" fmla="*/ 2147483647 w 492"/>
              <a:gd name="T5" fmla="*/ 0 h 439"/>
              <a:gd name="T6" fmla="*/ 2147483647 w 492"/>
              <a:gd name="T7" fmla="*/ 2147483647 h 439"/>
              <a:gd name="T8" fmla="*/ 0 60000 65536"/>
              <a:gd name="T9" fmla="*/ 0 60000 65536"/>
              <a:gd name="T10" fmla="*/ 0 60000 65536"/>
              <a:gd name="T11" fmla="*/ 0 60000 65536"/>
              <a:gd name="T12" fmla="*/ 0 w 492"/>
              <a:gd name="T13" fmla="*/ 0 h 439"/>
              <a:gd name="T14" fmla="*/ 492 w 492"/>
              <a:gd name="T15" fmla="*/ 439 h 4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2" h="439">
                <a:moveTo>
                  <a:pt x="492" y="46"/>
                </a:moveTo>
                <a:lnTo>
                  <a:pt x="0" y="439"/>
                </a:lnTo>
                <a:lnTo>
                  <a:pt x="464" y="0"/>
                </a:lnTo>
                <a:lnTo>
                  <a:pt x="492" y="46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3" name="Freeform 38"/>
          <p:cNvSpPr>
            <a:spLocks/>
          </p:cNvSpPr>
          <p:nvPr/>
        </p:nvSpPr>
        <p:spPr bwMode="auto">
          <a:xfrm>
            <a:off x="5127625" y="1416050"/>
            <a:ext cx="155575" cy="323850"/>
          </a:xfrm>
          <a:custGeom>
            <a:avLst/>
            <a:gdLst>
              <a:gd name="T0" fmla="*/ 2147483647 w 222"/>
              <a:gd name="T1" fmla="*/ 2147483647 h 407"/>
              <a:gd name="T2" fmla="*/ 0 w 222"/>
              <a:gd name="T3" fmla="*/ 2147483647 h 407"/>
              <a:gd name="T4" fmla="*/ 2147483647 w 222"/>
              <a:gd name="T5" fmla="*/ 0 h 407"/>
              <a:gd name="T6" fmla="*/ 2147483647 w 222"/>
              <a:gd name="T7" fmla="*/ 2147483647 h 407"/>
              <a:gd name="T8" fmla="*/ 0 60000 65536"/>
              <a:gd name="T9" fmla="*/ 0 60000 65536"/>
              <a:gd name="T10" fmla="*/ 0 60000 65536"/>
              <a:gd name="T11" fmla="*/ 0 60000 65536"/>
              <a:gd name="T12" fmla="*/ 0 w 222"/>
              <a:gd name="T13" fmla="*/ 0 h 407"/>
              <a:gd name="T14" fmla="*/ 222 w 222"/>
              <a:gd name="T15" fmla="*/ 407 h 40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" h="407">
                <a:moveTo>
                  <a:pt x="222" y="38"/>
                </a:moveTo>
                <a:lnTo>
                  <a:pt x="0" y="407"/>
                </a:lnTo>
                <a:lnTo>
                  <a:pt x="156" y="0"/>
                </a:lnTo>
                <a:lnTo>
                  <a:pt x="222" y="38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4" name="Freeform 39"/>
          <p:cNvSpPr>
            <a:spLocks/>
          </p:cNvSpPr>
          <p:nvPr/>
        </p:nvSpPr>
        <p:spPr bwMode="auto">
          <a:xfrm>
            <a:off x="5187950" y="1450975"/>
            <a:ext cx="242888" cy="355600"/>
          </a:xfrm>
          <a:custGeom>
            <a:avLst/>
            <a:gdLst>
              <a:gd name="T0" fmla="*/ 2147483647 w 346"/>
              <a:gd name="T1" fmla="*/ 2147483647 h 449"/>
              <a:gd name="T2" fmla="*/ 0 w 346"/>
              <a:gd name="T3" fmla="*/ 2147483647 h 449"/>
              <a:gd name="T4" fmla="*/ 2147483647 w 346"/>
              <a:gd name="T5" fmla="*/ 0 h 449"/>
              <a:gd name="T6" fmla="*/ 2147483647 w 346"/>
              <a:gd name="T7" fmla="*/ 2147483647 h 449"/>
              <a:gd name="T8" fmla="*/ 0 60000 65536"/>
              <a:gd name="T9" fmla="*/ 0 60000 65536"/>
              <a:gd name="T10" fmla="*/ 0 60000 65536"/>
              <a:gd name="T11" fmla="*/ 0 60000 65536"/>
              <a:gd name="T12" fmla="*/ 0 w 346"/>
              <a:gd name="T13" fmla="*/ 0 h 449"/>
              <a:gd name="T14" fmla="*/ 346 w 346"/>
              <a:gd name="T15" fmla="*/ 449 h 4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6" h="449">
                <a:moveTo>
                  <a:pt x="346" y="34"/>
                </a:moveTo>
                <a:lnTo>
                  <a:pt x="0" y="449"/>
                </a:lnTo>
                <a:lnTo>
                  <a:pt x="308" y="0"/>
                </a:lnTo>
                <a:lnTo>
                  <a:pt x="346" y="34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5" name="Freeform 40"/>
          <p:cNvSpPr>
            <a:spLocks/>
          </p:cNvSpPr>
          <p:nvPr/>
        </p:nvSpPr>
        <p:spPr bwMode="auto">
          <a:xfrm>
            <a:off x="5184775" y="1458913"/>
            <a:ext cx="695325" cy="395287"/>
          </a:xfrm>
          <a:custGeom>
            <a:avLst/>
            <a:gdLst>
              <a:gd name="T0" fmla="*/ 2147483647 w 985"/>
              <a:gd name="T1" fmla="*/ 2147483647 h 499"/>
              <a:gd name="T2" fmla="*/ 0 w 985"/>
              <a:gd name="T3" fmla="*/ 2147483647 h 499"/>
              <a:gd name="T4" fmla="*/ 2147483647 w 985"/>
              <a:gd name="T5" fmla="*/ 0 h 499"/>
              <a:gd name="T6" fmla="*/ 2147483647 w 985"/>
              <a:gd name="T7" fmla="*/ 2147483647 h 499"/>
              <a:gd name="T8" fmla="*/ 0 60000 65536"/>
              <a:gd name="T9" fmla="*/ 0 60000 65536"/>
              <a:gd name="T10" fmla="*/ 0 60000 65536"/>
              <a:gd name="T11" fmla="*/ 0 60000 65536"/>
              <a:gd name="T12" fmla="*/ 0 w 985"/>
              <a:gd name="T13" fmla="*/ 0 h 499"/>
              <a:gd name="T14" fmla="*/ 985 w 985"/>
              <a:gd name="T15" fmla="*/ 499 h 4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5" h="499">
                <a:moveTo>
                  <a:pt x="985" y="38"/>
                </a:moveTo>
                <a:lnTo>
                  <a:pt x="0" y="499"/>
                </a:lnTo>
                <a:lnTo>
                  <a:pt x="971" y="0"/>
                </a:lnTo>
                <a:lnTo>
                  <a:pt x="985" y="38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6" name="Freeform 41"/>
          <p:cNvSpPr>
            <a:spLocks/>
          </p:cNvSpPr>
          <p:nvPr/>
        </p:nvSpPr>
        <p:spPr bwMode="auto">
          <a:xfrm>
            <a:off x="5219700" y="1744663"/>
            <a:ext cx="736600" cy="193675"/>
          </a:xfrm>
          <a:custGeom>
            <a:avLst/>
            <a:gdLst>
              <a:gd name="T0" fmla="*/ 2147483647 w 1045"/>
              <a:gd name="T1" fmla="*/ 2147483647 h 246"/>
              <a:gd name="T2" fmla="*/ 0 w 1045"/>
              <a:gd name="T3" fmla="*/ 2147483647 h 246"/>
              <a:gd name="T4" fmla="*/ 2147483647 w 1045"/>
              <a:gd name="T5" fmla="*/ 0 h 246"/>
              <a:gd name="T6" fmla="*/ 2147483647 w 1045"/>
              <a:gd name="T7" fmla="*/ 2147483647 h 246"/>
              <a:gd name="T8" fmla="*/ 0 60000 65536"/>
              <a:gd name="T9" fmla="*/ 0 60000 65536"/>
              <a:gd name="T10" fmla="*/ 0 60000 65536"/>
              <a:gd name="T11" fmla="*/ 0 60000 65536"/>
              <a:gd name="T12" fmla="*/ 0 w 1045"/>
              <a:gd name="T13" fmla="*/ 0 h 246"/>
              <a:gd name="T14" fmla="*/ 1045 w 1045"/>
              <a:gd name="T15" fmla="*/ 246 h 2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5" h="246">
                <a:moveTo>
                  <a:pt x="1025" y="38"/>
                </a:moveTo>
                <a:lnTo>
                  <a:pt x="0" y="246"/>
                </a:lnTo>
                <a:lnTo>
                  <a:pt x="1045" y="0"/>
                </a:lnTo>
                <a:lnTo>
                  <a:pt x="1025" y="38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7" name="Freeform 42"/>
          <p:cNvSpPr>
            <a:spLocks/>
          </p:cNvSpPr>
          <p:nvPr/>
        </p:nvSpPr>
        <p:spPr bwMode="auto">
          <a:xfrm>
            <a:off x="5227638" y="1947863"/>
            <a:ext cx="766762" cy="68262"/>
          </a:xfrm>
          <a:custGeom>
            <a:avLst/>
            <a:gdLst>
              <a:gd name="T0" fmla="*/ 2147483647 w 1089"/>
              <a:gd name="T1" fmla="*/ 2147483647 h 85"/>
              <a:gd name="T2" fmla="*/ 0 w 1089"/>
              <a:gd name="T3" fmla="*/ 2147483647 h 85"/>
              <a:gd name="T4" fmla="*/ 2147483647 w 1089"/>
              <a:gd name="T5" fmla="*/ 0 h 85"/>
              <a:gd name="T6" fmla="*/ 2147483647 w 1089"/>
              <a:gd name="T7" fmla="*/ 2147483647 h 85"/>
              <a:gd name="T8" fmla="*/ 0 60000 65536"/>
              <a:gd name="T9" fmla="*/ 0 60000 65536"/>
              <a:gd name="T10" fmla="*/ 0 60000 65536"/>
              <a:gd name="T11" fmla="*/ 0 60000 65536"/>
              <a:gd name="T12" fmla="*/ 0 w 1089"/>
              <a:gd name="T13" fmla="*/ 0 h 85"/>
              <a:gd name="T14" fmla="*/ 1089 w 1089"/>
              <a:gd name="T15" fmla="*/ 85 h 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9" h="85">
                <a:moveTo>
                  <a:pt x="1045" y="32"/>
                </a:moveTo>
                <a:lnTo>
                  <a:pt x="0" y="85"/>
                </a:lnTo>
                <a:lnTo>
                  <a:pt x="1089" y="0"/>
                </a:lnTo>
                <a:lnTo>
                  <a:pt x="1045" y="32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8" name="Freeform 43"/>
          <p:cNvSpPr>
            <a:spLocks/>
          </p:cNvSpPr>
          <p:nvPr/>
        </p:nvSpPr>
        <p:spPr bwMode="auto">
          <a:xfrm>
            <a:off x="5264150" y="2124075"/>
            <a:ext cx="690563" cy="85725"/>
          </a:xfrm>
          <a:custGeom>
            <a:avLst/>
            <a:gdLst>
              <a:gd name="T0" fmla="*/ 2147483647 w 979"/>
              <a:gd name="T1" fmla="*/ 2147483647 h 108"/>
              <a:gd name="T2" fmla="*/ 0 w 979"/>
              <a:gd name="T3" fmla="*/ 0 h 108"/>
              <a:gd name="T4" fmla="*/ 2147483647 w 979"/>
              <a:gd name="T5" fmla="*/ 2147483647 h 108"/>
              <a:gd name="T6" fmla="*/ 2147483647 w 979"/>
              <a:gd name="T7" fmla="*/ 2147483647 h 108"/>
              <a:gd name="T8" fmla="*/ 0 60000 65536"/>
              <a:gd name="T9" fmla="*/ 0 60000 65536"/>
              <a:gd name="T10" fmla="*/ 0 60000 65536"/>
              <a:gd name="T11" fmla="*/ 0 60000 65536"/>
              <a:gd name="T12" fmla="*/ 0 w 979"/>
              <a:gd name="T13" fmla="*/ 0 h 108"/>
              <a:gd name="T14" fmla="*/ 979 w 979"/>
              <a:gd name="T15" fmla="*/ 108 h 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79" h="108">
                <a:moveTo>
                  <a:pt x="945" y="72"/>
                </a:moveTo>
                <a:lnTo>
                  <a:pt x="0" y="0"/>
                </a:lnTo>
                <a:lnTo>
                  <a:pt x="979" y="108"/>
                </a:lnTo>
                <a:lnTo>
                  <a:pt x="945" y="72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99" name="Freeform 44"/>
          <p:cNvSpPr>
            <a:spLocks/>
          </p:cNvSpPr>
          <p:nvPr/>
        </p:nvSpPr>
        <p:spPr bwMode="auto">
          <a:xfrm>
            <a:off x="5227638" y="2208213"/>
            <a:ext cx="552450" cy="153987"/>
          </a:xfrm>
          <a:custGeom>
            <a:avLst/>
            <a:gdLst>
              <a:gd name="T0" fmla="*/ 2147483647 w 785"/>
              <a:gd name="T1" fmla="*/ 2147483647 h 194"/>
              <a:gd name="T2" fmla="*/ 0 w 785"/>
              <a:gd name="T3" fmla="*/ 0 h 194"/>
              <a:gd name="T4" fmla="*/ 2147483647 w 785"/>
              <a:gd name="T5" fmla="*/ 2147483647 h 194"/>
              <a:gd name="T6" fmla="*/ 2147483647 w 785"/>
              <a:gd name="T7" fmla="*/ 2147483647 h 194"/>
              <a:gd name="T8" fmla="*/ 0 60000 65536"/>
              <a:gd name="T9" fmla="*/ 0 60000 65536"/>
              <a:gd name="T10" fmla="*/ 0 60000 65536"/>
              <a:gd name="T11" fmla="*/ 0 60000 65536"/>
              <a:gd name="T12" fmla="*/ 0 w 785"/>
              <a:gd name="T13" fmla="*/ 0 h 194"/>
              <a:gd name="T14" fmla="*/ 785 w 785"/>
              <a:gd name="T15" fmla="*/ 194 h 1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5" h="194">
                <a:moveTo>
                  <a:pt x="781" y="156"/>
                </a:moveTo>
                <a:lnTo>
                  <a:pt x="0" y="0"/>
                </a:lnTo>
                <a:lnTo>
                  <a:pt x="785" y="194"/>
                </a:lnTo>
                <a:lnTo>
                  <a:pt x="781" y="156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0" name="Freeform 45"/>
          <p:cNvSpPr>
            <a:spLocks/>
          </p:cNvSpPr>
          <p:nvPr/>
        </p:nvSpPr>
        <p:spPr bwMode="auto">
          <a:xfrm>
            <a:off x="5197475" y="2239963"/>
            <a:ext cx="338138" cy="233362"/>
          </a:xfrm>
          <a:custGeom>
            <a:avLst/>
            <a:gdLst>
              <a:gd name="T0" fmla="*/ 2147483647 w 480"/>
              <a:gd name="T1" fmla="*/ 2147483647 h 293"/>
              <a:gd name="T2" fmla="*/ 0 w 480"/>
              <a:gd name="T3" fmla="*/ 0 h 293"/>
              <a:gd name="T4" fmla="*/ 2147483647 w 480"/>
              <a:gd name="T5" fmla="*/ 2147483647 h 293"/>
              <a:gd name="T6" fmla="*/ 2147483647 w 480"/>
              <a:gd name="T7" fmla="*/ 2147483647 h 293"/>
              <a:gd name="T8" fmla="*/ 0 60000 65536"/>
              <a:gd name="T9" fmla="*/ 0 60000 65536"/>
              <a:gd name="T10" fmla="*/ 0 60000 65536"/>
              <a:gd name="T11" fmla="*/ 0 60000 65536"/>
              <a:gd name="T12" fmla="*/ 0 w 480"/>
              <a:gd name="T13" fmla="*/ 0 h 293"/>
              <a:gd name="T14" fmla="*/ 480 w 480"/>
              <a:gd name="T15" fmla="*/ 293 h 29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0" h="293">
                <a:moveTo>
                  <a:pt x="480" y="259"/>
                </a:moveTo>
                <a:lnTo>
                  <a:pt x="0" y="0"/>
                </a:lnTo>
                <a:lnTo>
                  <a:pt x="456" y="293"/>
                </a:lnTo>
                <a:lnTo>
                  <a:pt x="480" y="259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1" name="Freeform 46"/>
          <p:cNvSpPr>
            <a:spLocks/>
          </p:cNvSpPr>
          <p:nvPr/>
        </p:nvSpPr>
        <p:spPr bwMode="auto">
          <a:xfrm>
            <a:off x="5108575" y="2276475"/>
            <a:ext cx="123825" cy="257175"/>
          </a:xfrm>
          <a:custGeom>
            <a:avLst/>
            <a:gdLst>
              <a:gd name="T0" fmla="*/ 2147483647 w 174"/>
              <a:gd name="T1" fmla="*/ 2147483647 h 323"/>
              <a:gd name="T2" fmla="*/ 0 w 174"/>
              <a:gd name="T3" fmla="*/ 0 h 323"/>
              <a:gd name="T4" fmla="*/ 2147483647 w 174"/>
              <a:gd name="T5" fmla="*/ 2147483647 h 323"/>
              <a:gd name="T6" fmla="*/ 2147483647 w 174"/>
              <a:gd name="T7" fmla="*/ 2147483647 h 323"/>
              <a:gd name="T8" fmla="*/ 0 60000 65536"/>
              <a:gd name="T9" fmla="*/ 0 60000 65536"/>
              <a:gd name="T10" fmla="*/ 0 60000 65536"/>
              <a:gd name="T11" fmla="*/ 0 60000 65536"/>
              <a:gd name="T12" fmla="*/ 0 w 174"/>
              <a:gd name="T13" fmla="*/ 0 h 323"/>
              <a:gd name="T14" fmla="*/ 174 w 174"/>
              <a:gd name="T15" fmla="*/ 323 h 3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4" h="323">
                <a:moveTo>
                  <a:pt x="174" y="293"/>
                </a:moveTo>
                <a:lnTo>
                  <a:pt x="0" y="0"/>
                </a:lnTo>
                <a:lnTo>
                  <a:pt x="128" y="323"/>
                </a:lnTo>
                <a:lnTo>
                  <a:pt x="174" y="293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2" name="Freeform 47"/>
          <p:cNvSpPr>
            <a:spLocks/>
          </p:cNvSpPr>
          <p:nvPr/>
        </p:nvSpPr>
        <p:spPr bwMode="auto">
          <a:xfrm>
            <a:off x="3354388" y="1395413"/>
            <a:ext cx="49212" cy="234950"/>
          </a:xfrm>
          <a:custGeom>
            <a:avLst/>
            <a:gdLst>
              <a:gd name="T0" fmla="*/ 2147483647 w 70"/>
              <a:gd name="T1" fmla="*/ 2147483647 h 295"/>
              <a:gd name="T2" fmla="*/ 0 w 70"/>
              <a:gd name="T3" fmla="*/ 2147483647 h 295"/>
              <a:gd name="T4" fmla="*/ 2147483647 w 70"/>
              <a:gd name="T5" fmla="*/ 0 h 295"/>
              <a:gd name="T6" fmla="*/ 2147483647 w 70"/>
              <a:gd name="T7" fmla="*/ 2147483647 h 295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295"/>
              <a:gd name="T14" fmla="*/ 70 w 70"/>
              <a:gd name="T15" fmla="*/ 295 h 2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295">
                <a:moveTo>
                  <a:pt x="70" y="28"/>
                </a:moveTo>
                <a:lnTo>
                  <a:pt x="0" y="295"/>
                </a:lnTo>
                <a:lnTo>
                  <a:pt x="50" y="0"/>
                </a:lnTo>
                <a:lnTo>
                  <a:pt x="70" y="28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3" name="Freeform 48"/>
          <p:cNvSpPr>
            <a:spLocks/>
          </p:cNvSpPr>
          <p:nvPr/>
        </p:nvSpPr>
        <p:spPr bwMode="auto">
          <a:xfrm>
            <a:off x="3644900" y="2209800"/>
            <a:ext cx="341313" cy="242888"/>
          </a:xfrm>
          <a:custGeom>
            <a:avLst/>
            <a:gdLst>
              <a:gd name="T0" fmla="*/ 2147483647 w 486"/>
              <a:gd name="T1" fmla="*/ 2147483647 h 305"/>
              <a:gd name="T2" fmla="*/ 0 w 486"/>
              <a:gd name="T3" fmla="*/ 0 h 305"/>
              <a:gd name="T4" fmla="*/ 2147483647 w 486"/>
              <a:gd name="T5" fmla="*/ 2147483647 h 305"/>
              <a:gd name="T6" fmla="*/ 2147483647 w 486"/>
              <a:gd name="T7" fmla="*/ 2147483647 h 305"/>
              <a:gd name="T8" fmla="*/ 0 60000 65536"/>
              <a:gd name="T9" fmla="*/ 0 60000 65536"/>
              <a:gd name="T10" fmla="*/ 0 60000 65536"/>
              <a:gd name="T11" fmla="*/ 0 60000 65536"/>
              <a:gd name="T12" fmla="*/ 0 w 486"/>
              <a:gd name="T13" fmla="*/ 0 h 305"/>
              <a:gd name="T14" fmla="*/ 486 w 486"/>
              <a:gd name="T15" fmla="*/ 305 h 30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6" h="305">
                <a:moveTo>
                  <a:pt x="486" y="261"/>
                </a:moveTo>
                <a:lnTo>
                  <a:pt x="0" y="0"/>
                </a:lnTo>
                <a:lnTo>
                  <a:pt x="476" y="305"/>
                </a:lnTo>
                <a:lnTo>
                  <a:pt x="486" y="261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4" name="Freeform 49"/>
          <p:cNvSpPr>
            <a:spLocks/>
          </p:cNvSpPr>
          <p:nvPr/>
        </p:nvSpPr>
        <p:spPr bwMode="auto">
          <a:xfrm>
            <a:off x="3497263" y="2262188"/>
            <a:ext cx="206375" cy="296862"/>
          </a:xfrm>
          <a:custGeom>
            <a:avLst/>
            <a:gdLst>
              <a:gd name="T0" fmla="*/ 2147483647 w 291"/>
              <a:gd name="T1" fmla="*/ 2147483647 h 373"/>
              <a:gd name="T2" fmla="*/ 0 w 291"/>
              <a:gd name="T3" fmla="*/ 0 h 373"/>
              <a:gd name="T4" fmla="*/ 2147483647 w 291"/>
              <a:gd name="T5" fmla="*/ 2147483647 h 373"/>
              <a:gd name="T6" fmla="*/ 2147483647 w 291"/>
              <a:gd name="T7" fmla="*/ 2147483647 h 373"/>
              <a:gd name="T8" fmla="*/ 0 60000 65536"/>
              <a:gd name="T9" fmla="*/ 0 60000 65536"/>
              <a:gd name="T10" fmla="*/ 0 60000 65536"/>
              <a:gd name="T11" fmla="*/ 0 60000 65536"/>
              <a:gd name="T12" fmla="*/ 0 w 291"/>
              <a:gd name="T13" fmla="*/ 0 h 373"/>
              <a:gd name="T14" fmla="*/ 291 w 291"/>
              <a:gd name="T15" fmla="*/ 373 h 3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1" h="373">
                <a:moveTo>
                  <a:pt x="291" y="331"/>
                </a:moveTo>
                <a:lnTo>
                  <a:pt x="0" y="0"/>
                </a:lnTo>
                <a:lnTo>
                  <a:pt x="253" y="373"/>
                </a:lnTo>
                <a:lnTo>
                  <a:pt x="291" y="331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5" name="Freeform 50"/>
          <p:cNvSpPr>
            <a:spLocks/>
          </p:cNvSpPr>
          <p:nvPr/>
        </p:nvSpPr>
        <p:spPr bwMode="auto">
          <a:xfrm>
            <a:off x="3629025" y="2135188"/>
            <a:ext cx="319088" cy="163512"/>
          </a:xfrm>
          <a:custGeom>
            <a:avLst/>
            <a:gdLst>
              <a:gd name="T0" fmla="*/ 2147483647 w 452"/>
              <a:gd name="T1" fmla="*/ 2147483647 h 206"/>
              <a:gd name="T2" fmla="*/ 0 w 452"/>
              <a:gd name="T3" fmla="*/ 0 h 206"/>
              <a:gd name="T4" fmla="*/ 2147483647 w 452"/>
              <a:gd name="T5" fmla="*/ 2147483647 h 206"/>
              <a:gd name="T6" fmla="*/ 2147483647 w 452"/>
              <a:gd name="T7" fmla="*/ 2147483647 h 206"/>
              <a:gd name="T8" fmla="*/ 0 60000 65536"/>
              <a:gd name="T9" fmla="*/ 0 60000 65536"/>
              <a:gd name="T10" fmla="*/ 0 60000 65536"/>
              <a:gd name="T11" fmla="*/ 0 60000 65536"/>
              <a:gd name="T12" fmla="*/ 0 w 452"/>
              <a:gd name="T13" fmla="*/ 0 h 206"/>
              <a:gd name="T14" fmla="*/ 452 w 452"/>
              <a:gd name="T15" fmla="*/ 206 h 2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2" h="206">
                <a:moveTo>
                  <a:pt x="450" y="168"/>
                </a:moveTo>
                <a:lnTo>
                  <a:pt x="0" y="0"/>
                </a:lnTo>
                <a:lnTo>
                  <a:pt x="452" y="206"/>
                </a:lnTo>
                <a:lnTo>
                  <a:pt x="450" y="168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6" name="Freeform 51"/>
          <p:cNvSpPr>
            <a:spLocks/>
          </p:cNvSpPr>
          <p:nvPr/>
        </p:nvSpPr>
        <p:spPr bwMode="auto">
          <a:xfrm>
            <a:off x="3524250" y="2187575"/>
            <a:ext cx="223838" cy="219075"/>
          </a:xfrm>
          <a:custGeom>
            <a:avLst/>
            <a:gdLst>
              <a:gd name="T0" fmla="*/ 2147483647 w 317"/>
              <a:gd name="T1" fmla="*/ 2147483647 h 275"/>
              <a:gd name="T2" fmla="*/ 0 w 317"/>
              <a:gd name="T3" fmla="*/ 0 h 275"/>
              <a:gd name="T4" fmla="*/ 2147483647 w 317"/>
              <a:gd name="T5" fmla="*/ 2147483647 h 275"/>
              <a:gd name="T6" fmla="*/ 2147483647 w 317"/>
              <a:gd name="T7" fmla="*/ 2147483647 h 275"/>
              <a:gd name="T8" fmla="*/ 0 60000 65536"/>
              <a:gd name="T9" fmla="*/ 0 60000 65536"/>
              <a:gd name="T10" fmla="*/ 0 60000 65536"/>
              <a:gd name="T11" fmla="*/ 0 60000 65536"/>
              <a:gd name="T12" fmla="*/ 0 w 317"/>
              <a:gd name="T13" fmla="*/ 0 h 275"/>
              <a:gd name="T14" fmla="*/ 317 w 317"/>
              <a:gd name="T15" fmla="*/ 275 h 2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7" h="275">
                <a:moveTo>
                  <a:pt x="317" y="242"/>
                </a:moveTo>
                <a:lnTo>
                  <a:pt x="0" y="0"/>
                </a:lnTo>
                <a:lnTo>
                  <a:pt x="297" y="275"/>
                </a:lnTo>
                <a:lnTo>
                  <a:pt x="317" y="242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7" name="Freeform 52"/>
          <p:cNvSpPr>
            <a:spLocks/>
          </p:cNvSpPr>
          <p:nvPr/>
        </p:nvSpPr>
        <p:spPr bwMode="auto">
          <a:xfrm>
            <a:off x="3559175" y="2133600"/>
            <a:ext cx="238125" cy="158750"/>
          </a:xfrm>
          <a:custGeom>
            <a:avLst/>
            <a:gdLst>
              <a:gd name="T0" fmla="*/ 2147483647 w 335"/>
              <a:gd name="T1" fmla="*/ 2147483647 h 200"/>
              <a:gd name="T2" fmla="*/ 0 w 335"/>
              <a:gd name="T3" fmla="*/ 0 h 200"/>
              <a:gd name="T4" fmla="*/ 2147483647 w 335"/>
              <a:gd name="T5" fmla="*/ 2147483647 h 200"/>
              <a:gd name="T6" fmla="*/ 2147483647 w 335"/>
              <a:gd name="T7" fmla="*/ 2147483647 h 200"/>
              <a:gd name="T8" fmla="*/ 0 60000 65536"/>
              <a:gd name="T9" fmla="*/ 0 60000 65536"/>
              <a:gd name="T10" fmla="*/ 0 60000 65536"/>
              <a:gd name="T11" fmla="*/ 0 60000 65536"/>
              <a:gd name="T12" fmla="*/ 0 w 335"/>
              <a:gd name="T13" fmla="*/ 0 h 200"/>
              <a:gd name="T14" fmla="*/ 335 w 335"/>
              <a:gd name="T15" fmla="*/ 200 h 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5" h="200">
                <a:moveTo>
                  <a:pt x="325" y="154"/>
                </a:moveTo>
                <a:lnTo>
                  <a:pt x="0" y="0"/>
                </a:lnTo>
                <a:lnTo>
                  <a:pt x="335" y="200"/>
                </a:lnTo>
                <a:lnTo>
                  <a:pt x="325" y="154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8" name="Freeform 53"/>
          <p:cNvSpPr>
            <a:spLocks/>
          </p:cNvSpPr>
          <p:nvPr/>
        </p:nvSpPr>
        <p:spPr bwMode="auto">
          <a:xfrm>
            <a:off x="3505200" y="2212975"/>
            <a:ext cx="179388" cy="244475"/>
          </a:xfrm>
          <a:custGeom>
            <a:avLst/>
            <a:gdLst>
              <a:gd name="T0" fmla="*/ 2147483647 w 253"/>
              <a:gd name="T1" fmla="*/ 2147483647 h 307"/>
              <a:gd name="T2" fmla="*/ 0 w 253"/>
              <a:gd name="T3" fmla="*/ 0 h 307"/>
              <a:gd name="T4" fmla="*/ 2147483647 w 253"/>
              <a:gd name="T5" fmla="*/ 2147483647 h 307"/>
              <a:gd name="T6" fmla="*/ 2147483647 w 253"/>
              <a:gd name="T7" fmla="*/ 2147483647 h 307"/>
              <a:gd name="T8" fmla="*/ 0 60000 65536"/>
              <a:gd name="T9" fmla="*/ 0 60000 65536"/>
              <a:gd name="T10" fmla="*/ 0 60000 65536"/>
              <a:gd name="T11" fmla="*/ 0 60000 65536"/>
              <a:gd name="T12" fmla="*/ 0 w 253"/>
              <a:gd name="T13" fmla="*/ 0 h 307"/>
              <a:gd name="T14" fmla="*/ 253 w 253"/>
              <a:gd name="T15" fmla="*/ 307 h 30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3" h="307">
                <a:moveTo>
                  <a:pt x="253" y="261"/>
                </a:moveTo>
                <a:lnTo>
                  <a:pt x="0" y="0"/>
                </a:lnTo>
                <a:lnTo>
                  <a:pt x="247" y="307"/>
                </a:lnTo>
                <a:lnTo>
                  <a:pt x="253" y="261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09" name="Freeform 54"/>
          <p:cNvSpPr>
            <a:spLocks/>
          </p:cNvSpPr>
          <p:nvPr/>
        </p:nvSpPr>
        <p:spPr bwMode="auto">
          <a:xfrm>
            <a:off x="3429000" y="2263775"/>
            <a:ext cx="104775" cy="300038"/>
          </a:xfrm>
          <a:custGeom>
            <a:avLst/>
            <a:gdLst>
              <a:gd name="T0" fmla="*/ 2147483647 w 150"/>
              <a:gd name="T1" fmla="*/ 2147483647 h 377"/>
              <a:gd name="T2" fmla="*/ 0 w 150"/>
              <a:gd name="T3" fmla="*/ 0 h 377"/>
              <a:gd name="T4" fmla="*/ 2147483647 w 150"/>
              <a:gd name="T5" fmla="*/ 2147483647 h 377"/>
              <a:gd name="T6" fmla="*/ 2147483647 w 150"/>
              <a:gd name="T7" fmla="*/ 2147483647 h 377"/>
              <a:gd name="T8" fmla="*/ 0 60000 65536"/>
              <a:gd name="T9" fmla="*/ 0 60000 65536"/>
              <a:gd name="T10" fmla="*/ 0 60000 65536"/>
              <a:gd name="T11" fmla="*/ 0 60000 65536"/>
              <a:gd name="T12" fmla="*/ 0 w 150"/>
              <a:gd name="T13" fmla="*/ 0 h 377"/>
              <a:gd name="T14" fmla="*/ 150 w 150"/>
              <a:gd name="T15" fmla="*/ 377 h 3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" h="377">
                <a:moveTo>
                  <a:pt x="150" y="335"/>
                </a:moveTo>
                <a:lnTo>
                  <a:pt x="0" y="0"/>
                </a:lnTo>
                <a:lnTo>
                  <a:pt x="130" y="377"/>
                </a:lnTo>
                <a:lnTo>
                  <a:pt x="150" y="335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0" name="Freeform 55"/>
          <p:cNvSpPr>
            <a:spLocks/>
          </p:cNvSpPr>
          <p:nvPr/>
        </p:nvSpPr>
        <p:spPr bwMode="auto">
          <a:xfrm>
            <a:off x="3495675" y="2136775"/>
            <a:ext cx="166688" cy="165100"/>
          </a:xfrm>
          <a:custGeom>
            <a:avLst/>
            <a:gdLst>
              <a:gd name="T0" fmla="*/ 2147483647 w 235"/>
              <a:gd name="T1" fmla="*/ 2147483647 h 208"/>
              <a:gd name="T2" fmla="*/ 0 w 235"/>
              <a:gd name="T3" fmla="*/ 0 h 208"/>
              <a:gd name="T4" fmla="*/ 2147483647 w 235"/>
              <a:gd name="T5" fmla="*/ 2147483647 h 208"/>
              <a:gd name="T6" fmla="*/ 2147483647 w 235"/>
              <a:gd name="T7" fmla="*/ 2147483647 h 208"/>
              <a:gd name="T8" fmla="*/ 0 60000 65536"/>
              <a:gd name="T9" fmla="*/ 0 60000 65536"/>
              <a:gd name="T10" fmla="*/ 0 60000 65536"/>
              <a:gd name="T11" fmla="*/ 0 60000 65536"/>
              <a:gd name="T12" fmla="*/ 0 w 235"/>
              <a:gd name="T13" fmla="*/ 0 h 208"/>
              <a:gd name="T14" fmla="*/ 235 w 235"/>
              <a:gd name="T15" fmla="*/ 208 h 2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5" h="208">
                <a:moveTo>
                  <a:pt x="233" y="170"/>
                </a:moveTo>
                <a:lnTo>
                  <a:pt x="0" y="0"/>
                </a:lnTo>
                <a:lnTo>
                  <a:pt x="235" y="208"/>
                </a:lnTo>
                <a:lnTo>
                  <a:pt x="233" y="17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1" name="Freeform 56"/>
          <p:cNvSpPr>
            <a:spLocks/>
          </p:cNvSpPr>
          <p:nvPr/>
        </p:nvSpPr>
        <p:spPr bwMode="auto">
          <a:xfrm>
            <a:off x="3441700" y="2190750"/>
            <a:ext cx="115888" cy="220663"/>
          </a:xfrm>
          <a:custGeom>
            <a:avLst/>
            <a:gdLst>
              <a:gd name="T0" fmla="*/ 2147483647 w 166"/>
              <a:gd name="T1" fmla="*/ 2147483647 h 277"/>
              <a:gd name="T2" fmla="*/ 0 w 166"/>
              <a:gd name="T3" fmla="*/ 0 h 277"/>
              <a:gd name="T4" fmla="*/ 2147483647 w 166"/>
              <a:gd name="T5" fmla="*/ 2147483647 h 277"/>
              <a:gd name="T6" fmla="*/ 2147483647 w 166"/>
              <a:gd name="T7" fmla="*/ 2147483647 h 277"/>
              <a:gd name="T8" fmla="*/ 0 60000 65536"/>
              <a:gd name="T9" fmla="*/ 0 60000 65536"/>
              <a:gd name="T10" fmla="*/ 0 60000 65536"/>
              <a:gd name="T11" fmla="*/ 0 60000 65536"/>
              <a:gd name="T12" fmla="*/ 0 w 166"/>
              <a:gd name="T13" fmla="*/ 0 h 277"/>
              <a:gd name="T14" fmla="*/ 166 w 166"/>
              <a:gd name="T15" fmla="*/ 277 h 2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6" h="277">
                <a:moveTo>
                  <a:pt x="166" y="242"/>
                </a:moveTo>
                <a:lnTo>
                  <a:pt x="0" y="0"/>
                </a:lnTo>
                <a:lnTo>
                  <a:pt x="156" y="277"/>
                </a:lnTo>
                <a:lnTo>
                  <a:pt x="166" y="242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2" name="Freeform 57"/>
          <p:cNvSpPr>
            <a:spLocks/>
          </p:cNvSpPr>
          <p:nvPr/>
        </p:nvSpPr>
        <p:spPr bwMode="auto">
          <a:xfrm>
            <a:off x="3376613" y="2217738"/>
            <a:ext cx="53975" cy="250825"/>
          </a:xfrm>
          <a:custGeom>
            <a:avLst/>
            <a:gdLst>
              <a:gd name="T0" fmla="*/ 2147483647 w 76"/>
              <a:gd name="T1" fmla="*/ 2147483647 h 315"/>
              <a:gd name="T2" fmla="*/ 0 w 76"/>
              <a:gd name="T3" fmla="*/ 0 h 315"/>
              <a:gd name="T4" fmla="*/ 2147483647 w 76"/>
              <a:gd name="T5" fmla="*/ 2147483647 h 315"/>
              <a:gd name="T6" fmla="*/ 2147483647 w 76"/>
              <a:gd name="T7" fmla="*/ 2147483647 h 315"/>
              <a:gd name="T8" fmla="*/ 0 60000 65536"/>
              <a:gd name="T9" fmla="*/ 0 60000 65536"/>
              <a:gd name="T10" fmla="*/ 0 60000 65536"/>
              <a:gd name="T11" fmla="*/ 0 60000 65536"/>
              <a:gd name="T12" fmla="*/ 0 w 76"/>
              <a:gd name="T13" fmla="*/ 0 h 315"/>
              <a:gd name="T14" fmla="*/ 76 w 76"/>
              <a:gd name="T15" fmla="*/ 315 h 3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" h="315">
                <a:moveTo>
                  <a:pt x="76" y="285"/>
                </a:moveTo>
                <a:lnTo>
                  <a:pt x="0" y="0"/>
                </a:lnTo>
                <a:lnTo>
                  <a:pt x="54" y="315"/>
                </a:lnTo>
                <a:lnTo>
                  <a:pt x="76" y="285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3" name="Freeform 58"/>
          <p:cNvSpPr>
            <a:spLocks/>
          </p:cNvSpPr>
          <p:nvPr/>
        </p:nvSpPr>
        <p:spPr bwMode="auto">
          <a:xfrm>
            <a:off x="3422650" y="2151063"/>
            <a:ext cx="133350" cy="182562"/>
          </a:xfrm>
          <a:custGeom>
            <a:avLst/>
            <a:gdLst>
              <a:gd name="T0" fmla="*/ 2147483647 w 188"/>
              <a:gd name="T1" fmla="*/ 2147483647 h 230"/>
              <a:gd name="T2" fmla="*/ 0 w 188"/>
              <a:gd name="T3" fmla="*/ 0 h 230"/>
              <a:gd name="T4" fmla="*/ 2147483647 w 188"/>
              <a:gd name="T5" fmla="*/ 2147483647 h 230"/>
              <a:gd name="T6" fmla="*/ 2147483647 w 188"/>
              <a:gd name="T7" fmla="*/ 2147483647 h 230"/>
              <a:gd name="T8" fmla="*/ 0 60000 65536"/>
              <a:gd name="T9" fmla="*/ 0 60000 65536"/>
              <a:gd name="T10" fmla="*/ 0 60000 65536"/>
              <a:gd name="T11" fmla="*/ 0 60000 65536"/>
              <a:gd name="T12" fmla="*/ 0 w 188"/>
              <a:gd name="T13" fmla="*/ 0 h 230"/>
              <a:gd name="T14" fmla="*/ 188 w 188"/>
              <a:gd name="T15" fmla="*/ 230 h 2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8" h="230">
                <a:moveTo>
                  <a:pt x="188" y="196"/>
                </a:moveTo>
                <a:lnTo>
                  <a:pt x="0" y="0"/>
                </a:lnTo>
                <a:lnTo>
                  <a:pt x="186" y="230"/>
                </a:lnTo>
                <a:lnTo>
                  <a:pt x="188" y="19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4" name="Freeform 59"/>
          <p:cNvSpPr>
            <a:spLocks/>
          </p:cNvSpPr>
          <p:nvPr/>
        </p:nvSpPr>
        <p:spPr bwMode="auto">
          <a:xfrm>
            <a:off x="3375025" y="2135188"/>
            <a:ext cx="87313" cy="165100"/>
          </a:xfrm>
          <a:custGeom>
            <a:avLst/>
            <a:gdLst>
              <a:gd name="T0" fmla="*/ 2147483647 w 124"/>
              <a:gd name="T1" fmla="*/ 2147483647 h 208"/>
              <a:gd name="T2" fmla="*/ 0 w 124"/>
              <a:gd name="T3" fmla="*/ 0 h 208"/>
              <a:gd name="T4" fmla="*/ 2147483647 w 124"/>
              <a:gd name="T5" fmla="*/ 2147483647 h 208"/>
              <a:gd name="T6" fmla="*/ 2147483647 w 124"/>
              <a:gd name="T7" fmla="*/ 2147483647 h 208"/>
              <a:gd name="T8" fmla="*/ 0 60000 65536"/>
              <a:gd name="T9" fmla="*/ 0 60000 65536"/>
              <a:gd name="T10" fmla="*/ 0 60000 65536"/>
              <a:gd name="T11" fmla="*/ 0 60000 65536"/>
              <a:gd name="T12" fmla="*/ 0 w 124"/>
              <a:gd name="T13" fmla="*/ 0 h 208"/>
              <a:gd name="T14" fmla="*/ 124 w 124"/>
              <a:gd name="T15" fmla="*/ 208 h 2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" h="208">
                <a:moveTo>
                  <a:pt x="124" y="182"/>
                </a:moveTo>
                <a:lnTo>
                  <a:pt x="0" y="0"/>
                </a:lnTo>
                <a:lnTo>
                  <a:pt x="116" y="208"/>
                </a:lnTo>
                <a:lnTo>
                  <a:pt x="124" y="182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5" name="Freeform 60"/>
          <p:cNvSpPr>
            <a:spLocks/>
          </p:cNvSpPr>
          <p:nvPr/>
        </p:nvSpPr>
        <p:spPr bwMode="auto">
          <a:xfrm>
            <a:off x="3330575" y="2235200"/>
            <a:ext cx="41275" cy="187325"/>
          </a:xfrm>
          <a:custGeom>
            <a:avLst/>
            <a:gdLst>
              <a:gd name="T0" fmla="*/ 2147483647 w 58"/>
              <a:gd name="T1" fmla="*/ 2147483647 h 235"/>
              <a:gd name="T2" fmla="*/ 0 w 58"/>
              <a:gd name="T3" fmla="*/ 0 h 235"/>
              <a:gd name="T4" fmla="*/ 2147483647 w 58"/>
              <a:gd name="T5" fmla="*/ 2147483647 h 235"/>
              <a:gd name="T6" fmla="*/ 2147483647 w 58"/>
              <a:gd name="T7" fmla="*/ 2147483647 h 235"/>
              <a:gd name="T8" fmla="*/ 0 60000 65536"/>
              <a:gd name="T9" fmla="*/ 0 60000 65536"/>
              <a:gd name="T10" fmla="*/ 0 60000 65536"/>
              <a:gd name="T11" fmla="*/ 0 60000 65536"/>
              <a:gd name="T12" fmla="*/ 0 w 58"/>
              <a:gd name="T13" fmla="*/ 0 h 235"/>
              <a:gd name="T14" fmla="*/ 58 w 58"/>
              <a:gd name="T15" fmla="*/ 235 h 2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" h="235">
                <a:moveTo>
                  <a:pt x="58" y="215"/>
                </a:moveTo>
                <a:lnTo>
                  <a:pt x="0" y="0"/>
                </a:lnTo>
                <a:lnTo>
                  <a:pt x="40" y="235"/>
                </a:lnTo>
                <a:lnTo>
                  <a:pt x="58" y="215"/>
                </a:lnTo>
                <a:close/>
              </a:path>
            </a:pathLst>
          </a:custGeom>
          <a:solidFill>
            <a:srgbClr val="19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6" name="Freeform 61"/>
          <p:cNvSpPr>
            <a:spLocks/>
          </p:cNvSpPr>
          <p:nvPr/>
        </p:nvSpPr>
        <p:spPr bwMode="auto">
          <a:xfrm>
            <a:off x="3651250" y="3455988"/>
            <a:ext cx="33338" cy="44450"/>
          </a:xfrm>
          <a:custGeom>
            <a:avLst/>
            <a:gdLst>
              <a:gd name="T0" fmla="*/ 2147483647 w 48"/>
              <a:gd name="T1" fmla="*/ 2147483647 h 56"/>
              <a:gd name="T2" fmla="*/ 2147483647 w 48"/>
              <a:gd name="T3" fmla="*/ 2147483647 h 56"/>
              <a:gd name="T4" fmla="*/ 2147483647 w 48"/>
              <a:gd name="T5" fmla="*/ 2147483647 h 56"/>
              <a:gd name="T6" fmla="*/ 2147483647 w 48"/>
              <a:gd name="T7" fmla="*/ 2147483647 h 56"/>
              <a:gd name="T8" fmla="*/ 2147483647 w 48"/>
              <a:gd name="T9" fmla="*/ 2147483647 h 56"/>
              <a:gd name="T10" fmla="*/ 2147483647 w 48"/>
              <a:gd name="T11" fmla="*/ 2147483647 h 56"/>
              <a:gd name="T12" fmla="*/ 2147483647 w 48"/>
              <a:gd name="T13" fmla="*/ 2147483647 h 56"/>
              <a:gd name="T14" fmla="*/ 2147483647 w 48"/>
              <a:gd name="T15" fmla="*/ 2147483647 h 56"/>
              <a:gd name="T16" fmla="*/ 2147483647 w 48"/>
              <a:gd name="T17" fmla="*/ 2147483647 h 56"/>
              <a:gd name="T18" fmla="*/ 2147483647 w 48"/>
              <a:gd name="T19" fmla="*/ 2147483647 h 56"/>
              <a:gd name="T20" fmla="*/ 2147483647 w 48"/>
              <a:gd name="T21" fmla="*/ 2147483647 h 56"/>
              <a:gd name="T22" fmla="*/ 2147483647 w 48"/>
              <a:gd name="T23" fmla="*/ 2147483647 h 56"/>
              <a:gd name="T24" fmla="*/ 2147483647 w 48"/>
              <a:gd name="T25" fmla="*/ 2147483647 h 56"/>
              <a:gd name="T26" fmla="*/ 2147483647 w 48"/>
              <a:gd name="T27" fmla="*/ 2147483647 h 56"/>
              <a:gd name="T28" fmla="*/ 2147483647 w 48"/>
              <a:gd name="T29" fmla="*/ 2147483647 h 56"/>
              <a:gd name="T30" fmla="*/ 2147483647 w 48"/>
              <a:gd name="T31" fmla="*/ 2147483647 h 56"/>
              <a:gd name="T32" fmla="*/ 2147483647 w 48"/>
              <a:gd name="T33" fmla="*/ 2147483647 h 56"/>
              <a:gd name="T34" fmla="*/ 2147483647 w 48"/>
              <a:gd name="T35" fmla="*/ 2147483647 h 56"/>
              <a:gd name="T36" fmla="*/ 2147483647 w 48"/>
              <a:gd name="T37" fmla="*/ 2147483647 h 56"/>
              <a:gd name="T38" fmla="*/ 2147483647 w 48"/>
              <a:gd name="T39" fmla="*/ 2147483647 h 56"/>
              <a:gd name="T40" fmla="*/ 0 w 48"/>
              <a:gd name="T41" fmla="*/ 2147483647 h 56"/>
              <a:gd name="T42" fmla="*/ 0 w 48"/>
              <a:gd name="T43" fmla="*/ 2147483647 h 56"/>
              <a:gd name="T44" fmla="*/ 0 w 48"/>
              <a:gd name="T45" fmla="*/ 2147483647 h 56"/>
              <a:gd name="T46" fmla="*/ 0 w 48"/>
              <a:gd name="T47" fmla="*/ 2147483647 h 56"/>
              <a:gd name="T48" fmla="*/ 0 w 48"/>
              <a:gd name="T49" fmla="*/ 2147483647 h 56"/>
              <a:gd name="T50" fmla="*/ 2147483647 w 48"/>
              <a:gd name="T51" fmla="*/ 2147483647 h 56"/>
              <a:gd name="T52" fmla="*/ 2147483647 w 48"/>
              <a:gd name="T53" fmla="*/ 2147483647 h 56"/>
              <a:gd name="T54" fmla="*/ 2147483647 w 48"/>
              <a:gd name="T55" fmla="*/ 2147483647 h 56"/>
              <a:gd name="T56" fmla="*/ 2147483647 w 48"/>
              <a:gd name="T57" fmla="*/ 0 h 56"/>
              <a:gd name="T58" fmla="*/ 2147483647 w 48"/>
              <a:gd name="T59" fmla="*/ 0 h 56"/>
              <a:gd name="T60" fmla="*/ 2147483647 w 48"/>
              <a:gd name="T61" fmla="*/ 2147483647 h 56"/>
              <a:gd name="T62" fmla="*/ 2147483647 w 48"/>
              <a:gd name="T63" fmla="*/ 2147483647 h 56"/>
              <a:gd name="T64" fmla="*/ 2147483647 w 48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6"/>
              <a:gd name="T101" fmla="*/ 48 w 48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6">
                <a:moveTo>
                  <a:pt x="30" y="4"/>
                </a:moveTo>
                <a:lnTo>
                  <a:pt x="30" y="4"/>
                </a:lnTo>
                <a:lnTo>
                  <a:pt x="38" y="8"/>
                </a:lnTo>
                <a:lnTo>
                  <a:pt x="44" y="14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2" y="36"/>
                </a:lnTo>
                <a:lnTo>
                  <a:pt x="40" y="42"/>
                </a:lnTo>
                <a:lnTo>
                  <a:pt x="36" y="46"/>
                </a:lnTo>
                <a:lnTo>
                  <a:pt x="30" y="52"/>
                </a:lnTo>
                <a:lnTo>
                  <a:pt x="26" y="54"/>
                </a:lnTo>
                <a:lnTo>
                  <a:pt x="22" y="56"/>
                </a:lnTo>
                <a:lnTo>
                  <a:pt x="16" y="54"/>
                </a:lnTo>
                <a:lnTo>
                  <a:pt x="12" y="52"/>
                </a:lnTo>
                <a:lnTo>
                  <a:pt x="8" y="46"/>
                </a:lnTo>
                <a:lnTo>
                  <a:pt x="4" y="40"/>
                </a:lnTo>
                <a:lnTo>
                  <a:pt x="2" y="32"/>
                </a:lnTo>
                <a:lnTo>
                  <a:pt x="0" y="24"/>
                </a:lnTo>
                <a:lnTo>
                  <a:pt x="0" y="18"/>
                </a:lnTo>
                <a:lnTo>
                  <a:pt x="0" y="12"/>
                </a:lnTo>
                <a:lnTo>
                  <a:pt x="0" y="8"/>
                </a:lnTo>
                <a:lnTo>
                  <a:pt x="2" y="4"/>
                </a:lnTo>
                <a:lnTo>
                  <a:pt x="4" y="2"/>
                </a:lnTo>
                <a:lnTo>
                  <a:pt x="8" y="2"/>
                </a:lnTo>
                <a:lnTo>
                  <a:pt x="12" y="0"/>
                </a:lnTo>
                <a:lnTo>
                  <a:pt x="16" y="0"/>
                </a:lnTo>
                <a:lnTo>
                  <a:pt x="20" y="2"/>
                </a:lnTo>
                <a:lnTo>
                  <a:pt x="24" y="2"/>
                </a:lnTo>
                <a:lnTo>
                  <a:pt x="3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7" name="Freeform 62"/>
          <p:cNvSpPr>
            <a:spLocks/>
          </p:cNvSpPr>
          <p:nvPr/>
        </p:nvSpPr>
        <p:spPr bwMode="auto">
          <a:xfrm>
            <a:off x="4319588" y="3349625"/>
            <a:ext cx="34925" cy="44450"/>
          </a:xfrm>
          <a:custGeom>
            <a:avLst/>
            <a:gdLst>
              <a:gd name="T0" fmla="*/ 2147483647 w 48"/>
              <a:gd name="T1" fmla="*/ 2147483647 h 56"/>
              <a:gd name="T2" fmla="*/ 2147483647 w 48"/>
              <a:gd name="T3" fmla="*/ 2147483647 h 56"/>
              <a:gd name="T4" fmla="*/ 2147483647 w 48"/>
              <a:gd name="T5" fmla="*/ 2147483647 h 56"/>
              <a:gd name="T6" fmla="*/ 2147483647 w 48"/>
              <a:gd name="T7" fmla="*/ 2147483647 h 56"/>
              <a:gd name="T8" fmla="*/ 2147483647 w 48"/>
              <a:gd name="T9" fmla="*/ 2147483647 h 56"/>
              <a:gd name="T10" fmla="*/ 2147483647 w 48"/>
              <a:gd name="T11" fmla="*/ 2147483647 h 56"/>
              <a:gd name="T12" fmla="*/ 2147483647 w 48"/>
              <a:gd name="T13" fmla="*/ 2147483647 h 56"/>
              <a:gd name="T14" fmla="*/ 2147483647 w 48"/>
              <a:gd name="T15" fmla="*/ 2147483647 h 56"/>
              <a:gd name="T16" fmla="*/ 2147483647 w 48"/>
              <a:gd name="T17" fmla="*/ 2147483647 h 56"/>
              <a:gd name="T18" fmla="*/ 2147483647 w 48"/>
              <a:gd name="T19" fmla="*/ 2147483647 h 56"/>
              <a:gd name="T20" fmla="*/ 2147483647 w 48"/>
              <a:gd name="T21" fmla="*/ 2147483647 h 56"/>
              <a:gd name="T22" fmla="*/ 2147483647 w 48"/>
              <a:gd name="T23" fmla="*/ 2147483647 h 56"/>
              <a:gd name="T24" fmla="*/ 2147483647 w 48"/>
              <a:gd name="T25" fmla="*/ 2147483647 h 56"/>
              <a:gd name="T26" fmla="*/ 2147483647 w 48"/>
              <a:gd name="T27" fmla="*/ 2147483647 h 56"/>
              <a:gd name="T28" fmla="*/ 2147483647 w 48"/>
              <a:gd name="T29" fmla="*/ 2147483647 h 56"/>
              <a:gd name="T30" fmla="*/ 2147483647 w 48"/>
              <a:gd name="T31" fmla="*/ 2147483647 h 56"/>
              <a:gd name="T32" fmla="*/ 2147483647 w 48"/>
              <a:gd name="T33" fmla="*/ 2147483647 h 56"/>
              <a:gd name="T34" fmla="*/ 2147483647 w 48"/>
              <a:gd name="T35" fmla="*/ 2147483647 h 56"/>
              <a:gd name="T36" fmla="*/ 2147483647 w 48"/>
              <a:gd name="T37" fmla="*/ 2147483647 h 56"/>
              <a:gd name="T38" fmla="*/ 2147483647 w 48"/>
              <a:gd name="T39" fmla="*/ 2147483647 h 56"/>
              <a:gd name="T40" fmla="*/ 2147483647 w 48"/>
              <a:gd name="T41" fmla="*/ 2147483647 h 56"/>
              <a:gd name="T42" fmla="*/ 0 w 48"/>
              <a:gd name="T43" fmla="*/ 2147483647 h 56"/>
              <a:gd name="T44" fmla="*/ 0 w 48"/>
              <a:gd name="T45" fmla="*/ 2147483647 h 56"/>
              <a:gd name="T46" fmla="*/ 2147483647 w 48"/>
              <a:gd name="T47" fmla="*/ 2147483647 h 56"/>
              <a:gd name="T48" fmla="*/ 2147483647 w 48"/>
              <a:gd name="T49" fmla="*/ 2147483647 h 56"/>
              <a:gd name="T50" fmla="*/ 2147483647 w 48"/>
              <a:gd name="T51" fmla="*/ 2147483647 h 56"/>
              <a:gd name="T52" fmla="*/ 2147483647 w 48"/>
              <a:gd name="T53" fmla="*/ 2147483647 h 56"/>
              <a:gd name="T54" fmla="*/ 2147483647 w 48"/>
              <a:gd name="T55" fmla="*/ 0 h 56"/>
              <a:gd name="T56" fmla="*/ 2147483647 w 48"/>
              <a:gd name="T57" fmla="*/ 0 h 56"/>
              <a:gd name="T58" fmla="*/ 2147483647 w 48"/>
              <a:gd name="T59" fmla="*/ 0 h 56"/>
              <a:gd name="T60" fmla="*/ 2147483647 w 48"/>
              <a:gd name="T61" fmla="*/ 0 h 56"/>
              <a:gd name="T62" fmla="*/ 2147483647 w 48"/>
              <a:gd name="T63" fmla="*/ 2147483647 h 56"/>
              <a:gd name="T64" fmla="*/ 2147483647 w 48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6"/>
              <a:gd name="T101" fmla="*/ 48 w 48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6">
                <a:moveTo>
                  <a:pt x="30" y="4"/>
                </a:moveTo>
                <a:lnTo>
                  <a:pt x="30" y="4"/>
                </a:lnTo>
                <a:lnTo>
                  <a:pt x="38" y="8"/>
                </a:lnTo>
                <a:lnTo>
                  <a:pt x="46" y="14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0" y="42"/>
                </a:lnTo>
                <a:lnTo>
                  <a:pt x="36" y="46"/>
                </a:lnTo>
                <a:lnTo>
                  <a:pt x="32" y="50"/>
                </a:lnTo>
                <a:lnTo>
                  <a:pt x="28" y="54"/>
                </a:lnTo>
                <a:lnTo>
                  <a:pt x="22" y="56"/>
                </a:lnTo>
                <a:lnTo>
                  <a:pt x="16" y="54"/>
                </a:lnTo>
                <a:lnTo>
                  <a:pt x="12" y="50"/>
                </a:lnTo>
                <a:lnTo>
                  <a:pt x="8" y="46"/>
                </a:lnTo>
                <a:lnTo>
                  <a:pt x="6" y="38"/>
                </a:lnTo>
                <a:lnTo>
                  <a:pt x="2" y="32"/>
                </a:lnTo>
                <a:lnTo>
                  <a:pt x="2" y="24"/>
                </a:lnTo>
                <a:lnTo>
                  <a:pt x="0" y="18"/>
                </a:lnTo>
                <a:lnTo>
                  <a:pt x="0" y="10"/>
                </a:lnTo>
                <a:lnTo>
                  <a:pt x="2" y="6"/>
                </a:lnTo>
                <a:lnTo>
                  <a:pt x="2" y="4"/>
                </a:lnTo>
                <a:lnTo>
                  <a:pt x="6" y="2"/>
                </a:lnTo>
                <a:lnTo>
                  <a:pt x="8" y="0"/>
                </a:lnTo>
                <a:lnTo>
                  <a:pt x="12" y="0"/>
                </a:lnTo>
                <a:lnTo>
                  <a:pt x="16" y="0"/>
                </a:lnTo>
                <a:lnTo>
                  <a:pt x="20" y="0"/>
                </a:lnTo>
                <a:lnTo>
                  <a:pt x="24" y="2"/>
                </a:lnTo>
                <a:lnTo>
                  <a:pt x="3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8" name="Freeform 63"/>
          <p:cNvSpPr>
            <a:spLocks/>
          </p:cNvSpPr>
          <p:nvPr/>
        </p:nvSpPr>
        <p:spPr bwMode="auto">
          <a:xfrm>
            <a:off x="3259138" y="2863850"/>
            <a:ext cx="33337" cy="44450"/>
          </a:xfrm>
          <a:custGeom>
            <a:avLst/>
            <a:gdLst>
              <a:gd name="T0" fmla="*/ 2147483647 w 48"/>
              <a:gd name="T1" fmla="*/ 2147483647 h 56"/>
              <a:gd name="T2" fmla="*/ 2147483647 w 48"/>
              <a:gd name="T3" fmla="*/ 2147483647 h 56"/>
              <a:gd name="T4" fmla="*/ 2147483647 w 48"/>
              <a:gd name="T5" fmla="*/ 2147483647 h 56"/>
              <a:gd name="T6" fmla="*/ 2147483647 w 48"/>
              <a:gd name="T7" fmla="*/ 2147483647 h 56"/>
              <a:gd name="T8" fmla="*/ 2147483647 w 48"/>
              <a:gd name="T9" fmla="*/ 2147483647 h 56"/>
              <a:gd name="T10" fmla="*/ 2147483647 w 48"/>
              <a:gd name="T11" fmla="*/ 2147483647 h 56"/>
              <a:gd name="T12" fmla="*/ 2147483647 w 48"/>
              <a:gd name="T13" fmla="*/ 2147483647 h 56"/>
              <a:gd name="T14" fmla="*/ 2147483647 w 48"/>
              <a:gd name="T15" fmla="*/ 2147483647 h 56"/>
              <a:gd name="T16" fmla="*/ 2147483647 w 48"/>
              <a:gd name="T17" fmla="*/ 2147483647 h 56"/>
              <a:gd name="T18" fmla="*/ 2147483647 w 48"/>
              <a:gd name="T19" fmla="*/ 2147483647 h 56"/>
              <a:gd name="T20" fmla="*/ 2147483647 w 48"/>
              <a:gd name="T21" fmla="*/ 2147483647 h 56"/>
              <a:gd name="T22" fmla="*/ 2147483647 w 48"/>
              <a:gd name="T23" fmla="*/ 2147483647 h 56"/>
              <a:gd name="T24" fmla="*/ 2147483647 w 48"/>
              <a:gd name="T25" fmla="*/ 2147483647 h 56"/>
              <a:gd name="T26" fmla="*/ 2147483647 w 48"/>
              <a:gd name="T27" fmla="*/ 2147483647 h 56"/>
              <a:gd name="T28" fmla="*/ 2147483647 w 48"/>
              <a:gd name="T29" fmla="*/ 2147483647 h 56"/>
              <a:gd name="T30" fmla="*/ 2147483647 w 48"/>
              <a:gd name="T31" fmla="*/ 2147483647 h 56"/>
              <a:gd name="T32" fmla="*/ 2147483647 w 48"/>
              <a:gd name="T33" fmla="*/ 2147483647 h 56"/>
              <a:gd name="T34" fmla="*/ 2147483647 w 48"/>
              <a:gd name="T35" fmla="*/ 2147483647 h 56"/>
              <a:gd name="T36" fmla="*/ 2147483647 w 48"/>
              <a:gd name="T37" fmla="*/ 2147483647 h 56"/>
              <a:gd name="T38" fmla="*/ 2147483647 w 48"/>
              <a:gd name="T39" fmla="*/ 2147483647 h 56"/>
              <a:gd name="T40" fmla="*/ 0 w 48"/>
              <a:gd name="T41" fmla="*/ 2147483647 h 56"/>
              <a:gd name="T42" fmla="*/ 0 w 48"/>
              <a:gd name="T43" fmla="*/ 2147483647 h 56"/>
              <a:gd name="T44" fmla="*/ 0 w 48"/>
              <a:gd name="T45" fmla="*/ 2147483647 h 56"/>
              <a:gd name="T46" fmla="*/ 0 w 48"/>
              <a:gd name="T47" fmla="*/ 2147483647 h 56"/>
              <a:gd name="T48" fmla="*/ 0 w 48"/>
              <a:gd name="T49" fmla="*/ 2147483647 h 56"/>
              <a:gd name="T50" fmla="*/ 2147483647 w 48"/>
              <a:gd name="T51" fmla="*/ 2147483647 h 56"/>
              <a:gd name="T52" fmla="*/ 2147483647 w 48"/>
              <a:gd name="T53" fmla="*/ 2147483647 h 56"/>
              <a:gd name="T54" fmla="*/ 2147483647 w 48"/>
              <a:gd name="T55" fmla="*/ 0 h 56"/>
              <a:gd name="T56" fmla="*/ 2147483647 w 48"/>
              <a:gd name="T57" fmla="*/ 0 h 56"/>
              <a:gd name="T58" fmla="*/ 2147483647 w 48"/>
              <a:gd name="T59" fmla="*/ 0 h 56"/>
              <a:gd name="T60" fmla="*/ 2147483647 w 48"/>
              <a:gd name="T61" fmla="*/ 0 h 56"/>
              <a:gd name="T62" fmla="*/ 2147483647 w 48"/>
              <a:gd name="T63" fmla="*/ 2147483647 h 56"/>
              <a:gd name="T64" fmla="*/ 2147483647 w 48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6"/>
              <a:gd name="T101" fmla="*/ 48 w 48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6">
                <a:moveTo>
                  <a:pt x="28" y="4"/>
                </a:moveTo>
                <a:lnTo>
                  <a:pt x="28" y="4"/>
                </a:lnTo>
                <a:lnTo>
                  <a:pt x="38" y="8"/>
                </a:lnTo>
                <a:lnTo>
                  <a:pt x="44" y="14"/>
                </a:lnTo>
                <a:lnTo>
                  <a:pt x="48" y="22"/>
                </a:lnTo>
                <a:lnTo>
                  <a:pt x="46" y="28"/>
                </a:lnTo>
                <a:lnTo>
                  <a:pt x="46" y="32"/>
                </a:lnTo>
                <a:lnTo>
                  <a:pt x="42" y="36"/>
                </a:lnTo>
                <a:lnTo>
                  <a:pt x="40" y="42"/>
                </a:lnTo>
                <a:lnTo>
                  <a:pt x="36" y="46"/>
                </a:lnTo>
                <a:lnTo>
                  <a:pt x="30" y="52"/>
                </a:lnTo>
                <a:lnTo>
                  <a:pt x="26" y="54"/>
                </a:lnTo>
                <a:lnTo>
                  <a:pt x="20" y="56"/>
                </a:lnTo>
                <a:lnTo>
                  <a:pt x="16" y="54"/>
                </a:lnTo>
                <a:lnTo>
                  <a:pt x="12" y="52"/>
                </a:lnTo>
                <a:lnTo>
                  <a:pt x="8" y="46"/>
                </a:lnTo>
                <a:lnTo>
                  <a:pt x="4" y="38"/>
                </a:lnTo>
                <a:lnTo>
                  <a:pt x="2" y="32"/>
                </a:lnTo>
                <a:lnTo>
                  <a:pt x="0" y="24"/>
                </a:lnTo>
                <a:lnTo>
                  <a:pt x="0" y="18"/>
                </a:lnTo>
                <a:lnTo>
                  <a:pt x="0" y="12"/>
                </a:lnTo>
                <a:lnTo>
                  <a:pt x="0" y="6"/>
                </a:lnTo>
                <a:lnTo>
                  <a:pt x="2" y="4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4" y="0"/>
                </a:lnTo>
                <a:lnTo>
                  <a:pt x="20" y="0"/>
                </a:lnTo>
                <a:lnTo>
                  <a:pt x="24" y="2"/>
                </a:lnTo>
                <a:lnTo>
                  <a:pt x="28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19" name="Freeform 64"/>
          <p:cNvSpPr>
            <a:spLocks/>
          </p:cNvSpPr>
          <p:nvPr/>
        </p:nvSpPr>
        <p:spPr bwMode="auto">
          <a:xfrm>
            <a:off x="3929063" y="2755900"/>
            <a:ext cx="33337" cy="42863"/>
          </a:xfrm>
          <a:custGeom>
            <a:avLst/>
            <a:gdLst>
              <a:gd name="T0" fmla="*/ 2147483647 w 48"/>
              <a:gd name="T1" fmla="*/ 2147483647 h 54"/>
              <a:gd name="T2" fmla="*/ 2147483647 w 48"/>
              <a:gd name="T3" fmla="*/ 2147483647 h 54"/>
              <a:gd name="T4" fmla="*/ 2147483647 w 48"/>
              <a:gd name="T5" fmla="*/ 2147483647 h 54"/>
              <a:gd name="T6" fmla="*/ 2147483647 w 48"/>
              <a:gd name="T7" fmla="*/ 2147483647 h 54"/>
              <a:gd name="T8" fmla="*/ 2147483647 w 48"/>
              <a:gd name="T9" fmla="*/ 2147483647 h 54"/>
              <a:gd name="T10" fmla="*/ 2147483647 w 48"/>
              <a:gd name="T11" fmla="*/ 2147483647 h 54"/>
              <a:gd name="T12" fmla="*/ 2147483647 w 48"/>
              <a:gd name="T13" fmla="*/ 2147483647 h 54"/>
              <a:gd name="T14" fmla="*/ 2147483647 w 48"/>
              <a:gd name="T15" fmla="*/ 2147483647 h 54"/>
              <a:gd name="T16" fmla="*/ 2147483647 w 48"/>
              <a:gd name="T17" fmla="*/ 2147483647 h 54"/>
              <a:gd name="T18" fmla="*/ 2147483647 w 48"/>
              <a:gd name="T19" fmla="*/ 2147483647 h 54"/>
              <a:gd name="T20" fmla="*/ 2147483647 w 48"/>
              <a:gd name="T21" fmla="*/ 2147483647 h 54"/>
              <a:gd name="T22" fmla="*/ 2147483647 w 48"/>
              <a:gd name="T23" fmla="*/ 2147483647 h 54"/>
              <a:gd name="T24" fmla="*/ 2147483647 w 48"/>
              <a:gd name="T25" fmla="*/ 2147483647 h 54"/>
              <a:gd name="T26" fmla="*/ 2147483647 w 48"/>
              <a:gd name="T27" fmla="*/ 2147483647 h 54"/>
              <a:gd name="T28" fmla="*/ 2147483647 w 48"/>
              <a:gd name="T29" fmla="*/ 2147483647 h 54"/>
              <a:gd name="T30" fmla="*/ 2147483647 w 48"/>
              <a:gd name="T31" fmla="*/ 2147483647 h 54"/>
              <a:gd name="T32" fmla="*/ 2147483647 w 48"/>
              <a:gd name="T33" fmla="*/ 2147483647 h 54"/>
              <a:gd name="T34" fmla="*/ 2147483647 w 48"/>
              <a:gd name="T35" fmla="*/ 2147483647 h 54"/>
              <a:gd name="T36" fmla="*/ 2147483647 w 48"/>
              <a:gd name="T37" fmla="*/ 2147483647 h 54"/>
              <a:gd name="T38" fmla="*/ 2147483647 w 48"/>
              <a:gd name="T39" fmla="*/ 2147483647 h 54"/>
              <a:gd name="T40" fmla="*/ 0 w 48"/>
              <a:gd name="T41" fmla="*/ 2147483647 h 54"/>
              <a:gd name="T42" fmla="*/ 0 w 48"/>
              <a:gd name="T43" fmla="*/ 2147483647 h 54"/>
              <a:gd name="T44" fmla="*/ 0 w 48"/>
              <a:gd name="T45" fmla="*/ 2147483647 h 54"/>
              <a:gd name="T46" fmla="*/ 0 w 48"/>
              <a:gd name="T47" fmla="*/ 2147483647 h 54"/>
              <a:gd name="T48" fmla="*/ 0 w 48"/>
              <a:gd name="T49" fmla="*/ 2147483647 h 54"/>
              <a:gd name="T50" fmla="*/ 2147483647 w 48"/>
              <a:gd name="T51" fmla="*/ 2147483647 h 54"/>
              <a:gd name="T52" fmla="*/ 2147483647 w 48"/>
              <a:gd name="T53" fmla="*/ 2147483647 h 54"/>
              <a:gd name="T54" fmla="*/ 2147483647 w 48"/>
              <a:gd name="T55" fmla="*/ 0 h 54"/>
              <a:gd name="T56" fmla="*/ 2147483647 w 48"/>
              <a:gd name="T57" fmla="*/ 0 h 54"/>
              <a:gd name="T58" fmla="*/ 2147483647 w 48"/>
              <a:gd name="T59" fmla="*/ 0 h 54"/>
              <a:gd name="T60" fmla="*/ 2147483647 w 48"/>
              <a:gd name="T61" fmla="*/ 0 h 54"/>
              <a:gd name="T62" fmla="*/ 2147483647 w 48"/>
              <a:gd name="T63" fmla="*/ 2147483647 h 54"/>
              <a:gd name="T64" fmla="*/ 2147483647 w 48"/>
              <a:gd name="T65" fmla="*/ 2147483647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4"/>
              <a:gd name="T101" fmla="*/ 48 w 48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4">
                <a:moveTo>
                  <a:pt x="30" y="4"/>
                </a:moveTo>
                <a:lnTo>
                  <a:pt x="30" y="4"/>
                </a:lnTo>
                <a:lnTo>
                  <a:pt x="38" y="8"/>
                </a:lnTo>
                <a:lnTo>
                  <a:pt x="44" y="14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0" y="42"/>
                </a:lnTo>
                <a:lnTo>
                  <a:pt x="36" y="46"/>
                </a:lnTo>
                <a:lnTo>
                  <a:pt x="30" y="50"/>
                </a:lnTo>
                <a:lnTo>
                  <a:pt x="26" y="54"/>
                </a:lnTo>
                <a:lnTo>
                  <a:pt x="22" y="54"/>
                </a:lnTo>
                <a:lnTo>
                  <a:pt x="16" y="54"/>
                </a:lnTo>
                <a:lnTo>
                  <a:pt x="12" y="50"/>
                </a:lnTo>
                <a:lnTo>
                  <a:pt x="8" y="46"/>
                </a:lnTo>
                <a:lnTo>
                  <a:pt x="4" y="38"/>
                </a:lnTo>
                <a:lnTo>
                  <a:pt x="2" y="32"/>
                </a:lnTo>
                <a:lnTo>
                  <a:pt x="0" y="24"/>
                </a:lnTo>
                <a:lnTo>
                  <a:pt x="0" y="16"/>
                </a:lnTo>
                <a:lnTo>
                  <a:pt x="0" y="10"/>
                </a:lnTo>
                <a:lnTo>
                  <a:pt x="0" y="6"/>
                </a:lnTo>
                <a:lnTo>
                  <a:pt x="2" y="4"/>
                </a:lnTo>
                <a:lnTo>
                  <a:pt x="4" y="2"/>
                </a:lnTo>
                <a:lnTo>
                  <a:pt x="8" y="0"/>
                </a:lnTo>
                <a:lnTo>
                  <a:pt x="12" y="0"/>
                </a:lnTo>
                <a:lnTo>
                  <a:pt x="16" y="0"/>
                </a:lnTo>
                <a:lnTo>
                  <a:pt x="20" y="0"/>
                </a:lnTo>
                <a:lnTo>
                  <a:pt x="24" y="2"/>
                </a:lnTo>
                <a:lnTo>
                  <a:pt x="3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0" name="Freeform 65"/>
          <p:cNvSpPr>
            <a:spLocks/>
          </p:cNvSpPr>
          <p:nvPr/>
        </p:nvSpPr>
        <p:spPr bwMode="auto">
          <a:xfrm>
            <a:off x="3922713" y="3451225"/>
            <a:ext cx="33337" cy="42863"/>
          </a:xfrm>
          <a:custGeom>
            <a:avLst/>
            <a:gdLst>
              <a:gd name="T0" fmla="*/ 2147483647 w 48"/>
              <a:gd name="T1" fmla="*/ 2147483647 h 54"/>
              <a:gd name="T2" fmla="*/ 2147483647 w 48"/>
              <a:gd name="T3" fmla="*/ 2147483647 h 54"/>
              <a:gd name="T4" fmla="*/ 2147483647 w 48"/>
              <a:gd name="T5" fmla="*/ 2147483647 h 54"/>
              <a:gd name="T6" fmla="*/ 2147483647 w 48"/>
              <a:gd name="T7" fmla="*/ 2147483647 h 54"/>
              <a:gd name="T8" fmla="*/ 0 w 48"/>
              <a:gd name="T9" fmla="*/ 2147483647 h 54"/>
              <a:gd name="T10" fmla="*/ 2147483647 w 48"/>
              <a:gd name="T11" fmla="*/ 2147483647 h 54"/>
              <a:gd name="T12" fmla="*/ 2147483647 w 48"/>
              <a:gd name="T13" fmla="*/ 2147483647 h 54"/>
              <a:gd name="T14" fmla="*/ 2147483647 w 48"/>
              <a:gd name="T15" fmla="*/ 2147483647 h 54"/>
              <a:gd name="T16" fmla="*/ 2147483647 w 48"/>
              <a:gd name="T17" fmla="*/ 2147483647 h 54"/>
              <a:gd name="T18" fmla="*/ 2147483647 w 48"/>
              <a:gd name="T19" fmla="*/ 2147483647 h 54"/>
              <a:gd name="T20" fmla="*/ 2147483647 w 48"/>
              <a:gd name="T21" fmla="*/ 2147483647 h 54"/>
              <a:gd name="T22" fmla="*/ 2147483647 w 48"/>
              <a:gd name="T23" fmla="*/ 2147483647 h 54"/>
              <a:gd name="T24" fmla="*/ 2147483647 w 48"/>
              <a:gd name="T25" fmla="*/ 2147483647 h 54"/>
              <a:gd name="T26" fmla="*/ 2147483647 w 48"/>
              <a:gd name="T27" fmla="*/ 2147483647 h 54"/>
              <a:gd name="T28" fmla="*/ 2147483647 w 48"/>
              <a:gd name="T29" fmla="*/ 2147483647 h 54"/>
              <a:gd name="T30" fmla="*/ 2147483647 w 48"/>
              <a:gd name="T31" fmla="*/ 2147483647 h 54"/>
              <a:gd name="T32" fmla="*/ 2147483647 w 48"/>
              <a:gd name="T33" fmla="*/ 2147483647 h 54"/>
              <a:gd name="T34" fmla="*/ 2147483647 w 48"/>
              <a:gd name="T35" fmla="*/ 2147483647 h 54"/>
              <a:gd name="T36" fmla="*/ 2147483647 w 48"/>
              <a:gd name="T37" fmla="*/ 2147483647 h 54"/>
              <a:gd name="T38" fmla="*/ 2147483647 w 48"/>
              <a:gd name="T39" fmla="*/ 2147483647 h 54"/>
              <a:gd name="T40" fmla="*/ 2147483647 w 48"/>
              <a:gd name="T41" fmla="*/ 2147483647 h 54"/>
              <a:gd name="T42" fmla="*/ 2147483647 w 48"/>
              <a:gd name="T43" fmla="*/ 2147483647 h 54"/>
              <a:gd name="T44" fmla="*/ 2147483647 w 48"/>
              <a:gd name="T45" fmla="*/ 2147483647 h 54"/>
              <a:gd name="T46" fmla="*/ 2147483647 w 48"/>
              <a:gd name="T47" fmla="*/ 2147483647 h 54"/>
              <a:gd name="T48" fmla="*/ 2147483647 w 48"/>
              <a:gd name="T49" fmla="*/ 2147483647 h 54"/>
              <a:gd name="T50" fmla="*/ 2147483647 w 48"/>
              <a:gd name="T51" fmla="*/ 2147483647 h 54"/>
              <a:gd name="T52" fmla="*/ 2147483647 w 48"/>
              <a:gd name="T53" fmla="*/ 2147483647 h 54"/>
              <a:gd name="T54" fmla="*/ 2147483647 w 48"/>
              <a:gd name="T55" fmla="*/ 0 h 54"/>
              <a:gd name="T56" fmla="*/ 2147483647 w 48"/>
              <a:gd name="T57" fmla="*/ 0 h 54"/>
              <a:gd name="T58" fmla="*/ 2147483647 w 48"/>
              <a:gd name="T59" fmla="*/ 0 h 54"/>
              <a:gd name="T60" fmla="*/ 2147483647 w 48"/>
              <a:gd name="T61" fmla="*/ 0 h 54"/>
              <a:gd name="T62" fmla="*/ 2147483647 w 48"/>
              <a:gd name="T63" fmla="*/ 2147483647 h 54"/>
              <a:gd name="T64" fmla="*/ 2147483647 w 48"/>
              <a:gd name="T65" fmla="*/ 2147483647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4"/>
              <a:gd name="T101" fmla="*/ 48 w 48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4">
                <a:moveTo>
                  <a:pt x="20" y="2"/>
                </a:moveTo>
                <a:lnTo>
                  <a:pt x="20" y="2"/>
                </a:lnTo>
                <a:lnTo>
                  <a:pt x="10" y="8"/>
                </a:lnTo>
                <a:lnTo>
                  <a:pt x="4" y="14"/>
                </a:lnTo>
                <a:lnTo>
                  <a:pt x="0" y="20"/>
                </a:lnTo>
                <a:lnTo>
                  <a:pt x="2" y="28"/>
                </a:lnTo>
                <a:lnTo>
                  <a:pt x="2" y="32"/>
                </a:lnTo>
                <a:lnTo>
                  <a:pt x="6" y="36"/>
                </a:lnTo>
                <a:lnTo>
                  <a:pt x="8" y="40"/>
                </a:lnTo>
                <a:lnTo>
                  <a:pt x="14" y="46"/>
                </a:lnTo>
                <a:lnTo>
                  <a:pt x="18" y="50"/>
                </a:lnTo>
                <a:lnTo>
                  <a:pt x="22" y="54"/>
                </a:lnTo>
                <a:lnTo>
                  <a:pt x="28" y="54"/>
                </a:lnTo>
                <a:lnTo>
                  <a:pt x="32" y="54"/>
                </a:lnTo>
                <a:lnTo>
                  <a:pt x="36" y="50"/>
                </a:lnTo>
                <a:lnTo>
                  <a:pt x="40" y="46"/>
                </a:lnTo>
                <a:lnTo>
                  <a:pt x="44" y="38"/>
                </a:lnTo>
                <a:lnTo>
                  <a:pt x="46" y="32"/>
                </a:lnTo>
                <a:lnTo>
                  <a:pt x="48" y="24"/>
                </a:lnTo>
                <a:lnTo>
                  <a:pt x="48" y="16"/>
                </a:lnTo>
                <a:lnTo>
                  <a:pt x="48" y="10"/>
                </a:lnTo>
                <a:lnTo>
                  <a:pt x="48" y="6"/>
                </a:lnTo>
                <a:lnTo>
                  <a:pt x="46" y="4"/>
                </a:lnTo>
                <a:lnTo>
                  <a:pt x="44" y="2"/>
                </a:lnTo>
                <a:lnTo>
                  <a:pt x="40" y="0"/>
                </a:lnTo>
                <a:lnTo>
                  <a:pt x="38" y="0"/>
                </a:lnTo>
                <a:lnTo>
                  <a:pt x="34" y="0"/>
                </a:lnTo>
                <a:lnTo>
                  <a:pt x="28" y="0"/>
                </a:lnTo>
                <a:lnTo>
                  <a:pt x="24" y="2"/>
                </a:lnTo>
                <a:lnTo>
                  <a:pt x="2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1" name="Freeform 66"/>
          <p:cNvSpPr>
            <a:spLocks/>
          </p:cNvSpPr>
          <p:nvPr/>
        </p:nvSpPr>
        <p:spPr bwMode="auto">
          <a:xfrm>
            <a:off x="3530600" y="2859088"/>
            <a:ext cx="33338" cy="42862"/>
          </a:xfrm>
          <a:custGeom>
            <a:avLst/>
            <a:gdLst>
              <a:gd name="T0" fmla="*/ 2147483647 w 48"/>
              <a:gd name="T1" fmla="*/ 2147483647 h 54"/>
              <a:gd name="T2" fmla="*/ 2147483647 w 48"/>
              <a:gd name="T3" fmla="*/ 2147483647 h 54"/>
              <a:gd name="T4" fmla="*/ 2147483647 w 48"/>
              <a:gd name="T5" fmla="*/ 2147483647 h 54"/>
              <a:gd name="T6" fmla="*/ 2147483647 w 48"/>
              <a:gd name="T7" fmla="*/ 2147483647 h 54"/>
              <a:gd name="T8" fmla="*/ 0 w 48"/>
              <a:gd name="T9" fmla="*/ 2147483647 h 54"/>
              <a:gd name="T10" fmla="*/ 0 w 48"/>
              <a:gd name="T11" fmla="*/ 2147483647 h 54"/>
              <a:gd name="T12" fmla="*/ 0 w 48"/>
              <a:gd name="T13" fmla="*/ 2147483647 h 54"/>
              <a:gd name="T14" fmla="*/ 2147483647 w 48"/>
              <a:gd name="T15" fmla="*/ 2147483647 h 54"/>
              <a:gd name="T16" fmla="*/ 2147483647 w 48"/>
              <a:gd name="T17" fmla="*/ 2147483647 h 54"/>
              <a:gd name="T18" fmla="*/ 2147483647 w 48"/>
              <a:gd name="T19" fmla="*/ 2147483647 h 54"/>
              <a:gd name="T20" fmla="*/ 2147483647 w 48"/>
              <a:gd name="T21" fmla="*/ 2147483647 h 54"/>
              <a:gd name="T22" fmla="*/ 2147483647 w 48"/>
              <a:gd name="T23" fmla="*/ 2147483647 h 54"/>
              <a:gd name="T24" fmla="*/ 2147483647 w 48"/>
              <a:gd name="T25" fmla="*/ 2147483647 h 54"/>
              <a:gd name="T26" fmla="*/ 2147483647 w 48"/>
              <a:gd name="T27" fmla="*/ 2147483647 h 54"/>
              <a:gd name="T28" fmla="*/ 2147483647 w 48"/>
              <a:gd name="T29" fmla="*/ 2147483647 h 54"/>
              <a:gd name="T30" fmla="*/ 2147483647 w 48"/>
              <a:gd name="T31" fmla="*/ 2147483647 h 54"/>
              <a:gd name="T32" fmla="*/ 2147483647 w 48"/>
              <a:gd name="T33" fmla="*/ 2147483647 h 54"/>
              <a:gd name="T34" fmla="*/ 2147483647 w 48"/>
              <a:gd name="T35" fmla="*/ 2147483647 h 54"/>
              <a:gd name="T36" fmla="*/ 2147483647 w 48"/>
              <a:gd name="T37" fmla="*/ 2147483647 h 54"/>
              <a:gd name="T38" fmla="*/ 2147483647 w 48"/>
              <a:gd name="T39" fmla="*/ 2147483647 h 54"/>
              <a:gd name="T40" fmla="*/ 2147483647 w 48"/>
              <a:gd name="T41" fmla="*/ 2147483647 h 54"/>
              <a:gd name="T42" fmla="*/ 2147483647 w 48"/>
              <a:gd name="T43" fmla="*/ 2147483647 h 54"/>
              <a:gd name="T44" fmla="*/ 2147483647 w 48"/>
              <a:gd name="T45" fmla="*/ 2147483647 h 54"/>
              <a:gd name="T46" fmla="*/ 2147483647 w 48"/>
              <a:gd name="T47" fmla="*/ 2147483647 h 54"/>
              <a:gd name="T48" fmla="*/ 2147483647 w 48"/>
              <a:gd name="T49" fmla="*/ 2147483647 h 54"/>
              <a:gd name="T50" fmla="*/ 2147483647 w 48"/>
              <a:gd name="T51" fmla="*/ 2147483647 h 54"/>
              <a:gd name="T52" fmla="*/ 2147483647 w 48"/>
              <a:gd name="T53" fmla="*/ 2147483647 h 54"/>
              <a:gd name="T54" fmla="*/ 2147483647 w 48"/>
              <a:gd name="T55" fmla="*/ 0 h 54"/>
              <a:gd name="T56" fmla="*/ 2147483647 w 48"/>
              <a:gd name="T57" fmla="*/ 0 h 54"/>
              <a:gd name="T58" fmla="*/ 2147483647 w 48"/>
              <a:gd name="T59" fmla="*/ 0 h 54"/>
              <a:gd name="T60" fmla="*/ 2147483647 w 48"/>
              <a:gd name="T61" fmla="*/ 0 h 54"/>
              <a:gd name="T62" fmla="*/ 2147483647 w 48"/>
              <a:gd name="T63" fmla="*/ 0 h 54"/>
              <a:gd name="T64" fmla="*/ 2147483647 w 48"/>
              <a:gd name="T65" fmla="*/ 2147483647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4"/>
              <a:gd name="T101" fmla="*/ 48 w 48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4">
                <a:moveTo>
                  <a:pt x="18" y="2"/>
                </a:moveTo>
                <a:lnTo>
                  <a:pt x="18" y="2"/>
                </a:lnTo>
                <a:lnTo>
                  <a:pt x="10" y="8"/>
                </a:lnTo>
                <a:lnTo>
                  <a:pt x="4" y="14"/>
                </a:lnTo>
                <a:lnTo>
                  <a:pt x="0" y="20"/>
                </a:lnTo>
                <a:lnTo>
                  <a:pt x="0" y="28"/>
                </a:lnTo>
                <a:lnTo>
                  <a:pt x="2" y="32"/>
                </a:lnTo>
                <a:lnTo>
                  <a:pt x="4" y="36"/>
                </a:lnTo>
                <a:lnTo>
                  <a:pt x="8" y="40"/>
                </a:lnTo>
                <a:lnTo>
                  <a:pt x="12" y="46"/>
                </a:lnTo>
                <a:lnTo>
                  <a:pt x="18" y="50"/>
                </a:lnTo>
                <a:lnTo>
                  <a:pt x="22" y="54"/>
                </a:lnTo>
                <a:lnTo>
                  <a:pt x="26" y="54"/>
                </a:lnTo>
                <a:lnTo>
                  <a:pt x="32" y="54"/>
                </a:lnTo>
                <a:lnTo>
                  <a:pt x="36" y="50"/>
                </a:lnTo>
                <a:lnTo>
                  <a:pt x="40" y="44"/>
                </a:lnTo>
                <a:lnTo>
                  <a:pt x="44" y="38"/>
                </a:lnTo>
                <a:lnTo>
                  <a:pt x="46" y="32"/>
                </a:lnTo>
                <a:lnTo>
                  <a:pt x="48" y="24"/>
                </a:lnTo>
                <a:lnTo>
                  <a:pt x="48" y="16"/>
                </a:lnTo>
                <a:lnTo>
                  <a:pt x="48" y="10"/>
                </a:lnTo>
                <a:lnTo>
                  <a:pt x="48" y="6"/>
                </a:lnTo>
                <a:lnTo>
                  <a:pt x="46" y="4"/>
                </a:lnTo>
                <a:lnTo>
                  <a:pt x="44" y="2"/>
                </a:lnTo>
                <a:lnTo>
                  <a:pt x="40" y="0"/>
                </a:lnTo>
                <a:lnTo>
                  <a:pt x="36" y="0"/>
                </a:lnTo>
                <a:lnTo>
                  <a:pt x="32" y="0"/>
                </a:lnTo>
                <a:lnTo>
                  <a:pt x="28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2" name="Freeform 67"/>
          <p:cNvSpPr>
            <a:spLocks/>
          </p:cNvSpPr>
          <p:nvPr/>
        </p:nvSpPr>
        <p:spPr bwMode="auto">
          <a:xfrm>
            <a:off x="3314700" y="2679700"/>
            <a:ext cx="33338" cy="44450"/>
          </a:xfrm>
          <a:custGeom>
            <a:avLst/>
            <a:gdLst>
              <a:gd name="T0" fmla="*/ 2147483647 w 48"/>
              <a:gd name="T1" fmla="*/ 2147483647 h 56"/>
              <a:gd name="T2" fmla="*/ 2147483647 w 48"/>
              <a:gd name="T3" fmla="*/ 2147483647 h 56"/>
              <a:gd name="T4" fmla="*/ 2147483647 w 48"/>
              <a:gd name="T5" fmla="*/ 2147483647 h 56"/>
              <a:gd name="T6" fmla="*/ 2147483647 w 48"/>
              <a:gd name="T7" fmla="*/ 2147483647 h 56"/>
              <a:gd name="T8" fmla="*/ 0 w 48"/>
              <a:gd name="T9" fmla="*/ 2147483647 h 56"/>
              <a:gd name="T10" fmla="*/ 0 w 48"/>
              <a:gd name="T11" fmla="*/ 2147483647 h 56"/>
              <a:gd name="T12" fmla="*/ 0 w 48"/>
              <a:gd name="T13" fmla="*/ 2147483647 h 56"/>
              <a:gd name="T14" fmla="*/ 2147483647 w 48"/>
              <a:gd name="T15" fmla="*/ 2147483647 h 56"/>
              <a:gd name="T16" fmla="*/ 2147483647 w 48"/>
              <a:gd name="T17" fmla="*/ 2147483647 h 56"/>
              <a:gd name="T18" fmla="*/ 2147483647 w 48"/>
              <a:gd name="T19" fmla="*/ 2147483647 h 56"/>
              <a:gd name="T20" fmla="*/ 2147483647 w 48"/>
              <a:gd name="T21" fmla="*/ 2147483647 h 56"/>
              <a:gd name="T22" fmla="*/ 2147483647 w 48"/>
              <a:gd name="T23" fmla="*/ 2147483647 h 56"/>
              <a:gd name="T24" fmla="*/ 2147483647 w 48"/>
              <a:gd name="T25" fmla="*/ 2147483647 h 56"/>
              <a:gd name="T26" fmla="*/ 2147483647 w 48"/>
              <a:gd name="T27" fmla="*/ 2147483647 h 56"/>
              <a:gd name="T28" fmla="*/ 2147483647 w 48"/>
              <a:gd name="T29" fmla="*/ 2147483647 h 56"/>
              <a:gd name="T30" fmla="*/ 2147483647 w 48"/>
              <a:gd name="T31" fmla="*/ 2147483647 h 56"/>
              <a:gd name="T32" fmla="*/ 2147483647 w 48"/>
              <a:gd name="T33" fmla="*/ 2147483647 h 56"/>
              <a:gd name="T34" fmla="*/ 2147483647 w 48"/>
              <a:gd name="T35" fmla="*/ 2147483647 h 56"/>
              <a:gd name="T36" fmla="*/ 2147483647 w 48"/>
              <a:gd name="T37" fmla="*/ 2147483647 h 56"/>
              <a:gd name="T38" fmla="*/ 2147483647 w 48"/>
              <a:gd name="T39" fmla="*/ 2147483647 h 56"/>
              <a:gd name="T40" fmla="*/ 2147483647 w 48"/>
              <a:gd name="T41" fmla="*/ 2147483647 h 56"/>
              <a:gd name="T42" fmla="*/ 2147483647 w 48"/>
              <a:gd name="T43" fmla="*/ 2147483647 h 56"/>
              <a:gd name="T44" fmla="*/ 2147483647 w 48"/>
              <a:gd name="T45" fmla="*/ 2147483647 h 56"/>
              <a:gd name="T46" fmla="*/ 2147483647 w 48"/>
              <a:gd name="T47" fmla="*/ 2147483647 h 56"/>
              <a:gd name="T48" fmla="*/ 2147483647 w 48"/>
              <a:gd name="T49" fmla="*/ 2147483647 h 56"/>
              <a:gd name="T50" fmla="*/ 2147483647 w 48"/>
              <a:gd name="T51" fmla="*/ 2147483647 h 56"/>
              <a:gd name="T52" fmla="*/ 2147483647 w 48"/>
              <a:gd name="T53" fmla="*/ 2147483647 h 56"/>
              <a:gd name="T54" fmla="*/ 2147483647 w 48"/>
              <a:gd name="T55" fmla="*/ 2147483647 h 56"/>
              <a:gd name="T56" fmla="*/ 2147483647 w 48"/>
              <a:gd name="T57" fmla="*/ 0 h 56"/>
              <a:gd name="T58" fmla="*/ 2147483647 w 48"/>
              <a:gd name="T59" fmla="*/ 0 h 56"/>
              <a:gd name="T60" fmla="*/ 2147483647 w 48"/>
              <a:gd name="T61" fmla="*/ 2147483647 h 56"/>
              <a:gd name="T62" fmla="*/ 2147483647 w 48"/>
              <a:gd name="T63" fmla="*/ 2147483647 h 56"/>
              <a:gd name="T64" fmla="*/ 2147483647 w 48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6"/>
              <a:gd name="T101" fmla="*/ 48 w 48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6">
                <a:moveTo>
                  <a:pt x="18" y="4"/>
                </a:moveTo>
                <a:lnTo>
                  <a:pt x="18" y="4"/>
                </a:lnTo>
                <a:lnTo>
                  <a:pt x="10" y="10"/>
                </a:lnTo>
                <a:lnTo>
                  <a:pt x="4" y="16"/>
                </a:lnTo>
                <a:lnTo>
                  <a:pt x="0" y="22"/>
                </a:lnTo>
                <a:lnTo>
                  <a:pt x="0" y="30"/>
                </a:lnTo>
                <a:lnTo>
                  <a:pt x="2" y="32"/>
                </a:lnTo>
                <a:lnTo>
                  <a:pt x="6" y="36"/>
                </a:lnTo>
                <a:lnTo>
                  <a:pt x="8" y="42"/>
                </a:lnTo>
                <a:lnTo>
                  <a:pt x="12" y="48"/>
                </a:lnTo>
                <a:lnTo>
                  <a:pt x="18" y="52"/>
                </a:lnTo>
                <a:lnTo>
                  <a:pt x="22" y="54"/>
                </a:lnTo>
                <a:lnTo>
                  <a:pt x="26" y="56"/>
                </a:lnTo>
                <a:lnTo>
                  <a:pt x="32" y="54"/>
                </a:lnTo>
                <a:lnTo>
                  <a:pt x="36" y="52"/>
                </a:lnTo>
                <a:lnTo>
                  <a:pt x="40" y="46"/>
                </a:lnTo>
                <a:lnTo>
                  <a:pt x="44" y="40"/>
                </a:lnTo>
                <a:lnTo>
                  <a:pt x="46" y="32"/>
                </a:lnTo>
                <a:lnTo>
                  <a:pt x="48" y="24"/>
                </a:lnTo>
                <a:lnTo>
                  <a:pt x="48" y="18"/>
                </a:lnTo>
                <a:lnTo>
                  <a:pt x="48" y="12"/>
                </a:lnTo>
                <a:lnTo>
                  <a:pt x="48" y="8"/>
                </a:lnTo>
                <a:lnTo>
                  <a:pt x="46" y="4"/>
                </a:lnTo>
                <a:lnTo>
                  <a:pt x="44" y="4"/>
                </a:lnTo>
                <a:lnTo>
                  <a:pt x="40" y="2"/>
                </a:lnTo>
                <a:lnTo>
                  <a:pt x="38" y="0"/>
                </a:lnTo>
                <a:lnTo>
                  <a:pt x="32" y="0"/>
                </a:lnTo>
                <a:lnTo>
                  <a:pt x="28" y="2"/>
                </a:lnTo>
                <a:lnTo>
                  <a:pt x="24" y="2"/>
                </a:lnTo>
                <a:lnTo>
                  <a:pt x="18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3" name="Freeform 68"/>
          <p:cNvSpPr>
            <a:spLocks/>
          </p:cNvSpPr>
          <p:nvPr/>
        </p:nvSpPr>
        <p:spPr bwMode="auto">
          <a:xfrm>
            <a:off x="3687763" y="2686050"/>
            <a:ext cx="34925" cy="42863"/>
          </a:xfrm>
          <a:custGeom>
            <a:avLst/>
            <a:gdLst>
              <a:gd name="T0" fmla="*/ 2147483647 w 48"/>
              <a:gd name="T1" fmla="*/ 2147483647 h 54"/>
              <a:gd name="T2" fmla="*/ 2147483647 w 48"/>
              <a:gd name="T3" fmla="*/ 2147483647 h 54"/>
              <a:gd name="T4" fmla="*/ 2147483647 w 48"/>
              <a:gd name="T5" fmla="*/ 2147483647 h 54"/>
              <a:gd name="T6" fmla="*/ 2147483647 w 48"/>
              <a:gd name="T7" fmla="*/ 2147483647 h 54"/>
              <a:gd name="T8" fmla="*/ 0 w 48"/>
              <a:gd name="T9" fmla="*/ 2147483647 h 54"/>
              <a:gd name="T10" fmla="*/ 2147483647 w 48"/>
              <a:gd name="T11" fmla="*/ 2147483647 h 54"/>
              <a:gd name="T12" fmla="*/ 2147483647 w 48"/>
              <a:gd name="T13" fmla="*/ 2147483647 h 54"/>
              <a:gd name="T14" fmla="*/ 2147483647 w 48"/>
              <a:gd name="T15" fmla="*/ 2147483647 h 54"/>
              <a:gd name="T16" fmla="*/ 2147483647 w 48"/>
              <a:gd name="T17" fmla="*/ 2147483647 h 54"/>
              <a:gd name="T18" fmla="*/ 2147483647 w 48"/>
              <a:gd name="T19" fmla="*/ 2147483647 h 54"/>
              <a:gd name="T20" fmla="*/ 2147483647 w 48"/>
              <a:gd name="T21" fmla="*/ 2147483647 h 54"/>
              <a:gd name="T22" fmla="*/ 2147483647 w 48"/>
              <a:gd name="T23" fmla="*/ 2147483647 h 54"/>
              <a:gd name="T24" fmla="*/ 2147483647 w 48"/>
              <a:gd name="T25" fmla="*/ 2147483647 h 54"/>
              <a:gd name="T26" fmla="*/ 2147483647 w 48"/>
              <a:gd name="T27" fmla="*/ 2147483647 h 54"/>
              <a:gd name="T28" fmla="*/ 2147483647 w 48"/>
              <a:gd name="T29" fmla="*/ 2147483647 h 54"/>
              <a:gd name="T30" fmla="*/ 2147483647 w 48"/>
              <a:gd name="T31" fmla="*/ 2147483647 h 54"/>
              <a:gd name="T32" fmla="*/ 2147483647 w 48"/>
              <a:gd name="T33" fmla="*/ 2147483647 h 54"/>
              <a:gd name="T34" fmla="*/ 2147483647 w 48"/>
              <a:gd name="T35" fmla="*/ 2147483647 h 54"/>
              <a:gd name="T36" fmla="*/ 2147483647 w 48"/>
              <a:gd name="T37" fmla="*/ 2147483647 h 54"/>
              <a:gd name="T38" fmla="*/ 2147483647 w 48"/>
              <a:gd name="T39" fmla="*/ 2147483647 h 54"/>
              <a:gd name="T40" fmla="*/ 2147483647 w 48"/>
              <a:gd name="T41" fmla="*/ 2147483647 h 54"/>
              <a:gd name="T42" fmla="*/ 2147483647 w 48"/>
              <a:gd name="T43" fmla="*/ 2147483647 h 54"/>
              <a:gd name="T44" fmla="*/ 2147483647 w 48"/>
              <a:gd name="T45" fmla="*/ 2147483647 h 54"/>
              <a:gd name="T46" fmla="*/ 2147483647 w 48"/>
              <a:gd name="T47" fmla="*/ 2147483647 h 54"/>
              <a:gd name="T48" fmla="*/ 2147483647 w 48"/>
              <a:gd name="T49" fmla="*/ 2147483647 h 54"/>
              <a:gd name="T50" fmla="*/ 2147483647 w 48"/>
              <a:gd name="T51" fmla="*/ 2147483647 h 54"/>
              <a:gd name="T52" fmla="*/ 2147483647 w 48"/>
              <a:gd name="T53" fmla="*/ 2147483647 h 54"/>
              <a:gd name="T54" fmla="*/ 2147483647 w 48"/>
              <a:gd name="T55" fmla="*/ 0 h 54"/>
              <a:gd name="T56" fmla="*/ 2147483647 w 48"/>
              <a:gd name="T57" fmla="*/ 0 h 54"/>
              <a:gd name="T58" fmla="*/ 2147483647 w 48"/>
              <a:gd name="T59" fmla="*/ 0 h 54"/>
              <a:gd name="T60" fmla="*/ 2147483647 w 48"/>
              <a:gd name="T61" fmla="*/ 0 h 54"/>
              <a:gd name="T62" fmla="*/ 2147483647 w 48"/>
              <a:gd name="T63" fmla="*/ 2147483647 h 54"/>
              <a:gd name="T64" fmla="*/ 2147483647 w 48"/>
              <a:gd name="T65" fmla="*/ 2147483647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4"/>
              <a:gd name="T101" fmla="*/ 48 w 48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4">
                <a:moveTo>
                  <a:pt x="20" y="2"/>
                </a:moveTo>
                <a:lnTo>
                  <a:pt x="20" y="2"/>
                </a:lnTo>
                <a:lnTo>
                  <a:pt x="10" y="8"/>
                </a:lnTo>
                <a:lnTo>
                  <a:pt x="4" y="14"/>
                </a:lnTo>
                <a:lnTo>
                  <a:pt x="0" y="22"/>
                </a:lnTo>
                <a:lnTo>
                  <a:pt x="2" y="28"/>
                </a:lnTo>
                <a:lnTo>
                  <a:pt x="4" y="32"/>
                </a:lnTo>
                <a:lnTo>
                  <a:pt x="6" y="36"/>
                </a:lnTo>
                <a:lnTo>
                  <a:pt x="10" y="40"/>
                </a:lnTo>
                <a:lnTo>
                  <a:pt x="14" y="46"/>
                </a:lnTo>
                <a:lnTo>
                  <a:pt x="18" y="50"/>
                </a:lnTo>
                <a:lnTo>
                  <a:pt x="22" y="54"/>
                </a:lnTo>
                <a:lnTo>
                  <a:pt x="28" y="54"/>
                </a:lnTo>
                <a:lnTo>
                  <a:pt x="32" y="54"/>
                </a:lnTo>
                <a:lnTo>
                  <a:pt x="36" y="50"/>
                </a:lnTo>
                <a:lnTo>
                  <a:pt x="40" y="46"/>
                </a:lnTo>
                <a:lnTo>
                  <a:pt x="44" y="38"/>
                </a:lnTo>
                <a:lnTo>
                  <a:pt x="46" y="32"/>
                </a:lnTo>
                <a:lnTo>
                  <a:pt x="48" y="24"/>
                </a:lnTo>
                <a:lnTo>
                  <a:pt x="48" y="16"/>
                </a:lnTo>
                <a:lnTo>
                  <a:pt x="48" y="10"/>
                </a:lnTo>
                <a:lnTo>
                  <a:pt x="48" y="6"/>
                </a:lnTo>
                <a:lnTo>
                  <a:pt x="46" y="4"/>
                </a:lnTo>
                <a:lnTo>
                  <a:pt x="44" y="2"/>
                </a:lnTo>
                <a:lnTo>
                  <a:pt x="42" y="0"/>
                </a:lnTo>
                <a:lnTo>
                  <a:pt x="38" y="0"/>
                </a:lnTo>
                <a:lnTo>
                  <a:pt x="34" y="0"/>
                </a:lnTo>
                <a:lnTo>
                  <a:pt x="28" y="0"/>
                </a:lnTo>
                <a:lnTo>
                  <a:pt x="24" y="2"/>
                </a:lnTo>
                <a:lnTo>
                  <a:pt x="2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4" name="Freeform 69"/>
          <p:cNvSpPr>
            <a:spLocks/>
          </p:cNvSpPr>
          <p:nvPr/>
        </p:nvSpPr>
        <p:spPr bwMode="auto">
          <a:xfrm>
            <a:off x="4198938" y="2749550"/>
            <a:ext cx="33337" cy="44450"/>
          </a:xfrm>
          <a:custGeom>
            <a:avLst/>
            <a:gdLst>
              <a:gd name="T0" fmla="*/ 2147483647 w 48"/>
              <a:gd name="T1" fmla="*/ 2147483647 h 56"/>
              <a:gd name="T2" fmla="*/ 2147483647 w 48"/>
              <a:gd name="T3" fmla="*/ 2147483647 h 56"/>
              <a:gd name="T4" fmla="*/ 2147483647 w 48"/>
              <a:gd name="T5" fmla="*/ 2147483647 h 56"/>
              <a:gd name="T6" fmla="*/ 2147483647 w 48"/>
              <a:gd name="T7" fmla="*/ 2147483647 h 56"/>
              <a:gd name="T8" fmla="*/ 0 w 48"/>
              <a:gd name="T9" fmla="*/ 2147483647 h 56"/>
              <a:gd name="T10" fmla="*/ 2147483647 w 48"/>
              <a:gd name="T11" fmla="*/ 2147483647 h 56"/>
              <a:gd name="T12" fmla="*/ 2147483647 w 48"/>
              <a:gd name="T13" fmla="*/ 2147483647 h 56"/>
              <a:gd name="T14" fmla="*/ 2147483647 w 48"/>
              <a:gd name="T15" fmla="*/ 2147483647 h 56"/>
              <a:gd name="T16" fmla="*/ 2147483647 w 48"/>
              <a:gd name="T17" fmla="*/ 2147483647 h 56"/>
              <a:gd name="T18" fmla="*/ 2147483647 w 48"/>
              <a:gd name="T19" fmla="*/ 2147483647 h 56"/>
              <a:gd name="T20" fmla="*/ 2147483647 w 48"/>
              <a:gd name="T21" fmla="*/ 2147483647 h 56"/>
              <a:gd name="T22" fmla="*/ 2147483647 w 48"/>
              <a:gd name="T23" fmla="*/ 2147483647 h 56"/>
              <a:gd name="T24" fmla="*/ 2147483647 w 48"/>
              <a:gd name="T25" fmla="*/ 2147483647 h 56"/>
              <a:gd name="T26" fmla="*/ 2147483647 w 48"/>
              <a:gd name="T27" fmla="*/ 2147483647 h 56"/>
              <a:gd name="T28" fmla="*/ 2147483647 w 48"/>
              <a:gd name="T29" fmla="*/ 2147483647 h 56"/>
              <a:gd name="T30" fmla="*/ 2147483647 w 48"/>
              <a:gd name="T31" fmla="*/ 2147483647 h 56"/>
              <a:gd name="T32" fmla="*/ 2147483647 w 48"/>
              <a:gd name="T33" fmla="*/ 2147483647 h 56"/>
              <a:gd name="T34" fmla="*/ 2147483647 w 48"/>
              <a:gd name="T35" fmla="*/ 2147483647 h 56"/>
              <a:gd name="T36" fmla="*/ 2147483647 w 48"/>
              <a:gd name="T37" fmla="*/ 2147483647 h 56"/>
              <a:gd name="T38" fmla="*/ 2147483647 w 48"/>
              <a:gd name="T39" fmla="*/ 2147483647 h 56"/>
              <a:gd name="T40" fmla="*/ 2147483647 w 48"/>
              <a:gd name="T41" fmla="*/ 2147483647 h 56"/>
              <a:gd name="T42" fmla="*/ 2147483647 w 48"/>
              <a:gd name="T43" fmla="*/ 2147483647 h 56"/>
              <a:gd name="T44" fmla="*/ 2147483647 w 48"/>
              <a:gd name="T45" fmla="*/ 2147483647 h 56"/>
              <a:gd name="T46" fmla="*/ 2147483647 w 48"/>
              <a:gd name="T47" fmla="*/ 2147483647 h 56"/>
              <a:gd name="T48" fmla="*/ 2147483647 w 48"/>
              <a:gd name="T49" fmla="*/ 2147483647 h 56"/>
              <a:gd name="T50" fmla="*/ 2147483647 w 48"/>
              <a:gd name="T51" fmla="*/ 2147483647 h 56"/>
              <a:gd name="T52" fmla="*/ 2147483647 w 48"/>
              <a:gd name="T53" fmla="*/ 2147483647 h 56"/>
              <a:gd name="T54" fmla="*/ 2147483647 w 48"/>
              <a:gd name="T55" fmla="*/ 2147483647 h 56"/>
              <a:gd name="T56" fmla="*/ 2147483647 w 48"/>
              <a:gd name="T57" fmla="*/ 0 h 56"/>
              <a:gd name="T58" fmla="*/ 2147483647 w 48"/>
              <a:gd name="T59" fmla="*/ 0 h 56"/>
              <a:gd name="T60" fmla="*/ 2147483647 w 48"/>
              <a:gd name="T61" fmla="*/ 2147483647 h 56"/>
              <a:gd name="T62" fmla="*/ 2147483647 w 48"/>
              <a:gd name="T63" fmla="*/ 2147483647 h 56"/>
              <a:gd name="T64" fmla="*/ 2147483647 w 48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6"/>
              <a:gd name="T101" fmla="*/ 48 w 48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6">
                <a:moveTo>
                  <a:pt x="20" y="4"/>
                </a:moveTo>
                <a:lnTo>
                  <a:pt x="20" y="4"/>
                </a:lnTo>
                <a:lnTo>
                  <a:pt x="10" y="10"/>
                </a:lnTo>
                <a:lnTo>
                  <a:pt x="4" y="16"/>
                </a:lnTo>
                <a:lnTo>
                  <a:pt x="0" y="22"/>
                </a:lnTo>
                <a:lnTo>
                  <a:pt x="2" y="30"/>
                </a:lnTo>
                <a:lnTo>
                  <a:pt x="2" y="32"/>
                </a:lnTo>
                <a:lnTo>
                  <a:pt x="6" y="36"/>
                </a:lnTo>
                <a:lnTo>
                  <a:pt x="8" y="42"/>
                </a:lnTo>
                <a:lnTo>
                  <a:pt x="14" y="48"/>
                </a:lnTo>
                <a:lnTo>
                  <a:pt x="18" y="52"/>
                </a:lnTo>
                <a:lnTo>
                  <a:pt x="22" y="56"/>
                </a:lnTo>
                <a:lnTo>
                  <a:pt x="28" y="56"/>
                </a:lnTo>
                <a:lnTo>
                  <a:pt x="32" y="56"/>
                </a:lnTo>
                <a:lnTo>
                  <a:pt x="36" y="52"/>
                </a:lnTo>
                <a:lnTo>
                  <a:pt x="40" y="46"/>
                </a:lnTo>
                <a:lnTo>
                  <a:pt x="44" y="40"/>
                </a:lnTo>
                <a:lnTo>
                  <a:pt x="46" y="32"/>
                </a:lnTo>
                <a:lnTo>
                  <a:pt x="48" y="24"/>
                </a:lnTo>
                <a:lnTo>
                  <a:pt x="48" y="18"/>
                </a:lnTo>
                <a:lnTo>
                  <a:pt x="48" y="12"/>
                </a:lnTo>
                <a:lnTo>
                  <a:pt x="48" y="8"/>
                </a:lnTo>
                <a:lnTo>
                  <a:pt x="46" y="4"/>
                </a:lnTo>
                <a:lnTo>
                  <a:pt x="44" y="4"/>
                </a:lnTo>
                <a:lnTo>
                  <a:pt x="40" y="2"/>
                </a:lnTo>
                <a:lnTo>
                  <a:pt x="38" y="0"/>
                </a:lnTo>
                <a:lnTo>
                  <a:pt x="34" y="0"/>
                </a:lnTo>
                <a:lnTo>
                  <a:pt x="28" y="2"/>
                </a:lnTo>
                <a:lnTo>
                  <a:pt x="24" y="2"/>
                </a:lnTo>
                <a:lnTo>
                  <a:pt x="2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5" name="Freeform 70"/>
          <p:cNvSpPr>
            <a:spLocks/>
          </p:cNvSpPr>
          <p:nvPr/>
        </p:nvSpPr>
        <p:spPr bwMode="auto">
          <a:xfrm>
            <a:off x="3190875" y="3305175"/>
            <a:ext cx="36513" cy="33338"/>
          </a:xfrm>
          <a:custGeom>
            <a:avLst/>
            <a:gdLst>
              <a:gd name="T0" fmla="*/ 2147483647 w 52"/>
              <a:gd name="T1" fmla="*/ 2147483647 h 42"/>
              <a:gd name="T2" fmla="*/ 2147483647 w 52"/>
              <a:gd name="T3" fmla="*/ 2147483647 h 42"/>
              <a:gd name="T4" fmla="*/ 2147483647 w 52"/>
              <a:gd name="T5" fmla="*/ 2147483647 h 42"/>
              <a:gd name="T6" fmla="*/ 2147483647 w 52"/>
              <a:gd name="T7" fmla="*/ 2147483647 h 42"/>
              <a:gd name="T8" fmla="*/ 2147483647 w 52"/>
              <a:gd name="T9" fmla="*/ 2147483647 h 42"/>
              <a:gd name="T10" fmla="*/ 2147483647 w 52"/>
              <a:gd name="T11" fmla="*/ 2147483647 h 42"/>
              <a:gd name="T12" fmla="*/ 2147483647 w 52"/>
              <a:gd name="T13" fmla="*/ 2147483647 h 42"/>
              <a:gd name="T14" fmla="*/ 2147483647 w 52"/>
              <a:gd name="T15" fmla="*/ 2147483647 h 42"/>
              <a:gd name="T16" fmla="*/ 2147483647 w 52"/>
              <a:gd name="T17" fmla="*/ 2147483647 h 42"/>
              <a:gd name="T18" fmla="*/ 2147483647 w 52"/>
              <a:gd name="T19" fmla="*/ 2147483647 h 42"/>
              <a:gd name="T20" fmla="*/ 2147483647 w 52"/>
              <a:gd name="T21" fmla="*/ 2147483647 h 42"/>
              <a:gd name="T22" fmla="*/ 2147483647 w 52"/>
              <a:gd name="T23" fmla="*/ 2147483647 h 42"/>
              <a:gd name="T24" fmla="*/ 2147483647 w 52"/>
              <a:gd name="T25" fmla="*/ 2147483647 h 42"/>
              <a:gd name="T26" fmla="*/ 2147483647 w 52"/>
              <a:gd name="T27" fmla="*/ 2147483647 h 42"/>
              <a:gd name="T28" fmla="*/ 2147483647 w 52"/>
              <a:gd name="T29" fmla="*/ 2147483647 h 42"/>
              <a:gd name="T30" fmla="*/ 2147483647 w 52"/>
              <a:gd name="T31" fmla="*/ 2147483647 h 42"/>
              <a:gd name="T32" fmla="*/ 2147483647 w 52"/>
              <a:gd name="T33" fmla="*/ 2147483647 h 42"/>
              <a:gd name="T34" fmla="*/ 2147483647 w 52"/>
              <a:gd name="T35" fmla="*/ 2147483647 h 42"/>
              <a:gd name="T36" fmla="*/ 2147483647 w 52"/>
              <a:gd name="T37" fmla="*/ 2147483647 h 42"/>
              <a:gd name="T38" fmla="*/ 2147483647 w 52"/>
              <a:gd name="T39" fmla="*/ 2147483647 h 42"/>
              <a:gd name="T40" fmla="*/ 2147483647 w 52"/>
              <a:gd name="T41" fmla="*/ 2147483647 h 42"/>
              <a:gd name="T42" fmla="*/ 2147483647 w 52"/>
              <a:gd name="T43" fmla="*/ 2147483647 h 42"/>
              <a:gd name="T44" fmla="*/ 2147483647 w 52"/>
              <a:gd name="T45" fmla="*/ 2147483647 h 42"/>
              <a:gd name="T46" fmla="*/ 0 w 52"/>
              <a:gd name="T47" fmla="*/ 2147483647 h 42"/>
              <a:gd name="T48" fmla="*/ 0 w 52"/>
              <a:gd name="T49" fmla="*/ 2147483647 h 42"/>
              <a:gd name="T50" fmla="*/ 0 w 52"/>
              <a:gd name="T51" fmla="*/ 2147483647 h 42"/>
              <a:gd name="T52" fmla="*/ 0 w 52"/>
              <a:gd name="T53" fmla="*/ 2147483647 h 42"/>
              <a:gd name="T54" fmla="*/ 2147483647 w 52"/>
              <a:gd name="T55" fmla="*/ 2147483647 h 42"/>
              <a:gd name="T56" fmla="*/ 2147483647 w 52"/>
              <a:gd name="T57" fmla="*/ 2147483647 h 42"/>
              <a:gd name="T58" fmla="*/ 2147483647 w 52"/>
              <a:gd name="T59" fmla="*/ 2147483647 h 42"/>
              <a:gd name="T60" fmla="*/ 2147483647 w 52"/>
              <a:gd name="T61" fmla="*/ 2147483647 h 42"/>
              <a:gd name="T62" fmla="*/ 2147483647 w 52"/>
              <a:gd name="T63" fmla="*/ 2147483647 h 42"/>
              <a:gd name="T64" fmla="*/ 2147483647 w 52"/>
              <a:gd name="T65" fmla="*/ 0 h 42"/>
              <a:gd name="T66" fmla="*/ 2147483647 w 52"/>
              <a:gd name="T67" fmla="*/ 0 h 42"/>
              <a:gd name="T68" fmla="*/ 2147483647 w 52"/>
              <a:gd name="T69" fmla="*/ 0 h 42"/>
              <a:gd name="T70" fmla="*/ 2147483647 w 52"/>
              <a:gd name="T71" fmla="*/ 0 h 42"/>
              <a:gd name="T72" fmla="*/ 2147483647 w 52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2"/>
              <a:gd name="T112" fmla="*/ 0 h 42"/>
              <a:gd name="T113" fmla="*/ 52 w 52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2" h="42">
                <a:moveTo>
                  <a:pt x="34" y="2"/>
                </a:moveTo>
                <a:lnTo>
                  <a:pt x="34" y="2"/>
                </a:lnTo>
                <a:lnTo>
                  <a:pt x="40" y="4"/>
                </a:lnTo>
                <a:lnTo>
                  <a:pt x="44" y="8"/>
                </a:lnTo>
                <a:lnTo>
                  <a:pt x="48" y="12"/>
                </a:lnTo>
                <a:lnTo>
                  <a:pt x="50" y="16"/>
                </a:lnTo>
                <a:lnTo>
                  <a:pt x="52" y="22"/>
                </a:lnTo>
                <a:lnTo>
                  <a:pt x="52" y="26"/>
                </a:lnTo>
                <a:lnTo>
                  <a:pt x="52" y="30"/>
                </a:lnTo>
                <a:lnTo>
                  <a:pt x="52" y="34"/>
                </a:lnTo>
                <a:lnTo>
                  <a:pt x="48" y="38"/>
                </a:lnTo>
                <a:lnTo>
                  <a:pt x="44" y="42"/>
                </a:lnTo>
                <a:lnTo>
                  <a:pt x="40" y="42"/>
                </a:lnTo>
                <a:lnTo>
                  <a:pt x="34" y="42"/>
                </a:lnTo>
                <a:lnTo>
                  <a:pt x="30" y="42"/>
                </a:lnTo>
                <a:lnTo>
                  <a:pt x="24" y="42"/>
                </a:lnTo>
                <a:lnTo>
                  <a:pt x="18" y="40"/>
                </a:lnTo>
                <a:lnTo>
                  <a:pt x="14" y="38"/>
                </a:lnTo>
                <a:lnTo>
                  <a:pt x="8" y="36"/>
                </a:lnTo>
                <a:lnTo>
                  <a:pt x="4" y="32"/>
                </a:lnTo>
                <a:lnTo>
                  <a:pt x="2" y="30"/>
                </a:lnTo>
                <a:lnTo>
                  <a:pt x="0" y="28"/>
                </a:lnTo>
                <a:lnTo>
                  <a:pt x="0" y="24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4" y="8"/>
                </a:lnTo>
                <a:lnTo>
                  <a:pt x="8" y="4"/>
                </a:lnTo>
                <a:lnTo>
                  <a:pt x="12" y="2"/>
                </a:lnTo>
                <a:lnTo>
                  <a:pt x="16" y="0"/>
                </a:lnTo>
                <a:lnTo>
                  <a:pt x="20" y="0"/>
                </a:lnTo>
                <a:lnTo>
                  <a:pt x="26" y="0"/>
                </a:lnTo>
                <a:lnTo>
                  <a:pt x="30" y="0"/>
                </a:lnTo>
                <a:lnTo>
                  <a:pt x="34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6" name="Freeform 71"/>
          <p:cNvSpPr>
            <a:spLocks/>
          </p:cNvSpPr>
          <p:nvPr/>
        </p:nvSpPr>
        <p:spPr bwMode="auto">
          <a:xfrm>
            <a:off x="3862388" y="3197225"/>
            <a:ext cx="38100" cy="33338"/>
          </a:xfrm>
          <a:custGeom>
            <a:avLst/>
            <a:gdLst>
              <a:gd name="T0" fmla="*/ 2147483647 w 54"/>
              <a:gd name="T1" fmla="*/ 2147483647 h 42"/>
              <a:gd name="T2" fmla="*/ 2147483647 w 54"/>
              <a:gd name="T3" fmla="*/ 2147483647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0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2147483647 w 54"/>
              <a:gd name="T67" fmla="*/ 0 h 42"/>
              <a:gd name="T68" fmla="*/ 2147483647 w 54"/>
              <a:gd name="T69" fmla="*/ 0 h 42"/>
              <a:gd name="T70" fmla="*/ 2147483647 w 54"/>
              <a:gd name="T71" fmla="*/ 0 h 42"/>
              <a:gd name="T72" fmla="*/ 2147483647 w 54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2"/>
              <a:gd name="T113" fmla="*/ 54 w 54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2">
                <a:moveTo>
                  <a:pt x="36" y="2"/>
                </a:moveTo>
                <a:lnTo>
                  <a:pt x="36" y="2"/>
                </a:lnTo>
                <a:lnTo>
                  <a:pt x="40" y="4"/>
                </a:lnTo>
                <a:lnTo>
                  <a:pt x="44" y="8"/>
                </a:lnTo>
                <a:lnTo>
                  <a:pt x="48" y="12"/>
                </a:lnTo>
                <a:lnTo>
                  <a:pt x="50" y="16"/>
                </a:lnTo>
                <a:lnTo>
                  <a:pt x="52" y="20"/>
                </a:lnTo>
                <a:lnTo>
                  <a:pt x="54" y="24"/>
                </a:lnTo>
                <a:lnTo>
                  <a:pt x="54" y="30"/>
                </a:lnTo>
                <a:lnTo>
                  <a:pt x="52" y="34"/>
                </a:lnTo>
                <a:lnTo>
                  <a:pt x="50" y="38"/>
                </a:lnTo>
                <a:lnTo>
                  <a:pt x="44" y="40"/>
                </a:lnTo>
                <a:lnTo>
                  <a:pt x="40" y="42"/>
                </a:lnTo>
                <a:lnTo>
                  <a:pt x="36" y="42"/>
                </a:lnTo>
                <a:lnTo>
                  <a:pt x="30" y="42"/>
                </a:lnTo>
                <a:lnTo>
                  <a:pt x="24" y="40"/>
                </a:lnTo>
                <a:lnTo>
                  <a:pt x="18" y="38"/>
                </a:lnTo>
                <a:lnTo>
                  <a:pt x="14" y="38"/>
                </a:lnTo>
                <a:lnTo>
                  <a:pt x="10" y="34"/>
                </a:lnTo>
                <a:lnTo>
                  <a:pt x="6" y="32"/>
                </a:lnTo>
                <a:lnTo>
                  <a:pt x="2" y="30"/>
                </a:lnTo>
                <a:lnTo>
                  <a:pt x="0" y="26"/>
                </a:lnTo>
                <a:lnTo>
                  <a:pt x="0" y="24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6" y="6"/>
                </a:lnTo>
                <a:lnTo>
                  <a:pt x="8" y="4"/>
                </a:lnTo>
                <a:lnTo>
                  <a:pt x="12" y="2"/>
                </a:lnTo>
                <a:lnTo>
                  <a:pt x="16" y="0"/>
                </a:lnTo>
                <a:lnTo>
                  <a:pt x="20" y="0"/>
                </a:lnTo>
                <a:lnTo>
                  <a:pt x="26" y="0"/>
                </a:lnTo>
                <a:lnTo>
                  <a:pt x="30" y="0"/>
                </a:lnTo>
                <a:lnTo>
                  <a:pt x="36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7" name="Freeform 72"/>
          <p:cNvSpPr>
            <a:spLocks/>
          </p:cNvSpPr>
          <p:nvPr/>
        </p:nvSpPr>
        <p:spPr bwMode="auto">
          <a:xfrm>
            <a:off x="4316413" y="2613025"/>
            <a:ext cx="36512" cy="34925"/>
          </a:xfrm>
          <a:custGeom>
            <a:avLst/>
            <a:gdLst>
              <a:gd name="T0" fmla="*/ 2147483647 w 52"/>
              <a:gd name="T1" fmla="*/ 2147483647 h 44"/>
              <a:gd name="T2" fmla="*/ 2147483647 w 52"/>
              <a:gd name="T3" fmla="*/ 2147483647 h 44"/>
              <a:gd name="T4" fmla="*/ 2147483647 w 52"/>
              <a:gd name="T5" fmla="*/ 2147483647 h 44"/>
              <a:gd name="T6" fmla="*/ 2147483647 w 52"/>
              <a:gd name="T7" fmla="*/ 2147483647 h 44"/>
              <a:gd name="T8" fmla="*/ 2147483647 w 52"/>
              <a:gd name="T9" fmla="*/ 2147483647 h 44"/>
              <a:gd name="T10" fmla="*/ 2147483647 w 52"/>
              <a:gd name="T11" fmla="*/ 2147483647 h 44"/>
              <a:gd name="T12" fmla="*/ 2147483647 w 52"/>
              <a:gd name="T13" fmla="*/ 2147483647 h 44"/>
              <a:gd name="T14" fmla="*/ 2147483647 w 52"/>
              <a:gd name="T15" fmla="*/ 2147483647 h 44"/>
              <a:gd name="T16" fmla="*/ 2147483647 w 52"/>
              <a:gd name="T17" fmla="*/ 2147483647 h 44"/>
              <a:gd name="T18" fmla="*/ 2147483647 w 52"/>
              <a:gd name="T19" fmla="*/ 2147483647 h 44"/>
              <a:gd name="T20" fmla="*/ 2147483647 w 52"/>
              <a:gd name="T21" fmla="*/ 2147483647 h 44"/>
              <a:gd name="T22" fmla="*/ 2147483647 w 52"/>
              <a:gd name="T23" fmla="*/ 2147483647 h 44"/>
              <a:gd name="T24" fmla="*/ 2147483647 w 52"/>
              <a:gd name="T25" fmla="*/ 2147483647 h 44"/>
              <a:gd name="T26" fmla="*/ 2147483647 w 52"/>
              <a:gd name="T27" fmla="*/ 2147483647 h 44"/>
              <a:gd name="T28" fmla="*/ 2147483647 w 52"/>
              <a:gd name="T29" fmla="*/ 2147483647 h 44"/>
              <a:gd name="T30" fmla="*/ 2147483647 w 52"/>
              <a:gd name="T31" fmla="*/ 2147483647 h 44"/>
              <a:gd name="T32" fmla="*/ 2147483647 w 52"/>
              <a:gd name="T33" fmla="*/ 2147483647 h 44"/>
              <a:gd name="T34" fmla="*/ 2147483647 w 52"/>
              <a:gd name="T35" fmla="*/ 2147483647 h 44"/>
              <a:gd name="T36" fmla="*/ 2147483647 w 52"/>
              <a:gd name="T37" fmla="*/ 2147483647 h 44"/>
              <a:gd name="T38" fmla="*/ 2147483647 w 52"/>
              <a:gd name="T39" fmla="*/ 2147483647 h 44"/>
              <a:gd name="T40" fmla="*/ 2147483647 w 52"/>
              <a:gd name="T41" fmla="*/ 2147483647 h 44"/>
              <a:gd name="T42" fmla="*/ 2147483647 w 52"/>
              <a:gd name="T43" fmla="*/ 2147483647 h 44"/>
              <a:gd name="T44" fmla="*/ 2147483647 w 52"/>
              <a:gd name="T45" fmla="*/ 2147483647 h 44"/>
              <a:gd name="T46" fmla="*/ 0 w 52"/>
              <a:gd name="T47" fmla="*/ 2147483647 h 44"/>
              <a:gd name="T48" fmla="*/ 0 w 52"/>
              <a:gd name="T49" fmla="*/ 2147483647 h 44"/>
              <a:gd name="T50" fmla="*/ 0 w 52"/>
              <a:gd name="T51" fmla="*/ 2147483647 h 44"/>
              <a:gd name="T52" fmla="*/ 0 w 52"/>
              <a:gd name="T53" fmla="*/ 2147483647 h 44"/>
              <a:gd name="T54" fmla="*/ 2147483647 w 52"/>
              <a:gd name="T55" fmla="*/ 2147483647 h 44"/>
              <a:gd name="T56" fmla="*/ 2147483647 w 52"/>
              <a:gd name="T57" fmla="*/ 2147483647 h 44"/>
              <a:gd name="T58" fmla="*/ 2147483647 w 52"/>
              <a:gd name="T59" fmla="*/ 2147483647 h 44"/>
              <a:gd name="T60" fmla="*/ 2147483647 w 52"/>
              <a:gd name="T61" fmla="*/ 2147483647 h 44"/>
              <a:gd name="T62" fmla="*/ 2147483647 w 52"/>
              <a:gd name="T63" fmla="*/ 2147483647 h 44"/>
              <a:gd name="T64" fmla="*/ 2147483647 w 52"/>
              <a:gd name="T65" fmla="*/ 0 h 44"/>
              <a:gd name="T66" fmla="*/ 2147483647 w 52"/>
              <a:gd name="T67" fmla="*/ 0 h 44"/>
              <a:gd name="T68" fmla="*/ 2147483647 w 52"/>
              <a:gd name="T69" fmla="*/ 0 h 44"/>
              <a:gd name="T70" fmla="*/ 2147483647 w 52"/>
              <a:gd name="T71" fmla="*/ 0 h 44"/>
              <a:gd name="T72" fmla="*/ 2147483647 w 52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2"/>
              <a:gd name="T112" fmla="*/ 0 h 44"/>
              <a:gd name="T113" fmla="*/ 52 w 52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2" h="44">
                <a:moveTo>
                  <a:pt x="34" y="2"/>
                </a:moveTo>
                <a:lnTo>
                  <a:pt x="34" y="2"/>
                </a:lnTo>
                <a:lnTo>
                  <a:pt x="40" y="6"/>
                </a:lnTo>
                <a:lnTo>
                  <a:pt x="44" y="8"/>
                </a:lnTo>
                <a:lnTo>
                  <a:pt x="48" y="12"/>
                </a:lnTo>
                <a:lnTo>
                  <a:pt x="50" y="18"/>
                </a:lnTo>
                <a:lnTo>
                  <a:pt x="52" y="22"/>
                </a:lnTo>
                <a:lnTo>
                  <a:pt x="52" y="26"/>
                </a:lnTo>
                <a:lnTo>
                  <a:pt x="52" y="30"/>
                </a:lnTo>
                <a:lnTo>
                  <a:pt x="52" y="34"/>
                </a:lnTo>
                <a:lnTo>
                  <a:pt x="48" y="38"/>
                </a:lnTo>
                <a:lnTo>
                  <a:pt x="44" y="42"/>
                </a:lnTo>
                <a:lnTo>
                  <a:pt x="40" y="42"/>
                </a:lnTo>
                <a:lnTo>
                  <a:pt x="34" y="44"/>
                </a:lnTo>
                <a:lnTo>
                  <a:pt x="30" y="44"/>
                </a:lnTo>
                <a:lnTo>
                  <a:pt x="24" y="42"/>
                </a:lnTo>
                <a:lnTo>
                  <a:pt x="18" y="40"/>
                </a:lnTo>
                <a:lnTo>
                  <a:pt x="14" y="38"/>
                </a:lnTo>
                <a:lnTo>
                  <a:pt x="8" y="36"/>
                </a:lnTo>
                <a:lnTo>
                  <a:pt x="4" y="32"/>
                </a:lnTo>
                <a:lnTo>
                  <a:pt x="2" y="30"/>
                </a:lnTo>
                <a:lnTo>
                  <a:pt x="0" y="28"/>
                </a:lnTo>
                <a:lnTo>
                  <a:pt x="0" y="24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4" y="8"/>
                </a:lnTo>
                <a:lnTo>
                  <a:pt x="8" y="4"/>
                </a:lnTo>
                <a:lnTo>
                  <a:pt x="12" y="2"/>
                </a:lnTo>
                <a:lnTo>
                  <a:pt x="16" y="0"/>
                </a:lnTo>
                <a:lnTo>
                  <a:pt x="20" y="0"/>
                </a:lnTo>
                <a:lnTo>
                  <a:pt x="26" y="0"/>
                </a:lnTo>
                <a:lnTo>
                  <a:pt x="30" y="0"/>
                </a:lnTo>
                <a:lnTo>
                  <a:pt x="34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8" name="Freeform 73"/>
          <p:cNvSpPr>
            <a:spLocks/>
          </p:cNvSpPr>
          <p:nvPr/>
        </p:nvSpPr>
        <p:spPr bwMode="auto">
          <a:xfrm>
            <a:off x="3594100" y="3298825"/>
            <a:ext cx="38100" cy="34925"/>
          </a:xfrm>
          <a:custGeom>
            <a:avLst/>
            <a:gdLst>
              <a:gd name="T0" fmla="*/ 2147483647 w 53"/>
              <a:gd name="T1" fmla="*/ 2147483647 h 44"/>
              <a:gd name="T2" fmla="*/ 2147483647 w 53"/>
              <a:gd name="T3" fmla="*/ 2147483647 h 44"/>
              <a:gd name="T4" fmla="*/ 2147483647 w 53"/>
              <a:gd name="T5" fmla="*/ 2147483647 h 44"/>
              <a:gd name="T6" fmla="*/ 2147483647 w 53"/>
              <a:gd name="T7" fmla="*/ 2147483647 h 44"/>
              <a:gd name="T8" fmla="*/ 2147483647 w 53"/>
              <a:gd name="T9" fmla="*/ 2147483647 h 44"/>
              <a:gd name="T10" fmla="*/ 2147483647 w 53"/>
              <a:gd name="T11" fmla="*/ 2147483647 h 44"/>
              <a:gd name="T12" fmla="*/ 2147483647 w 53"/>
              <a:gd name="T13" fmla="*/ 2147483647 h 44"/>
              <a:gd name="T14" fmla="*/ 0 w 53"/>
              <a:gd name="T15" fmla="*/ 2147483647 h 44"/>
              <a:gd name="T16" fmla="*/ 0 w 53"/>
              <a:gd name="T17" fmla="*/ 2147483647 h 44"/>
              <a:gd name="T18" fmla="*/ 2147483647 w 53"/>
              <a:gd name="T19" fmla="*/ 2147483647 h 44"/>
              <a:gd name="T20" fmla="*/ 2147483647 w 53"/>
              <a:gd name="T21" fmla="*/ 2147483647 h 44"/>
              <a:gd name="T22" fmla="*/ 2147483647 w 53"/>
              <a:gd name="T23" fmla="*/ 2147483647 h 44"/>
              <a:gd name="T24" fmla="*/ 2147483647 w 53"/>
              <a:gd name="T25" fmla="*/ 2147483647 h 44"/>
              <a:gd name="T26" fmla="*/ 2147483647 w 53"/>
              <a:gd name="T27" fmla="*/ 2147483647 h 44"/>
              <a:gd name="T28" fmla="*/ 2147483647 w 53"/>
              <a:gd name="T29" fmla="*/ 2147483647 h 44"/>
              <a:gd name="T30" fmla="*/ 2147483647 w 53"/>
              <a:gd name="T31" fmla="*/ 2147483647 h 44"/>
              <a:gd name="T32" fmla="*/ 2147483647 w 53"/>
              <a:gd name="T33" fmla="*/ 2147483647 h 44"/>
              <a:gd name="T34" fmla="*/ 2147483647 w 53"/>
              <a:gd name="T35" fmla="*/ 2147483647 h 44"/>
              <a:gd name="T36" fmla="*/ 2147483647 w 53"/>
              <a:gd name="T37" fmla="*/ 2147483647 h 44"/>
              <a:gd name="T38" fmla="*/ 2147483647 w 53"/>
              <a:gd name="T39" fmla="*/ 2147483647 h 44"/>
              <a:gd name="T40" fmla="*/ 2147483647 w 53"/>
              <a:gd name="T41" fmla="*/ 2147483647 h 44"/>
              <a:gd name="T42" fmla="*/ 2147483647 w 53"/>
              <a:gd name="T43" fmla="*/ 2147483647 h 44"/>
              <a:gd name="T44" fmla="*/ 2147483647 w 53"/>
              <a:gd name="T45" fmla="*/ 2147483647 h 44"/>
              <a:gd name="T46" fmla="*/ 2147483647 w 53"/>
              <a:gd name="T47" fmla="*/ 2147483647 h 44"/>
              <a:gd name="T48" fmla="*/ 2147483647 w 53"/>
              <a:gd name="T49" fmla="*/ 2147483647 h 44"/>
              <a:gd name="T50" fmla="*/ 2147483647 w 53"/>
              <a:gd name="T51" fmla="*/ 2147483647 h 44"/>
              <a:gd name="T52" fmla="*/ 2147483647 w 53"/>
              <a:gd name="T53" fmla="*/ 2147483647 h 44"/>
              <a:gd name="T54" fmla="*/ 2147483647 w 53"/>
              <a:gd name="T55" fmla="*/ 2147483647 h 44"/>
              <a:gd name="T56" fmla="*/ 2147483647 w 53"/>
              <a:gd name="T57" fmla="*/ 2147483647 h 44"/>
              <a:gd name="T58" fmla="*/ 2147483647 w 53"/>
              <a:gd name="T59" fmla="*/ 2147483647 h 44"/>
              <a:gd name="T60" fmla="*/ 2147483647 w 53"/>
              <a:gd name="T61" fmla="*/ 2147483647 h 44"/>
              <a:gd name="T62" fmla="*/ 2147483647 w 53"/>
              <a:gd name="T63" fmla="*/ 2147483647 h 44"/>
              <a:gd name="T64" fmla="*/ 2147483647 w 53"/>
              <a:gd name="T65" fmla="*/ 2147483647 h 44"/>
              <a:gd name="T66" fmla="*/ 2147483647 w 53"/>
              <a:gd name="T67" fmla="*/ 0 h 44"/>
              <a:gd name="T68" fmla="*/ 2147483647 w 53"/>
              <a:gd name="T69" fmla="*/ 0 h 44"/>
              <a:gd name="T70" fmla="*/ 2147483647 w 53"/>
              <a:gd name="T71" fmla="*/ 2147483647 h 44"/>
              <a:gd name="T72" fmla="*/ 2147483647 w 53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3"/>
              <a:gd name="T112" fmla="*/ 0 h 44"/>
              <a:gd name="T113" fmla="*/ 53 w 53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3" h="44">
                <a:moveTo>
                  <a:pt x="18" y="4"/>
                </a:moveTo>
                <a:lnTo>
                  <a:pt x="18" y="4"/>
                </a:lnTo>
                <a:lnTo>
                  <a:pt x="14" y="6"/>
                </a:lnTo>
                <a:lnTo>
                  <a:pt x="10" y="10"/>
                </a:lnTo>
                <a:lnTo>
                  <a:pt x="6" y="14"/>
                </a:lnTo>
                <a:lnTo>
                  <a:pt x="4" y="18"/>
                </a:lnTo>
                <a:lnTo>
                  <a:pt x="2" y="22"/>
                </a:lnTo>
                <a:lnTo>
                  <a:pt x="0" y="26"/>
                </a:lnTo>
                <a:lnTo>
                  <a:pt x="0" y="30"/>
                </a:lnTo>
                <a:lnTo>
                  <a:pt x="2" y="36"/>
                </a:lnTo>
                <a:lnTo>
                  <a:pt x="4" y="38"/>
                </a:lnTo>
                <a:lnTo>
                  <a:pt x="10" y="42"/>
                </a:lnTo>
                <a:lnTo>
                  <a:pt x="14" y="44"/>
                </a:lnTo>
                <a:lnTo>
                  <a:pt x="18" y="44"/>
                </a:lnTo>
                <a:lnTo>
                  <a:pt x="23" y="44"/>
                </a:lnTo>
                <a:lnTo>
                  <a:pt x="29" y="42"/>
                </a:lnTo>
                <a:lnTo>
                  <a:pt x="35" y="40"/>
                </a:lnTo>
                <a:lnTo>
                  <a:pt x="39" y="38"/>
                </a:lnTo>
                <a:lnTo>
                  <a:pt x="43" y="36"/>
                </a:lnTo>
                <a:lnTo>
                  <a:pt x="47" y="34"/>
                </a:lnTo>
                <a:lnTo>
                  <a:pt x="51" y="30"/>
                </a:lnTo>
                <a:lnTo>
                  <a:pt x="53" y="28"/>
                </a:lnTo>
                <a:lnTo>
                  <a:pt x="53" y="24"/>
                </a:lnTo>
                <a:lnTo>
                  <a:pt x="53" y="22"/>
                </a:lnTo>
                <a:lnTo>
                  <a:pt x="53" y="18"/>
                </a:lnTo>
                <a:lnTo>
                  <a:pt x="51" y="12"/>
                </a:lnTo>
                <a:lnTo>
                  <a:pt x="47" y="8"/>
                </a:lnTo>
                <a:lnTo>
                  <a:pt x="45" y="4"/>
                </a:lnTo>
                <a:lnTo>
                  <a:pt x="41" y="4"/>
                </a:lnTo>
                <a:lnTo>
                  <a:pt x="37" y="2"/>
                </a:lnTo>
                <a:lnTo>
                  <a:pt x="33" y="0"/>
                </a:lnTo>
                <a:lnTo>
                  <a:pt x="27" y="0"/>
                </a:lnTo>
                <a:lnTo>
                  <a:pt x="23" y="2"/>
                </a:lnTo>
                <a:lnTo>
                  <a:pt x="18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29" name="Freeform 74"/>
          <p:cNvSpPr>
            <a:spLocks/>
          </p:cNvSpPr>
          <p:nvPr/>
        </p:nvSpPr>
        <p:spPr bwMode="auto">
          <a:xfrm>
            <a:off x="4264025" y="3190875"/>
            <a:ext cx="36513" cy="34925"/>
          </a:xfrm>
          <a:custGeom>
            <a:avLst/>
            <a:gdLst>
              <a:gd name="T0" fmla="*/ 2147483647 w 52"/>
              <a:gd name="T1" fmla="*/ 2147483647 h 44"/>
              <a:gd name="T2" fmla="*/ 2147483647 w 52"/>
              <a:gd name="T3" fmla="*/ 2147483647 h 44"/>
              <a:gd name="T4" fmla="*/ 2147483647 w 52"/>
              <a:gd name="T5" fmla="*/ 2147483647 h 44"/>
              <a:gd name="T6" fmla="*/ 2147483647 w 52"/>
              <a:gd name="T7" fmla="*/ 2147483647 h 44"/>
              <a:gd name="T8" fmla="*/ 2147483647 w 52"/>
              <a:gd name="T9" fmla="*/ 2147483647 h 44"/>
              <a:gd name="T10" fmla="*/ 2147483647 w 52"/>
              <a:gd name="T11" fmla="*/ 2147483647 h 44"/>
              <a:gd name="T12" fmla="*/ 0 w 52"/>
              <a:gd name="T13" fmla="*/ 2147483647 h 44"/>
              <a:gd name="T14" fmla="*/ 0 w 52"/>
              <a:gd name="T15" fmla="*/ 2147483647 h 44"/>
              <a:gd name="T16" fmla="*/ 0 w 52"/>
              <a:gd name="T17" fmla="*/ 2147483647 h 44"/>
              <a:gd name="T18" fmla="*/ 0 w 52"/>
              <a:gd name="T19" fmla="*/ 2147483647 h 44"/>
              <a:gd name="T20" fmla="*/ 0 w 52"/>
              <a:gd name="T21" fmla="*/ 2147483647 h 44"/>
              <a:gd name="T22" fmla="*/ 2147483647 w 52"/>
              <a:gd name="T23" fmla="*/ 2147483647 h 44"/>
              <a:gd name="T24" fmla="*/ 2147483647 w 52"/>
              <a:gd name="T25" fmla="*/ 2147483647 h 44"/>
              <a:gd name="T26" fmla="*/ 2147483647 w 52"/>
              <a:gd name="T27" fmla="*/ 2147483647 h 44"/>
              <a:gd name="T28" fmla="*/ 2147483647 w 52"/>
              <a:gd name="T29" fmla="*/ 2147483647 h 44"/>
              <a:gd name="T30" fmla="*/ 2147483647 w 52"/>
              <a:gd name="T31" fmla="*/ 2147483647 h 44"/>
              <a:gd name="T32" fmla="*/ 2147483647 w 52"/>
              <a:gd name="T33" fmla="*/ 2147483647 h 44"/>
              <a:gd name="T34" fmla="*/ 2147483647 w 52"/>
              <a:gd name="T35" fmla="*/ 2147483647 h 44"/>
              <a:gd name="T36" fmla="*/ 2147483647 w 52"/>
              <a:gd name="T37" fmla="*/ 2147483647 h 44"/>
              <a:gd name="T38" fmla="*/ 2147483647 w 52"/>
              <a:gd name="T39" fmla="*/ 2147483647 h 44"/>
              <a:gd name="T40" fmla="*/ 2147483647 w 52"/>
              <a:gd name="T41" fmla="*/ 2147483647 h 44"/>
              <a:gd name="T42" fmla="*/ 2147483647 w 52"/>
              <a:gd name="T43" fmla="*/ 2147483647 h 44"/>
              <a:gd name="T44" fmla="*/ 2147483647 w 52"/>
              <a:gd name="T45" fmla="*/ 2147483647 h 44"/>
              <a:gd name="T46" fmla="*/ 2147483647 w 52"/>
              <a:gd name="T47" fmla="*/ 2147483647 h 44"/>
              <a:gd name="T48" fmla="*/ 2147483647 w 52"/>
              <a:gd name="T49" fmla="*/ 2147483647 h 44"/>
              <a:gd name="T50" fmla="*/ 2147483647 w 52"/>
              <a:gd name="T51" fmla="*/ 2147483647 h 44"/>
              <a:gd name="T52" fmla="*/ 2147483647 w 52"/>
              <a:gd name="T53" fmla="*/ 2147483647 h 44"/>
              <a:gd name="T54" fmla="*/ 2147483647 w 52"/>
              <a:gd name="T55" fmla="*/ 2147483647 h 44"/>
              <a:gd name="T56" fmla="*/ 2147483647 w 52"/>
              <a:gd name="T57" fmla="*/ 2147483647 h 44"/>
              <a:gd name="T58" fmla="*/ 2147483647 w 52"/>
              <a:gd name="T59" fmla="*/ 2147483647 h 44"/>
              <a:gd name="T60" fmla="*/ 2147483647 w 52"/>
              <a:gd name="T61" fmla="*/ 2147483647 h 44"/>
              <a:gd name="T62" fmla="*/ 2147483647 w 52"/>
              <a:gd name="T63" fmla="*/ 2147483647 h 44"/>
              <a:gd name="T64" fmla="*/ 2147483647 w 52"/>
              <a:gd name="T65" fmla="*/ 2147483647 h 44"/>
              <a:gd name="T66" fmla="*/ 2147483647 w 52"/>
              <a:gd name="T67" fmla="*/ 0 h 44"/>
              <a:gd name="T68" fmla="*/ 2147483647 w 52"/>
              <a:gd name="T69" fmla="*/ 0 h 44"/>
              <a:gd name="T70" fmla="*/ 2147483647 w 52"/>
              <a:gd name="T71" fmla="*/ 2147483647 h 44"/>
              <a:gd name="T72" fmla="*/ 2147483647 w 52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2"/>
              <a:gd name="T112" fmla="*/ 0 h 44"/>
              <a:gd name="T113" fmla="*/ 52 w 52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2" h="44">
                <a:moveTo>
                  <a:pt x="18" y="2"/>
                </a:moveTo>
                <a:lnTo>
                  <a:pt x="18" y="2"/>
                </a:lnTo>
                <a:lnTo>
                  <a:pt x="12" y="6"/>
                </a:lnTo>
                <a:lnTo>
                  <a:pt x="8" y="8"/>
                </a:lnTo>
                <a:lnTo>
                  <a:pt x="4" y="14"/>
                </a:lnTo>
                <a:lnTo>
                  <a:pt x="2" y="18"/>
                </a:lnTo>
                <a:lnTo>
                  <a:pt x="0" y="22"/>
                </a:lnTo>
                <a:lnTo>
                  <a:pt x="0" y="26"/>
                </a:lnTo>
                <a:lnTo>
                  <a:pt x="0" y="30"/>
                </a:lnTo>
                <a:lnTo>
                  <a:pt x="0" y="34"/>
                </a:lnTo>
                <a:lnTo>
                  <a:pt x="4" y="38"/>
                </a:lnTo>
                <a:lnTo>
                  <a:pt x="8" y="42"/>
                </a:lnTo>
                <a:lnTo>
                  <a:pt x="12" y="42"/>
                </a:lnTo>
                <a:lnTo>
                  <a:pt x="18" y="44"/>
                </a:lnTo>
                <a:lnTo>
                  <a:pt x="22" y="44"/>
                </a:lnTo>
                <a:lnTo>
                  <a:pt x="28" y="42"/>
                </a:lnTo>
                <a:lnTo>
                  <a:pt x="34" y="40"/>
                </a:lnTo>
                <a:lnTo>
                  <a:pt x="38" y="38"/>
                </a:lnTo>
                <a:lnTo>
                  <a:pt x="44" y="36"/>
                </a:lnTo>
                <a:lnTo>
                  <a:pt x="48" y="32"/>
                </a:lnTo>
                <a:lnTo>
                  <a:pt x="50" y="30"/>
                </a:lnTo>
                <a:lnTo>
                  <a:pt x="52" y="28"/>
                </a:lnTo>
                <a:lnTo>
                  <a:pt x="52" y="24"/>
                </a:lnTo>
                <a:lnTo>
                  <a:pt x="52" y="20"/>
                </a:lnTo>
                <a:lnTo>
                  <a:pt x="52" y="16"/>
                </a:lnTo>
                <a:lnTo>
                  <a:pt x="50" y="12"/>
                </a:lnTo>
                <a:lnTo>
                  <a:pt x="48" y="8"/>
                </a:lnTo>
                <a:lnTo>
                  <a:pt x="44" y="4"/>
                </a:lnTo>
                <a:lnTo>
                  <a:pt x="40" y="2"/>
                </a:lnTo>
                <a:lnTo>
                  <a:pt x="36" y="2"/>
                </a:lnTo>
                <a:lnTo>
                  <a:pt x="32" y="0"/>
                </a:lnTo>
                <a:lnTo>
                  <a:pt x="26" y="0"/>
                </a:lnTo>
                <a:lnTo>
                  <a:pt x="22" y="2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0" name="Freeform 75"/>
          <p:cNvSpPr>
            <a:spLocks/>
          </p:cNvSpPr>
          <p:nvPr/>
        </p:nvSpPr>
        <p:spPr bwMode="auto">
          <a:xfrm>
            <a:off x="3319463" y="3140075"/>
            <a:ext cx="33337" cy="31750"/>
          </a:xfrm>
          <a:custGeom>
            <a:avLst/>
            <a:gdLst>
              <a:gd name="T0" fmla="*/ 2147483647 w 46"/>
              <a:gd name="T1" fmla="*/ 2147483647 h 40"/>
              <a:gd name="T2" fmla="*/ 2147483647 w 46"/>
              <a:gd name="T3" fmla="*/ 2147483647 h 40"/>
              <a:gd name="T4" fmla="*/ 2147483647 w 46"/>
              <a:gd name="T5" fmla="*/ 2147483647 h 40"/>
              <a:gd name="T6" fmla="*/ 2147483647 w 46"/>
              <a:gd name="T7" fmla="*/ 2147483647 h 40"/>
              <a:gd name="T8" fmla="*/ 2147483647 w 46"/>
              <a:gd name="T9" fmla="*/ 2147483647 h 40"/>
              <a:gd name="T10" fmla="*/ 2147483647 w 46"/>
              <a:gd name="T11" fmla="*/ 2147483647 h 40"/>
              <a:gd name="T12" fmla="*/ 2147483647 w 46"/>
              <a:gd name="T13" fmla="*/ 2147483647 h 40"/>
              <a:gd name="T14" fmla="*/ 2147483647 w 46"/>
              <a:gd name="T15" fmla="*/ 2147483647 h 40"/>
              <a:gd name="T16" fmla="*/ 2147483647 w 46"/>
              <a:gd name="T17" fmla="*/ 2147483647 h 40"/>
              <a:gd name="T18" fmla="*/ 2147483647 w 46"/>
              <a:gd name="T19" fmla="*/ 2147483647 h 40"/>
              <a:gd name="T20" fmla="*/ 2147483647 w 46"/>
              <a:gd name="T21" fmla="*/ 2147483647 h 40"/>
              <a:gd name="T22" fmla="*/ 2147483647 w 46"/>
              <a:gd name="T23" fmla="*/ 2147483647 h 40"/>
              <a:gd name="T24" fmla="*/ 2147483647 w 46"/>
              <a:gd name="T25" fmla="*/ 2147483647 h 40"/>
              <a:gd name="T26" fmla="*/ 2147483647 w 46"/>
              <a:gd name="T27" fmla="*/ 2147483647 h 40"/>
              <a:gd name="T28" fmla="*/ 2147483647 w 46"/>
              <a:gd name="T29" fmla="*/ 2147483647 h 40"/>
              <a:gd name="T30" fmla="*/ 2147483647 w 46"/>
              <a:gd name="T31" fmla="*/ 2147483647 h 40"/>
              <a:gd name="T32" fmla="*/ 2147483647 w 46"/>
              <a:gd name="T33" fmla="*/ 2147483647 h 40"/>
              <a:gd name="T34" fmla="*/ 2147483647 w 46"/>
              <a:gd name="T35" fmla="*/ 2147483647 h 40"/>
              <a:gd name="T36" fmla="*/ 2147483647 w 46"/>
              <a:gd name="T37" fmla="*/ 2147483647 h 40"/>
              <a:gd name="T38" fmla="*/ 2147483647 w 46"/>
              <a:gd name="T39" fmla="*/ 2147483647 h 40"/>
              <a:gd name="T40" fmla="*/ 2147483647 w 46"/>
              <a:gd name="T41" fmla="*/ 2147483647 h 40"/>
              <a:gd name="T42" fmla="*/ 0 w 46"/>
              <a:gd name="T43" fmla="*/ 2147483647 h 40"/>
              <a:gd name="T44" fmla="*/ 0 w 46"/>
              <a:gd name="T45" fmla="*/ 2147483647 h 40"/>
              <a:gd name="T46" fmla="*/ 2147483647 w 46"/>
              <a:gd name="T47" fmla="*/ 2147483647 h 40"/>
              <a:gd name="T48" fmla="*/ 2147483647 w 46"/>
              <a:gd name="T49" fmla="*/ 2147483647 h 40"/>
              <a:gd name="T50" fmla="*/ 2147483647 w 46"/>
              <a:gd name="T51" fmla="*/ 2147483647 h 40"/>
              <a:gd name="T52" fmla="*/ 2147483647 w 46"/>
              <a:gd name="T53" fmla="*/ 2147483647 h 40"/>
              <a:gd name="T54" fmla="*/ 2147483647 w 46"/>
              <a:gd name="T55" fmla="*/ 2147483647 h 40"/>
              <a:gd name="T56" fmla="*/ 2147483647 w 46"/>
              <a:gd name="T57" fmla="*/ 0 h 40"/>
              <a:gd name="T58" fmla="*/ 2147483647 w 46"/>
              <a:gd name="T59" fmla="*/ 0 h 40"/>
              <a:gd name="T60" fmla="*/ 2147483647 w 46"/>
              <a:gd name="T61" fmla="*/ 0 h 40"/>
              <a:gd name="T62" fmla="*/ 2147483647 w 46"/>
              <a:gd name="T63" fmla="*/ 0 h 40"/>
              <a:gd name="T64" fmla="*/ 2147483647 w 46"/>
              <a:gd name="T65" fmla="*/ 2147483647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6"/>
              <a:gd name="T100" fmla="*/ 0 h 40"/>
              <a:gd name="T101" fmla="*/ 46 w 46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6" h="40">
                <a:moveTo>
                  <a:pt x="30" y="2"/>
                </a:moveTo>
                <a:lnTo>
                  <a:pt x="30" y="2"/>
                </a:lnTo>
                <a:lnTo>
                  <a:pt x="36" y="4"/>
                </a:lnTo>
                <a:lnTo>
                  <a:pt x="40" y="8"/>
                </a:lnTo>
                <a:lnTo>
                  <a:pt x="42" y="12"/>
                </a:lnTo>
                <a:lnTo>
                  <a:pt x="44" y="16"/>
                </a:lnTo>
                <a:lnTo>
                  <a:pt x="46" y="20"/>
                </a:lnTo>
                <a:lnTo>
                  <a:pt x="46" y="24"/>
                </a:lnTo>
                <a:lnTo>
                  <a:pt x="46" y="28"/>
                </a:lnTo>
                <a:lnTo>
                  <a:pt x="44" y="34"/>
                </a:lnTo>
                <a:lnTo>
                  <a:pt x="42" y="36"/>
                </a:lnTo>
                <a:lnTo>
                  <a:pt x="40" y="40"/>
                </a:lnTo>
                <a:lnTo>
                  <a:pt x="36" y="40"/>
                </a:lnTo>
                <a:lnTo>
                  <a:pt x="30" y="40"/>
                </a:lnTo>
                <a:lnTo>
                  <a:pt x="26" y="40"/>
                </a:lnTo>
                <a:lnTo>
                  <a:pt x="22" y="40"/>
                </a:lnTo>
                <a:lnTo>
                  <a:pt x="16" y="38"/>
                </a:lnTo>
                <a:lnTo>
                  <a:pt x="12" y="36"/>
                </a:lnTo>
                <a:lnTo>
                  <a:pt x="4" y="30"/>
                </a:lnTo>
                <a:lnTo>
                  <a:pt x="0" y="26"/>
                </a:lnTo>
                <a:lnTo>
                  <a:pt x="0" y="20"/>
                </a:lnTo>
                <a:lnTo>
                  <a:pt x="2" y="12"/>
                </a:lnTo>
                <a:lnTo>
                  <a:pt x="4" y="8"/>
                </a:lnTo>
                <a:lnTo>
                  <a:pt x="6" y="4"/>
                </a:lnTo>
                <a:lnTo>
                  <a:pt x="10" y="2"/>
                </a:lnTo>
                <a:lnTo>
                  <a:pt x="14" y="0"/>
                </a:lnTo>
                <a:lnTo>
                  <a:pt x="18" y="0"/>
                </a:lnTo>
                <a:lnTo>
                  <a:pt x="22" y="0"/>
                </a:lnTo>
                <a:lnTo>
                  <a:pt x="26" y="0"/>
                </a:lnTo>
                <a:lnTo>
                  <a:pt x="3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1" name="Freeform 76"/>
          <p:cNvSpPr>
            <a:spLocks/>
          </p:cNvSpPr>
          <p:nvPr/>
        </p:nvSpPr>
        <p:spPr bwMode="auto">
          <a:xfrm>
            <a:off x="4084638" y="2508250"/>
            <a:ext cx="31750" cy="33338"/>
          </a:xfrm>
          <a:custGeom>
            <a:avLst/>
            <a:gdLst>
              <a:gd name="T0" fmla="*/ 2147483647 w 46"/>
              <a:gd name="T1" fmla="*/ 2147483647 h 42"/>
              <a:gd name="T2" fmla="*/ 2147483647 w 46"/>
              <a:gd name="T3" fmla="*/ 2147483647 h 42"/>
              <a:gd name="T4" fmla="*/ 2147483647 w 46"/>
              <a:gd name="T5" fmla="*/ 2147483647 h 42"/>
              <a:gd name="T6" fmla="*/ 2147483647 w 46"/>
              <a:gd name="T7" fmla="*/ 2147483647 h 42"/>
              <a:gd name="T8" fmla="*/ 2147483647 w 46"/>
              <a:gd name="T9" fmla="*/ 2147483647 h 42"/>
              <a:gd name="T10" fmla="*/ 2147483647 w 46"/>
              <a:gd name="T11" fmla="*/ 2147483647 h 42"/>
              <a:gd name="T12" fmla="*/ 2147483647 w 46"/>
              <a:gd name="T13" fmla="*/ 2147483647 h 42"/>
              <a:gd name="T14" fmla="*/ 2147483647 w 46"/>
              <a:gd name="T15" fmla="*/ 2147483647 h 42"/>
              <a:gd name="T16" fmla="*/ 2147483647 w 46"/>
              <a:gd name="T17" fmla="*/ 2147483647 h 42"/>
              <a:gd name="T18" fmla="*/ 2147483647 w 46"/>
              <a:gd name="T19" fmla="*/ 2147483647 h 42"/>
              <a:gd name="T20" fmla="*/ 2147483647 w 46"/>
              <a:gd name="T21" fmla="*/ 2147483647 h 42"/>
              <a:gd name="T22" fmla="*/ 2147483647 w 46"/>
              <a:gd name="T23" fmla="*/ 2147483647 h 42"/>
              <a:gd name="T24" fmla="*/ 2147483647 w 46"/>
              <a:gd name="T25" fmla="*/ 2147483647 h 42"/>
              <a:gd name="T26" fmla="*/ 2147483647 w 46"/>
              <a:gd name="T27" fmla="*/ 2147483647 h 42"/>
              <a:gd name="T28" fmla="*/ 2147483647 w 46"/>
              <a:gd name="T29" fmla="*/ 2147483647 h 42"/>
              <a:gd name="T30" fmla="*/ 2147483647 w 46"/>
              <a:gd name="T31" fmla="*/ 2147483647 h 42"/>
              <a:gd name="T32" fmla="*/ 2147483647 w 46"/>
              <a:gd name="T33" fmla="*/ 2147483647 h 42"/>
              <a:gd name="T34" fmla="*/ 2147483647 w 46"/>
              <a:gd name="T35" fmla="*/ 2147483647 h 42"/>
              <a:gd name="T36" fmla="*/ 2147483647 w 46"/>
              <a:gd name="T37" fmla="*/ 2147483647 h 42"/>
              <a:gd name="T38" fmla="*/ 2147483647 w 46"/>
              <a:gd name="T39" fmla="*/ 2147483647 h 42"/>
              <a:gd name="T40" fmla="*/ 2147483647 w 46"/>
              <a:gd name="T41" fmla="*/ 2147483647 h 42"/>
              <a:gd name="T42" fmla="*/ 0 w 46"/>
              <a:gd name="T43" fmla="*/ 2147483647 h 42"/>
              <a:gd name="T44" fmla="*/ 0 w 46"/>
              <a:gd name="T45" fmla="*/ 2147483647 h 42"/>
              <a:gd name="T46" fmla="*/ 2147483647 w 46"/>
              <a:gd name="T47" fmla="*/ 2147483647 h 42"/>
              <a:gd name="T48" fmla="*/ 2147483647 w 46"/>
              <a:gd name="T49" fmla="*/ 2147483647 h 42"/>
              <a:gd name="T50" fmla="*/ 2147483647 w 46"/>
              <a:gd name="T51" fmla="*/ 2147483647 h 42"/>
              <a:gd name="T52" fmla="*/ 2147483647 w 46"/>
              <a:gd name="T53" fmla="*/ 2147483647 h 42"/>
              <a:gd name="T54" fmla="*/ 2147483647 w 46"/>
              <a:gd name="T55" fmla="*/ 2147483647 h 42"/>
              <a:gd name="T56" fmla="*/ 2147483647 w 46"/>
              <a:gd name="T57" fmla="*/ 2147483647 h 42"/>
              <a:gd name="T58" fmla="*/ 2147483647 w 46"/>
              <a:gd name="T59" fmla="*/ 0 h 42"/>
              <a:gd name="T60" fmla="*/ 2147483647 w 46"/>
              <a:gd name="T61" fmla="*/ 0 h 42"/>
              <a:gd name="T62" fmla="*/ 2147483647 w 46"/>
              <a:gd name="T63" fmla="*/ 2147483647 h 42"/>
              <a:gd name="T64" fmla="*/ 2147483647 w 46"/>
              <a:gd name="T65" fmla="*/ 2147483647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6"/>
              <a:gd name="T100" fmla="*/ 0 h 42"/>
              <a:gd name="T101" fmla="*/ 46 w 46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6" h="42">
                <a:moveTo>
                  <a:pt x="32" y="4"/>
                </a:moveTo>
                <a:lnTo>
                  <a:pt x="32" y="4"/>
                </a:lnTo>
                <a:lnTo>
                  <a:pt x="36" y="6"/>
                </a:lnTo>
                <a:lnTo>
                  <a:pt x="40" y="10"/>
                </a:lnTo>
                <a:lnTo>
                  <a:pt x="42" y="12"/>
                </a:lnTo>
                <a:lnTo>
                  <a:pt x="44" y="18"/>
                </a:lnTo>
                <a:lnTo>
                  <a:pt x="46" y="22"/>
                </a:lnTo>
                <a:lnTo>
                  <a:pt x="46" y="26"/>
                </a:lnTo>
                <a:lnTo>
                  <a:pt x="46" y="30"/>
                </a:lnTo>
                <a:lnTo>
                  <a:pt x="44" y="34"/>
                </a:lnTo>
                <a:lnTo>
                  <a:pt x="42" y="38"/>
                </a:lnTo>
                <a:lnTo>
                  <a:pt x="40" y="40"/>
                </a:lnTo>
                <a:lnTo>
                  <a:pt x="36" y="42"/>
                </a:lnTo>
                <a:lnTo>
                  <a:pt x="32" y="42"/>
                </a:lnTo>
                <a:lnTo>
                  <a:pt x="26" y="42"/>
                </a:lnTo>
                <a:lnTo>
                  <a:pt x="22" y="40"/>
                </a:lnTo>
                <a:lnTo>
                  <a:pt x="16" y="38"/>
                </a:lnTo>
                <a:lnTo>
                  <a:pt x="12" y="38"/>
                </a:lnTo>
                <a:lnTo>
                  <a:pt x="6" y="32"/>
                </a:lnTo>
                <a:lnTo>
                  <a:pt x="0" y="26"/>
                </a:lnTo>
                <a:lnTo>
                  <a:pt x="0" y="20"/>
                </a:lnTo>
                <a:lnTo>
                  <a:pt x="2" y="12"/>
                </a:lnTo>
                <a:lnTo>
                  <a:pt x="4" y="10"/>
                </a:lnTo>
                <a:lnTo>
                  <a:pt x="6" y="6"/>
                </a:lnTo>
                <a:lnTo>
                  <a:pt x="10" y="4"/>
                </a:lnTo>
                <a:lnTo>
                  <a:pt x="14" y="2"/>
                </a:lnTo>
                <a:lnTo>
                  <a:pt x="18" y="0"/>
                </a:lnTo>
                <a:lnTo>
                  <a:pt x="22" y="0"/>
                </a:lnTo>
                <a:lnTo>
                  <a:pt x="26" y="2"/>
                </a:lnTo>
                <a:lnTo>
                  <a:pt x="32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2" name="Freeform 77"/>
          <p:cNvSpPr>
            <a:spLocks/>
          </p:cNvSpPr>
          <p:nvPr/>
        </p:nvSpPr>
        <p:spPr bwMode="auto">
          <a:xfrm>
            <a:off x="3170238" y="2519363"/>
            <a:ext cx="33337" cy="33337"/>
          </a:xfrm>
          <a:custGeom>
            <a:avLst/>
            <a:gdLst>
              <a:gd name="T0" fmla="*/ 2147483647 w 48"/>
              <a:gd name="T1" fmla="*/ 2147483647 h 42"/>
              <a:gd name="T2" fmla="*/ 2147483647 w 48"/>
              <a:gd name="T3" fmla="*/ 2147483647 h 42"/>
              <a:gd name="T4" fmla="*/ 2147483647 w 48"/>
              <a:gd name="T5" fmla="*/ 2147483647 h 42"/>
              <a:gd name="T6" fmla="*/ 2147483647 w 48"/>
              <a:gd name="T7" fmla="*/ 2147483647 h 42"/>
              <a:gd name="T8" fmla="*/ 2147483647 w 48"/>
              <a:gd name="T9" fmla="*/ 2147483647 h 42"/>
              <a:gd name="T10" fmla="*/ 2147483647 w 48"/>
              <a:gd name="T11" fmla="*/ 2147483647 h 42"/>
              <a:gd name="T12" fmla="*/ 2147483647 w 48"/>
              <a:gd name="T13" fmla="*/ 2147483647 h 42"/>
              <a:gd name="T14" fmla="*/ 2147483647 w 48"/>
              <a:gd name="T15" fmla="*/ 2147483647 h 42"/>
              <a:gd name="T16" fmla="*/ 2147483647 w 48"/>
              <a:gd name="T17" fmla="*/ 2147483647 h 42"/>
              <a:gd name="T18" fmla="*/ 2147483647 w 48"/>
              <a:gd name="T19" fmla="*/ 2147483647 h 42"/>
              <a:gd name="T20" fmla="*/ 2147483647 w 48"/>
              <a:gd name="T21" fmla="*/ 2147483647 h 42"/>
              <a:gd name="T22" fmla="*/ 2147483647 w 48"/>
              <a:gd name="T23" fmla="*/ 2147483647 h 42"/>
              <a:gd name="T24" fmla="*/ 2147483647 w 48"/>
              <a:gd name="T25" fmla="*/ 2147483647 h 42"/>
              <a:gd name="T26" fmla="*/ 2147483647 w 48"/>
              <a:gd name="T27" fmla="*/ 2147483647 h 42"/>
              <a:gd name="T28" fmla="*/ 2147483647 w 48"/>
              <a:gd name="T29" fmla="*/ 2147483647 h 42"/>
              <a:gd name="T30" fmla="*/ 2147483647 w 48"/>
              <a:gd name="T31" fmla="*/ 2147483647 h 42"/>
              <a:gd name="T32" fmla="*/ 2147483647 w 48"/>
              <a:gd name="T33" fmla="*/ 2147483647 h 42"/>
              <a:gd name="T34" fmla="*/ 2147483647 w 48"/>
              <a:gd name="T35" fmla="*/ 2147483647 h 42"/>
              <a:gd name="T36" fmla="*/ 2147483647 w 48"/>
              <a:gd name="T37" fmla="*/ 2147483647 h 42"/>
              <a:gd name="T38" fmla="*/ 2147483647 w 48"/>
              <a:gd name="T39" fmla="*/ 2147483647 h 42"/>
              <a:gd name="T40" fmla="*/ 2147483647 w 48"/>
              <a:gd name="T41" fmla="*/ 2147483647 h 42"/>
              <a:gd name="T42" fmla="*/ 2147483647 w 48"/>
              <a:gd name="T43" fmla="*/ 2147483647 h 42"/>
              <a:gd name="T44" fmla="*/ 0 w 48"/>
              <a:gd name="T45" fmla="*/ 2147483647 h 42"/>
              <a:gd name="T46" fmla="*/ 2147483647 w 48"/>
              <a:gd name="T47" fmla="*/ 2147483647 h 42"/>
              <a:gd name="T48" fmla="*/ 2147483647 w 48"/>
              <a:gd name="T49" fmla="*/ 2147483647 h 42"/>
              <a:gd name="T50" fmla="*/ 2147483647 w 48"/>
              <a:gd name="T51" fmla="*/ 2147483647 h 42"/>
              <a:gd name="T52" fmla="*/ 2147483647 w 48"/>
              <a:gd name="T53" fmla="*/ 2147483647 h 42"/>
              <a:gd name="T54" fmla="*/ 2147483647 w 48"/>
              <a:gd name="T55" fmla="*/ 2147483647 h 42"/>
              <a:gd name="T56" fmla="*/ 2147483647 w 48"/>
              <a:gd name="T57" fmla="*/ 2147483647 h 42"/>
              <a:gd name="T58" fmla="*/ 2147483647 w 48"/>
              <a:gd name="T59" fmla="*/ 0 h 42"/>
              <a:gd name="T60" fmla="*/ 2147483647 w 48"/>
              <a:gd name="T61" fmla="*/ 0 h 42"/>
              <a:gd name="T62" fmla="*/ 2147483647 w 48"/>
              <a:gd name="T63" fmla="*/ 2147483647 h 42"/>
              <a:gd name="T64" fmla="*/ 2147483647 w 48"/>
              <a:gd name="T65" fmla="*/ 2147483647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42"/>
              <a:gd name="T101" fmla="*/ 48 w 48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42">
                <a:moveTo>
                  <a:pt x="32" y="4"/>
                </a:moveTo>
                <a:lnTo>
                  <a:pt x="32" y="4"/>
                </a:lnTo>
                <a:lnTo>
                  <a:pt x="36" y="6"/>
                </a:lnTo>
                <a:lnTo>
                  <a:pt x="40" y="10"/>
                </a:lnTo>
                <a:lnTo>
                  <a:pt x="44" y="12"/>
                </a:lnTo>
                <a:lnTo>
                  <a:pt x="46" y="18"/>
                </a:lnTo>
                <a:lnTo>
                  <a:pt x="48" y="22"/>
                </a:lnTo>
                <a:lnTo>
                  <a:pt x="48" y="26"/>
                </a:lnTo>
                <a:lnTo>
                  <a:pt x="48" y="30"/>
                </a:lnTo>
                <a:lnTo>
                  <a:pt x="46" y="34"/>
                </a:lnTo>
                <a:lnTo>
                  <a:pt x="44" y="38"/>
                </a:lnTo>
                <a:lnTo>
                  <a:pt x="40" y="40"/>
                </a:lnTo>
                <a:lnTo>
                  <a:pt x="36" y="42"/>
                </a:lnTo>
                <a:lnTo>
                  <a:pt x="32" y="42"/>
                </a:lnTo>
                <a:lnTo>
                  <a:pt x="26" y="42"/>
                </a:lnTo>
                <a:lnTo>
                  <a:pt x="22" y="40"/>
                </a:lnTo>
                <a:lnTo>
                  <a:pt x="18" y="38"/>
                </a:lnTo>
                <a:lnTo>
                  <a:pt x="12" y="36"/>
                </a:lnTo>
                <a:lnTo>
                  <a:pt x="6" y="32"/>
                </a:lnTo>
                <a:lnTo>
                  <a:pt x="2" y="26"/>
                </a:lnTo>
                <a:lnTo>
                  <a:pt x="0" y="20"/>
                </a:lnTo>
                <a:lnTo>
                  <a:pt x="2" y="12"/>
                </a:lnTo>
                <a:lnTo>
                  <a:pt x="6" y="10"/>
                </a:lnTo>
                <a:lnTo>
                  <a:pt x="8" y="6"/>
                </a:lnTo>
                <a:lnTo>
                  <a:pt x="12" y="4"/>
                </a:lnTo>
                <a:lnTo>
                  <a:pt x="14" y="2"/>
                </a:lnTo>
                <a:lnTo>
                  <a:pt x="18" y="0"/>
                </a:lnTo>
                <a:lnTo>
                  <a:pt x="24" y="0"/>
                </a:lnTo>
                <a:lnTo>
                  <a:pt x="28" y="2"/>
                </a:lnTo>
                <a:lnTo>
                  <a:pt x="32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3" name="Freeform 78"/>
          <p:cNvSpPr>
            <a:spLocks/>
          </p:cNvSpPr>
          <p:nvPr/>
        </p:nvSpPr>
        <p:spPr bwMode="auto">
          <a:xfrm>
            <a:off x="3989388" y="3030538"/>
            <a:ext cx="31750" cy="33337"/>
          </a:xfrm>
          <a:custGeom>
            <a:avLst/>
            <a:gdLst>
              <a:gd name="T0" fmla="*/ 2147483647 w 46"/>
              <a:gd name="T1" fmla="*/ 2147483647 h 42"/>
              <a:gd name="T2" fmla="*/ 2147483647 w 46"/>
              <a:gd name="T3" fmla="*/ 2147483647 h 42"/>
              <a:gd name="T4" fmla="*/ 2147483647 w 46"/>
              <a:gd name="T5" fmla="*/ 2147483647 h 42"/>
              <a:gd name="T6" fmla="*/ 2147483647 w 46"/>
              <a:gd name="T7" fmla="*/ 2147483647 h 42"/>
              <a:gd name="T8" fmla="*/ 2147483647 w 46"/>
              <a:gd name="T9" fmla="*/ 2147483647 h 42"/>
              <a:gd name="T10" fmla="*/ 2147483647 w 46"/>
              <a:gd name="T11" fmla="*/ 2147483647 h 42"/>
              <a:gd name="T12" fmla="*/ 2147483647 w 46"/>
              <a:gd name="T13" fmla="*/ 2147483647 h 42"/>
              <a:gd name="T14" fmla="*/ 2147483647 w 46"/>
              <a:gd name="T15" fmla="*/ 2147483647 h 42"/>
              <a:gd name="T16" fmla="*/ 2147483647 w 46"/>
              <a:gd name="T17" fmla="*/ 2147483647 h 42"/>
              <a:gd name="T18" fmla="*/ 2147483647 w 46"/>
              <a:gd name="T19" fmla="*/ 2147483647 h 42"/>
              <a:gd name="T20" fmla="*/ 2147483647 w 46"/>
              <a:gd name="T21" fmla="*/ 2147483647 h 42"/>
              <a:gd name="T22" fmla="*/ 2147483647 w 46"/>
              <a:gd name="T23" fmla="*/ 2147483647 h 42"/>
              <a:gd name="T24" fmla="*/ 2147483647 w 46"/>
              <a:gd name="T25" fmla="*/ 2147483647 h 42"/>
              <a:gd name="T26" fmla="*/ 2147483647 w 46"/>
              <a:gd name="T27" fmla="*/ 2147483647 h 42"/>
              <a:gd name="T28" fmla="*/ 2147483647 w 46"/>
              <a:gd name="T29" fmla="*/ 2147483647 h 42"/>
              <a:gd name="T30" fmla="*/ 2147483647 w 46"/>
              <a:gd name="T31" fmla="*/ 2147483647 h 42"/>
              <a:gd name="T32" fmla="*/ 2147483647 w 46"/>
              <a:gd name="T33" fmla="*/ 2147483647 h 42"/>
              <a:gd name="T34" fmla="*/ 2147483647 w 46"/>
              <a:gd name="T35" fmla="*/ 2147483647 h 42"/>
              <a:gd name="T36" fmla="*/ 2147483647 w 46"/>
              <a:gd name="T37" fmla="*/ 2147483647 h 42"/>
              <a:gd name="T38" fmla="*/ 2147483647 w 46"/>
              <a:gd name="T39" fmla="*/ 2147483647 h 42"/>
              <a:gd name="T40" fmla="*/ 2147483647 w 46"/>
              <a:gd name="T41" fmla="*/ 2147483647 h 42"/>
              <a:gd name="T42" fmla="*/ 2147483647 w 46"/>
              <a:gd name="T43" fmla="*/ 2147483647 h 42"/>
              <a:gd name="T44" fmla="*/ 0 w 46"/>
              <a:gd name="T45" fmla="*/ 2147483647 h 42"/>
              <a:gd name="T46" fmla="*/ 2147483647 w 46"/>
              <a:gd name="T47" fmla="*/ 2147483647 h 42"/>
              <a:gd name="T48" fmla="*/ 2147483647 w 46"/>
              <a:gd name="T49" fmla="*/ 2147483647 h 42"/>
              <a:gd name="T50" fmla="*/ 2147483647 w 46"/>
              <a:gd name="T51" fmla="*/ 2147483647 h 42"/>
              <a:gd name="T52" fmla="*/ 2147483647 w 46"/>
              <a:gd name="T53" fmla="*/ 2147483647 h 42"/>
              <a:gd name="T54" fmla="*/ 2147483647 w 46"/>
              <a:gd name="T55" fmla="*/ 2147483647 h 42"/>
              <a:gd name="T56" fmla="*/ 2147483647 w 46"/>
              <a:gd name="T57" fmla="*/ 2147483647 h 42"/>
              <a:gd name="T58" fmla="*/ 2147483647 w 46"/>
              <a:gd name="T59" fmla="*/ 0 h 42"/>
              <a:gd name="T60" fmla="*/ 2147483647 w 46"/>
              <a:gd name="T61" fmla="*/ 0 h 42"/>
              <a:gd name="T62" fmla="*/ 2147483647 w 46"/>
              <a:gd name="T63" fmla="*/ 2147483647 h 42"/>
              <a:gd name="T64" fmla="*/ 2147483647 w 46"/>
              <a:gd name="T65" fmla="*/ 2147483647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6"/>
              <a:gd name="T100" fmla="*/ 0 h 42"/>
              <a:gd name="T101" fmla="*/ 46 w 46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6" h="42">
                <a:moveTo>
                  <a:pt x="32" y="4"/>
                </a:moveTo>
                <a:lnTo>
                  <a:pt x="32" y="4"/>
                </a:lnTo>
                <a:lnTo>
                  <a:pt x="36" y="6"/>
                </a:lnTo>
                <a:lnTo>
                  <a:pt x="40" y="10"/>
                </a:lnTo>
                <a:lnTo>
                  <a:pt x="42" y="12"/>
                </a:lnTo>
                <a:lnTo>
                  <a:pt x="46" y="18"/>
                </a:lnTo>
                <a:lnTo>
                  <a:pt x="46" y="22"/>
                </a:lnTo>
                <a:lnTo>
                  <a:pt x="46" y="26"/>
                </a:lnTo>
                <a:lnTo>
                  <a:pt x="46" y="30"/>
                </a:lnTo>
                <a:lnTo>
                  <a:pt x="46" y="34"/>
                </a:lnTo>
                <a:lnTo>
                  <a:pt x="42" y="38"/>
                </a:lnTo>
                <a:lnTo>
                  <a:pt x="40" y="40"/>
                </a:lnTo>
                <a:lnTo>
                  <a:pt x="36" y="42"/>
                </a:lnTo>
                <a:lnTo>
                  <a:pt x="32" y="42"/>
                </a:lnTo>
                <a:lnTo>
                  <a:pt x="26" y="42"/>
                </a:lnTo>
                <a:lnTo>
                  <a:pt x="22" y="40"/>
                </a:lnTo>
                <a:lnTo>
                  <a:pt x="16" y="38"/>
                </a:lnTo>
                <a:lnTo>
                  <a:pt x="12" y="38"/>
                </a:lnTo>
                <a:lnTo>
                  <a:pt x="6" y="32"/>
                </a:lnTo>
                <a:lnTo>
                  <a:pt x="2" y="26"/>
                </a:lnTo>
                <a:lnTo>
                  <a:pt x="0" y="20"/>
                </a:lnTo>
                <a:lnTo>
                  <a:pt x="2" y="12"/>
                </a:lnTo>
                <a:lnTo>
                  <a:pt x="4" y="10"/>
                </a:lnTo>
                <a:lnTo>
                  <a:pt x="8" y="6"/>
                </a:lnTo>
                <a:lnTo>
                  <a:pt x="10" y="4"/>
                </a:lnTo>
                <a:lnTo>
                  <a:pt x="14" y="2"/>
                </a:lnTo>
                <a:lnTo>
                  <a:pt x="18" y="0"/>
                </a:lnTo>
                <a:lnTo>
                  <a:pt x="22" y="0"/>
                </a:lnTo>
                <a:lnTo>
                  <a:pt x="28" y="2"/>
                </a:lnTo>
                <a:lnTo>
                  <a:pt x="32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4" name="Freeform 79"/>
          <p:cNvSpPr>
            <a:spLocks/>
          </p:cNvSpPr>
          <p:nvPr/>
        </p:nvSpPr>
        <p:spPr bwMode="auto">
          <a:xfrm>
            <a:off x="3465513" y="3114675"/>
            <a:ext cx="38100" cy="34925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2147483647 w 54"/>
              <a:gd name="T13" fmla="*/ 2147483647 h 44"/>
              <a:gd name="T14" fmla="*/ 0 w 54"/>
              <a:gd name="T15" fmla="*/ 2147483647 h 44"/>
              <a:gd name="T16" fmla="*/ 0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2147483647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2147483647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2147483647 w 54"/>
              <a:gd name="T47" fmla="*/ 2147483647 h 44"/>
              <a:gd name="T48" fmla="*/ 2147483647 w 54"/>
              <a:gd name="T49" fmla="*/ 2147483647 h 44"/>
              <a:gd name="T50" fmla="*/ 2147483647 w 54"/>
              <a:gd name="T51" fmla="*/ 2147483647 h 44"/>
              <a:gd name="T52" fmla="*/ 2147483647 w 54"/>
              <a:gd name="T53" fmla="*/ 2147483647 h 44"/>
              <a:gd name="T54" fmla="*/ 2147483647 w 54"/>
              <a:gd name="T55" fmla="*/ 2147483647 h 44"/>
              <a:gd name="T56" fmla="*/ 2147483647 w 54"/>
              <a:gd name="T57" fmla="*/ 2147483647 h 44"/>
              <a:gd name="T58" fmla="*/ 2147483647 w 54"/>
              <a:gd name="T59" fmla="*/ 2147483647 h 44"/>
              <a:gd name="T60" fmla="*/ 2147483647 w 54"/>
              <a:gd name="T61" fmla="*/ 2147483647 h 44"/>
              <a:gd name="T62" fmla="*/ 2147483647 w 54"/>
              <a:gd name="T63" fmla="*/ 2147483647 h 44"/>
              <a:gd name="T64" fmla="*/ 2147483647 w 54"/>
              <a:gd name="T65" fmla="*/ 2147483647 h 44"/>
              <a:gd name="T66" fmla="*/ 2147483647 w 54"/>
              <a:gd name="T67" fmla="*/ 0 h 44"/>
              <a:gd name="T68" fmla="*/ 2147483647 w 54"/>
              <a:gd name="T69" fmla="*/ 0 h 44"/>
              <a:gd name="T70" fmla="*/ 2147483647 w 54"/>
              <a:gd name="T71" fmla="*/ 2147483647 h 44"/>
              <a:gd name="T72" fmla="*/ 2147483647 w 54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4"/>
              <a:gd name="T113" fmla="*/ 54 w 54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4">
                <a:moveTo>
                  <a:pt x="18" y="2"/>
                </a:moveTo>
                <a:lnTo>
                  <a:pt x="18" y="2"/>
                </a:lnTo>
                <a:lnTo>
                  <a:pt x="14" y="6"/>
                </a:lnTo>
                <a:lnTo>
                  <a:pt x="8" y="8"/>
                </a:lnTo>
                <a:lnTo>
                  <a:pt x="4" y="14"/>
                </a:lnTo>
                <a:lnTo>
                  <a:pt x="2" y="16"/>
                </a:lnTo>
                <a:lnTo>
                  <a:pt x="2" y="22"/>
                </a:lnTo>
                <a:lnTo>
                  <a:pt x="0" y="26"/>
                </a:lnTo>
                <a:lnTo>
                  <a:pt x="0" y="30"/>
                </a:lnTo>
                <a:lnTo>
                  <a:pt x="2" y="34"/>
                </a:lnTo>
                <a:lnTo>
                  <a:pt x="4" y="38"/>
                </a:lnTo>
                <a:lnTo>
                  <a:pt x="8" y="42"/>
                </a:lnTo>
                <a:lnTo>
                  <a:pt x="14" y="42"/>
                </a:lnTo>
                <a:lnTo>
                  <a:pt x="18" y="44"/>
                </a:lnTo>
                <a:lnTo>
                  <a:pt x="24" y="44"/>
                </a:lnTo>
                <a:lnTo>
                  <a:pt x="30" y="42"/>
                </a:lnTo>
                <a:lnTo>
                  <a:pt x="34" y="40"/>
                </a:lnTo>
                <a:lnTo>
                  <a:pt x="40" y="38"/>
                </a:lnTo>
                <a:lnTo>
                  <a:pt x="44" y="36"/>
                </a:lnTo>
                <a:lnTo>
                  <a:pt x="48" y="34"/>
                </a:lnTo>
                <a:lnTo>
                  <a:pt x="52" y="30"/>
                </a:lnTo>
                <a:lnTo>
                  <a:pt x="52" y="28"/>
                </a:lnTo>
                <a:lnTo>
                  <a:pt x="54" y="24"/>
                </a:lnTo>
                <a:lnTo>
                  <a:pt x="54" y="22"/>
                </a:lnTo>
                <a:lnTo>
                  <a:pt x="52" y="16"/>
                </a:lnTo>
                <a:lnTo>
                  <a:pt x="52" y="12"/>
                </a:lnTo>
                <a:lnTo>
                  <a:pt x="48" y="8"/>
                </a:lnTo>
                <a:lnTo>
                  <a:pt x="46" y="4"/>
                </a:lnTo>
                <a:lnTo>
                  <a:pt x="42" y="2"/>
                </a:lnTo>
                <a:lnTo>
                  <a:pt x="38" y="2"/>
                </a:lnTo>
                <a:lnTo>
                  <a:pt x="34" y="0"/>
                </a:lnTo>
                <a:lnTo>
                  <a:pt x="28" y="0"/>
                </a:lnTo>
                <a:lnTo>
                  <a:pt x="24" y="2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5" name="Freeform 80"/>
          <p:cNvSpPr>
            <a:spLocks/>
          </p:cNvSpPr>
          <p:nvPr/>
        </p:nvSpPr>
        <p:spPr bwMode="auto">
          <a:xfrm>
            <a:off x="4230688" y="2484438"/>
            <a:ext cx="38100" cy="33337"/>
          </a:xfrm>
          <a:custGeom>
            <a:avLst/>
            <a:gdLst>
              <a:gd name="T0" fmla="*/ 2147483647 w 54"/>
              <a:gd name="T1" fmla="*/ 2147483647 h 42"/>
              <a:gd name="T2" fmla="*/ 2147483647 w 54"/>
              <a:gd name="T3" fmla="*/ 2147483647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0 w 54"/>
              <a:gd name="T15" fmla="*/ 2147483647 h 42"/>
              <a:gd name="T16" fmla="*/ 0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2147483647 w 54"/>
              <a:gd name="T47" fmla="*/ 2147483647 h 42"/>
              <a:gd name="T48" fmla="*/ 2147483647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2147483647 w 54"/>
              <a:gd name="T67" fmla="*/ 0 h 42"/>
              <a:gd name="T68" fmla="*/ 2147483647 w 54"/>
              <a:gd name="T69" fmla="*/ 0 h 42"/>
              <a:gd name="T70" fmla="*/ 2147483647 w 54"/>
              <a:gd name="T71" fmla="*/ 0 h 42"/>
              <a:gd name="T72" fmla="*/ 2147483647 w 54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2"/>
              <a:gd name="T113" fmla="*/ 54 w 54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2">
                <a:moveTo>
                  <a:pt x="18" y="2"/>
                </a:moveTo>
                <a:lnTo>
                  <a:pt x="18" y="2"/>
                </a:lnTo>
                <a:lnTo>
                  <a:pt x="14" y="4"/>
                </a:lnTo>
                <a:lnTo>
                  <a:pt x="10" y="8"/>
                </a:lnTo>
                <a:lnTo>
                  <a:pt x="4" y="12"/>
                </a:lnTo>
                <a:lnTo>
                  <a:pt x="4" y="16"/>
                </a:lnTo>
                <a:lnTo>
                  <a:pt x="2" y="20"/>
                </a:lnTo>
                <a:lnTo>
                  <a:pt x="0" y="24"/>
                </a:lnTo>
                <a:lnTo>
                  <a:pt x="0" y="30"/>
                </a:lnTo>
                <a:lnTo>
                  <a:pt x="2" y="34"/>
                </a:lnTo>
                <a:lnTo>
                  <a:pt x="4" y="38"/>
                </a:lnTo>
                <a:lnTo>
                  <a:pt x="8" y="42"/>
                </a:lnTo>
                <a:lnTo>
                  <a:pt x="14" y="42"/>
                </a:lnTo>
                <a:lnTo>
                  <a:pt x="18" y="42"/>
                </a:lnTo>
                <a:lnTo>
                  <a:pt x="24" y="42"/>
                </a:lnTo>
                <a:lnTo>
                  <a:pt x="30" y="42"/>
                </a:lnTo>
                <a:lnTo>
                  <a:pt x="34" y="40"/>
                </a:lnTo>
                <a:lnTo>
                  <a:pt x="40" y="38"/>
                </a:lnTo>
                <a:lnTo>
                  <a:pt x="44" y="36"/>
                </a:lnTo>
                <a:lnTo>
                  <a:pt x="48" y="32"/>
                </a:lnTo>
                <a:lnTo>
                  <a:pt x="52" y="30"/>
                </a:lnTo>
                <a:lnTo>
                  <a:pt x="54" y="28"/>
                </a:lnTo>
                <a:lnTo>
                  <a:pt x="54" y="24"/>
                </a:lnTo>
                <a:lnTo>
                  <a:pt x="54" y="20"/>
                </a:lnTo>
                <a:lnTo>
                  <a:pt x="54" y="16"/>
                </a:lnTo>
                <a:lnTo>
                  <a:pt x="52" y="12"/>
                </a:lnTo>
                <a:lnTo>
                  <a:pt x="48" y="8"/>
                </a:lnTo>
                <a:lnTo>
                  <a:pt x="46" y="4"/>
                </a:lnTo>
                <a:lnTo>
                  <a:pt x="42" y="2"/>
                </a:lnTo>
                <a:lnTo>
                  <a:pt x="38" y="0"/>
                </a:lnTo>
                <a:lnTo>
                  <a:pt x="34" y="0"/>
                </a:lnTo>
                <a:lnTo>
                  <a:pt x="28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6" name="Freeform 81"/>
          <p:cNvSpPr>
            <a:spLocks/>
          </p:cNvSpPr>
          <p:nvPr/>
        </p:nvSpPr>
        <p:spPr bwMode="auto">
          <a:xfrm>
            <a:off x="3622675" y="2941638"/>
            <a:ext cx="38100" cy="34925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2147483647 w 54"/>
              <a:gd name="T13" fmla="*/ 2147483647 h 44"/>
              <a:gd name="T14" fmla="*/ 0 w 54"/>
              <a:gd name="T15" fmla="*/ 2147483647 h 44"/>
              <a:gd name="T16" fmla="*/ 0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2147483647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2147483647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2147483647 w 54"/>
              <a:gd name="T47" fmla="*/ 2147483647 h 44"/>
              <a:gd name="T48" fmla="*/ 2147483647 w 54"/>
              <a:gd name="T49" fmla="*/ 2147483647 h 44"/>
              <a:gd name="T50" fmla="*/ 2147483647 w 54"/>
              <a:gd name="T51" fmla="*/ 2147483647 h 44"/>
              <a:gd name="T52" fmla="*/ 2147483647 w 54"/>
              <a:gd name="T53" fmla="*/ 2147483647 h 44"/>
              <a:gd name="T54" fmla="*/ 2147483647 w 54"/>
              <a:gd name="T55" fmla="*/ 2147483647 h 44"/>
              <a:gd name="T56" fmla="*/ 2147483647 w 54"/>
              <a:gd name="T57" fmla="*/ 2147483647 h 44"/>
              <a:gd name="T58" fmla="*/ 2147483647 w 54"/>
              <a:gd name="T59" fmla="*/ 2147483647 h 44"/>
              <a:gd name="T60" fmla="*/ 2147483647 w 54"/>
              <a:gd name="T61" fmla="*/ 2147483647 h 44"/>
              <a:gd name="T62" fmla="*/ 2147483647 w 54"/>
              <a:gd name="T63" fmla="*/ 2147483647 h 44"/>
              <a:gd name="T64" fmla="*/ 2147483647 w 54"/>
              <a:gd name="T65" fmla="*/ 2147483647 h 44"/>
              <a:gd name="T66" fmla="*/ 2147483647 w 54"/>
              <a:gd name="T67" fmla="*/ 0 h 44"/>
              <a:gd name="T68" fmla="*/ 2147483647 w 54"/>
              <a:gd name="T69" fmla="*/ 0 h 44"/>
              <a:gd name="T70" fmla="*/ 2147483647 w 54"/>
              <a:gd name="T71" fmla="*/ 2147483647 h 44"/>
              <a:gd name="T72" fmla="*/ 2147483647 w 54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4"/>
              <a:gd name="T113" fmla="*/ 54 w 54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4">
                <a:moveTo>
                  <a:pt x="20" y="4"/>
                </a:moveTo>
                <a:lnTo>
                  <a:pt x="20" y="4"/>
                </a:lnTo>
                <a:lnTo>
                  <a:pt x="14" y="6"/>
                </a:lnTo>
                <a:lnTo>
                  <a:pt x="10" y="10"/>
                </a:lnTo>
                <a:lnTo>
                  <a:pt x="6" y="14"/>
                </a:lnTo>
                <a:lnTo>
                  <a:pt x="4" y="16"/>
                </a:lnTo>
                <a:lnTo>
                  <a:pt x="2" y="22"/>
                </a:lnTo>
                <a:lnTo>
                  <a:pt x="0" y="26"/>
                </a:lnTo>
                <a:lnTo>
                  <a:pt x="0" y="30"/>
                </a:lnTo>
                <a:lnTo>
                  <a:pt x="2" y="36"/>
                </a:lnTo>
                <a:lnTo>
                  <a:pt x="6" y="38"/>
                </a:lnTo>
                <a:lnTo>
                  <a:pt x="8" y="42"/>
                </a:lnTo>
                <a:lnTo>
                  <a:pt x="14" y="42"/>
                </a:lnTo>
                <a:lnTo>
                  <a:pt x="20" y="44"/>
                </a:lnTo>
                <a:lnTo>
                  <a:pt x="24" y="44"/>
                </a:lnTo>
                <a:lnTo>
                  <a:pt x="30" y="42"/>
                </a:lnTo>
                <a:lnTo>
                  <a:pt x="36" y="40"/>
                </a:lnTo>
                <a:lnTo>
                  <a:pt x="40" y="38"/>
                </a:lnTo>
                <a:lnTo>
                  <a:pt x="44" y="36"/>
                </a:lnTo>
                <a:lnTo>
                  <a:pt x="50" y="34"/>
                </a:lnTo>
                <a:lnTo>
                  <a:pt x="52" y="30"/>
                </a:lnTo>
                <a:lnTo>
                  <a:pt x="54" y="28"/>
                </a:lnTo>
                <a:lnTo>
                  <a:pt x="54" y="24"/>
                </a:lnTo>
                <a:lnTo>
                  <a:pt x="54" y="22"/>
                </a:lnTo>
                <a:lnTo>
                  <a:pt x="54" y="16"/>
                </a:lnTo>
                <a:lnTo>
                  <a:pt x="52" y="12"/>
                </a:lnTo>
                <a:lnTo>
                  <a:pt x="50" y="8"/>
                </a:lnTo>
                <a:lnTo>
                  <a:pt x="46" y="4"/>
                </a:lnTo>
                <a:lnTo>
                  <a:pt x="42" y="4"/>
                </a:lnTo>
                <a:lnTo>
                  <a:pt x="38" y="2"/>
                </a:lnTo>
                <a:lnTo>
                  <a:pt x="34" y="0"/>
                </a:lnTo>
                <a:lnTo>
                  <a:pt x="28" y="0"/>
                </a:lnTo>
                <a:lnTo>
                  <a:pt x="24" y="2"/>
                </a:lnTo>
                <a:lnTo>
                  <a:pt x="2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7" name="Freeform 82"/>
          <p:cNvSpPr>
            <a:spLocks/>
          </p:cNvSpPr>
          <p:nvPr/>
        </p:nvSpPr>
        <p:spPr bwMode="auto">
          <a:xfrm>
            <a:off x="3406775" y="2763838"/>
            <a:ext cx="38100" cy="34925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2147483647 w 54"/>
              <a:gd name="T13" fmla="*/ 2147483647 h 44"/>
              <a:gd name="T14" fmla="*/ 0 w 54"/>
              <a:gd name="T15" fmla="*/ 2147483647 h 44"/>
              <a:gd name="T16" fmla="*/ 0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2147483647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2147483647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2147483647 w 54"/>
              <a:gd name="T47" fmla="*/ 2147483647 h 44"/>
              <a:gd name="T48" fmla="*/ 2147483647 w 54"/>
              <a:gd name="T49" fmla="*/ 2147483647 h 44"/>
              <a:gd name="T50" fmla="*/ 2147483647 w 54"/>
              <a:gd name="T51" fmla="*/ 2147483647 h 44"/>
              <a:gd name="T52" fmla="*/ 2147483647 w 54"/>
              <a:gd name="T53" fmla="*/ 2147483647 h 44"/>
              <a:gd name="T54" fmla="*/ 2147483647 w 54"/>
              <a:gd name="T55" fmla="*/ 2147483647 h 44"/>
              <a:gd name="T56" fmla="*/ 2147483647 w 54"/>
              <a:gd name="T57" fmla="*/ 2147483647 h 44"/>
              <a:gd name="T58" fmla="*/ 2147483647 w 54"/>
              <a:gd name="T59" fmla="*/ 2147483647 h 44"/>
              <a:gd name="T60" fmla="*/ 2147483647 w 54"/>
              <a:gd name="T61" fmla="*/ 2147483647 h 44"/>
              <a:gd name="T62" fmla="*/ 2147483647 w 54"/>
              <a:gd name="T63" fmla="*/ 2147483647 h 44"/>
              <a:gd name="T64" fmla="*/ 2147483647 w 54"/>
              <a:gd name="T65" fmla="*/ 0 h 44"/>
              <a:gd name="T66" fmla="*/ 2147483647 w 54"/>
              <a:gd name="T67" fmla="*/ 0 h 44"/>
              <a:gd name="T68" fmla="*/ 2147483647 w 54"/>
              <a:gd name="T69" fmla="*/ 0 h 44"/>
              <a:gd name="T70" fmla="*/ 2147483647 w 54"/>
              <a:gd name="T71" fmla="*/ 0 h 44"/>
              <a:gd name="T72" fmla="*/ 2147483647 w 54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4"/>
              <a:gd name="T113" fmla="*/ 54 w 54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4">
                <a:moveTo>
                  <a:pt x="20" y="2"/>
                </a:moveTo>
                <a:lnTo>
                  <a:pt x="20" y="2"/>
                </a:lnTo>
                <a:lnTo>
                  <a:pt x="14" y="6"/>
                </a:lnTo>
                <a:lnTo>
                  <a:pt x="10" y="8"/>
                </a:lnTo>
                <a:lnTo>
                  <a:pt x="6" y="12"/>
                </a:lnTo>
                <a:lnTo>
                  <a:pt x="4" y="16"/>
                </a:lnTo>
                <a:lnTo>
                  <a:pt x="2" y="20"/>
                </a:lnTo>
                <a:lnTo>
                  <a:pt x="0" y="24"/>
                </a:lnTo>
                <a:lnTo>
                  <a:pt x="0" y="30"/>
                </a:lnTo>
                <a:lnTo>
                  <a:pt x="2" y="34"/>
                </a:lnTo>
                <a:lnTo>
                  <a:pt x="6" y="38"/>
                </a:lnTo>
                <a:lnTo>
                  <a:pt x="8" y="42"/>
                </a:lnTo>
                <a:lnTo>
                  <a:pt x="14" y="42"/>
                </a:lnTo>
                <a:lnTo>
                  <a:pt x="20" y="44"/>
                </a:lnTo>
                <a:lnTo>
                  <a:pt x="24" y="44"/>
                </a:lnTo>
                <a:lnTo>
                  <a:pt x="30" y="42"/>
                </a:lnTo>
                <a:lnTo>
                  <a:pt x="36" y="40"/>
                </a:lnTo>
                <a:lnTo>
                  <a:pt x="40" y="38"/>
                </a:lnTo>
                <a:lnTo>
                  <a:pt x="46" y="36"/>
                </a:lnTo>
                <a:lnTo>
                  <a:pt x="50" y="32"/>
                </a:lnTo>
                <a:lnTo>
                  <a:pt x="52" y="30"/>
                </a:lnTo>
                <a:lnTo>
                  <a:pt x="54" y="28"/>
                </a:lnTo>
                <a:lnTo>
                  <a:pt x="54" y="24"/>
                </a:lnTo>
                <a:lnTo>
                  <a:pt x="54" y="20"/>
                </a:lnTo>
                <a:lnTo>
                  <a:pt x="54" y="16"/>
                </a:lnTo>
                <a:lnTo>
                  <a:pt x="52" y="12"/>
                </a:lnTo>
                <a:lnTo>
                  <a:pt x="50" y="8"/>
                </a:lnTo>
                <a:lnTo>
                  <a:pt x="46" y="4"/>
                </a:lnTo>
                <a:lnTo>
                  <a:pt x="42" y="2"/>
                </a:lnTo>
                <a:lnTo>
                  <a:pt x="38" y="0"/>
                </a:lnTo>
                <a:lnTo>
                  <a:pt x="34" y="0"/>
                </a:lnTo>
                <a:lnTo>
                  <a:pt x="28" y="0"/>
                </a:lnTo>
                <a:lnTo>
                  <a:pt x="24" y="0"/>
                </a:lnTo>
                <a:lnTo>
                  <a:pt x="2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8" name="Freeform 83"/>
          <p:cNvSpPr>
            <a:spLocks/>
          </p:cNvSpPr>
          <p:nvPr/>
        </p:nvSpPr>
        <p:spPr bwMode="auto">
          <a:xfrm>
            <a:off x="4133850" y="3006725"/>
            <a:ext cx="38100" cy="33338"/>
          </a:xfrm>
          <a:custGeom>
            <a:avLst/>
            <a:gdLst>
              <a:gd name="T0" fmla="*/ 2147483647 w 54"/>
              <a:gd name="T1" fmla="*/ 2147483647 h 42"/>
              <a:gd name="T2" fmla="*/ 2147483647 w 54"/>
              <a:gd name="T3" fmla="*/ 2147483647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0 w 54"/>
              <a:gd name="T15" fmla="*/ 2147483647 h 42"/>
              <a:gd name="T16" fmla="*/ 0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2147483647 w 54"/>
              <a:gd name="T47" fmla="*/ 2147483647 h 42"/>
              <a:gd name="T48" fmla="*/ 2147483647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2147483647 w 54"/>
              <a:gd name="T67" fmla="*/ 0 h 42"/>
              <a:gd name="T68" fmla="*/ 2147483647 w 54"/>
              <a:gd name="T69" fmla="*/ 0 h 42"/>
              <a:gd name="T70" fmla="*/ 2147483647 w 54"/>
              <a:gd name="T71" fmla="*/ 0 h 42"/>
              <a:gd name="T72" fmla="*/ 2147483647 w 54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2"/>
              <a:gd name="T113" fmla="*/ 54 w 54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2">
                <a:moveTo>
                  <a:pt x="18" y="2"/>
                </a:moveTo>
                <a:lnTo>
                  <a:pt x="18" y="2"/>
                </a:lnTo>
                <a:lnTo>
                  <a:pt x="14" y="4"/>
                </a:lnTo>
                <a:lnTo>
                  <a:pt x="10" y="8"/>
                </a:lnTo>
                <a:lnTo>
                  <a:pt x="6" y="12"/>
                </a:lnTo>
                <a:lnTo>
                  <a:pt x="4" y="16"/>
                </a:lnTo>
                <a:lnTo>
                  <a:pt x="2" y="20"/>
                </a:lnTo>
                <a:lnTo>
                  <a:pt x="0" y="24"/>
                </a:lnTo>
                <a:lnTo>
                  <a:pt x="0" y="30"/>
                </a:lnTo>
                <a:lnTo>
                  <a:pt x="2" y="34"/>
                </a:lnTo>
                <a:lnTo>
                  <a:pt x="6" y="38"/>
                </a:lnTo>
                <a:lnTo>
                  <a:pt x="8" y="42"/>
                </a:lnTo>
                <a:lnTo>
                  <a:pt x="14" y="42"/>
                </a:lnTo>
                <a:lnTo>
                  <a:pt x="18" y="42"/>
                </a:lnTo>
                <a:lnTo>
                  <a:pt x="24" y="42"/>
                </a:lnTo>
                <a:lnTo>
                  <a:pt x="30" y="42"/>
                </a:lnTo>
                <a:lnTo>
                  <a:pt x="36" y="40"/>
                </a:lnTo>
                <a:lnTo>
                  <a:pt x="40" y="38"/>
                </a:lnTo>
                <a:lnTo>
                  <a:pt x="44" y="36"/>
                </a:lnTo>
                <a:lnTo>
                  <a:pt x="50" y="32"/>
                </a:lnTo>
                <a:lnTo>
                  <a:pt x="52" y="30"/>
                </a:lnTo>
                <a:lnTo>
                  <a:pt x="54" y="28"/>
                </a:lnTo>
                <a:lnTo>
                  <a:pt x="54" y="24"/>
                </a:lnTo>
                <a:lnTo>
                  <a:pt x="54" y="20"/>
                </a:lnTo>
                <a:lnTo>
                  <a:pt x="54" y="16"/>
                </a:lnTo>
                <a:lnTo>
                  <a:pt x="52" y="12"/>
                </a:lnTo>
                <a:lnTo>
                  <a:pt x="50" y="8"/>
                </a:lnTo>
                <a:lnTo>
                  <a:pt x="46" y="4"/>
                </a:lnTo>
                <a:lnTo>
                  <a:pt x="42" y="2"/>
                </a:lnTo>
                <a:lnTo>
                  <a:pt x="38" y="0"/>
                </a:lnTo>
                <a:lnTo>
                  <a:pt x="34" y="0"/>
                </a:lnTo>
                <a:lnTo>
                  <a:pt x="28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39" name="Freeform 84"/>
          <p:cNvSpPr>
            <a:spLocks/>
          </p:cNvSpPr>
          <p:nvPr/>
        </p:nvSpPr>
        <p:spPr bwMode="auto">
          <a:xfrm>
            <a:off x="3270250" y="3406775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2"/>
                </a:lnTo>
                <a:lnTo>
                  <a:pt x="36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4" y="18"/>
                </a:lnTo>
                <a:lnTo>
                  <a:pt x="54" y="22"/>
                </a:lnTo>
                <a:lnTo>
                  <a:pt x="54" y="28"/>
                </a:lnTo>
                <a:lnTo>
                  <a:pt x="50" y="32"/>
                </a:lnTo>
                <a:lnTo>
                  <a:pt x="48" y="34"/>
                </a:lnTo>
                <a:lnTo>
                  <a:pt x="42" y="38"/>
                </a:lnTo>
                <a:lnTo>
                  <a:pt x="38" y="40"/>
                </a:lnTo>
                <a:lnTo>
                  <a:pt x="32" y="40"/>
                </a:lnTo>
                <a:lnTo>
                  <a:pt x="26" y="42"/>
                </a:lnTo>
                <a:lnTo>
                  <a:pt x="20" y="42"/>
                </a:lnTo>
                <a:lnTo>
                  <a:pt x="10" y="40"/>
                </a:lnTo>
                <a:lnTo>
                  <a:pt x="4" y="38"/>
                </a:lnTo>
                <a:lnTo>
                  <a:pt x="0" y="32"/>
                </a:lnTo>
                <a:lnTo>
                  <a:pt x="0" y="22"/>
                </a:lnTo>
                <a:lnTo>
                  <a:pt x="0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0" y="4"/>
                </a:lnTo>
                <a:lnTo>
                  <a:pt x="16" y="2"/>
                </a:lnTo>
                <a:lnTo>
                  <a:pt x="20" y="2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0" name="Freeform 85"/>
          <p:cNvSpPr>
            <a:spLocks/>
          </p:cNvSpPr>
          <p:nvPr/>
        </p:nvSpPr>
        <p:spPr bwMode="auto">
          <a:xfrm>
            <a:off x="3940175" y="3298825"/>
            <a:ext cx="36513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0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0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2" y="30"/>
                </a:lnTo>
                <a:lnTo>
                  <a:pt x="48" y="34"/>
                </a:lnTo>
                <a:lnTo>
                  <a:pt x="44" y="36"/>
                </a:lnTo>
                <a:lnTo>
                  <a:pt x="38" y="38"/>
                </a:lnTo>
                <a:lnTo>
                  <a:pt x="32" y="40"/>
                </a:lnTo>
                <a:lnTo>
                  <a:pt x="28" y="42"/>
                </a:lnTo>
                <a:lnTo>
                  <a:pt x="20" y="42"/>
                </a:lnTo>
                <a:lnTo>
                  <a:pt x="12" y="40"/>
                </a:lnTo>
                <a:lnTo>
                  <a:pt x="4" y="36"/>
                </a:lnTo>
                <a:lnTo>
                  <a:pt x="2" y="30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0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1" name="Freeform 86"/>
          <p:cNvSpPr>
            <a:spLocks/>
          </p:cNvSpPr>
          <p:nvPr/>
        </p:nvSpPr>
        <p:spPr bwMode="auto">
          <a:xfrm>
            <a:off x="4395788" y="2714625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2"/>
                </a:lnTo>
                <a:lnTo>
                  <a:pt x="36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4" y="18"/>
                </a:lnTo>
                <a:lnTo>
                  <a:pt x="54" y="24"/>
                </a:lnTo>
                <a:lnTo>
                  <a:pt x="54" y="28"/>
                </a:lnTo>
                <a:lnTo>
                  <a:pt x="50" y="32"/>
                </a:lnTo>
                <a:lnTo>
                  <a:pt x="48" y="36"/>
                </a:lnTo>
                <a:lnTo>
                  <a:pt x="42" y="38"/>
                </a:lnTo>
                <a:lnTo>
                  <a:pt x="38" y="40"/>
                </a:lnTo>
                <a:lnTo>
                  <a:pt x="32" y="42"/>
                </a:lnTo>
                <a:lnTo>
                  <a:pt x="26" y="42"/>
                </a:lnTo>
                <a:lnTo>
                  <a:pt x="20" y="42"/>
                </a:lnTo>
                <a:lnTo>
                  <a:pt x="10" y="42"/>
                </a:lnTo>
                <a:lnTo>
                  <a:pt x="4" y="38"/>
                </a:lnTo>
                <a:lnTo>
                  <a:pt x="0" y="32"/>
                </a:lnTo>
                <a:lnTo>
                  <a:pt x="0" y="24"/>
                </a:lnTo>
                <a:lnTo>
                  <a:pt x="0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0" y="4"/>
                </a:lnTo>
                <a:lnTo>
                  <a:pt x="16" y="2"/>
                </a:lnTo>
                <a:lnTo>
                  <a:pt x="20" y="2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2" name="Freeform 87"/>
          <p:cNvSpPr>
            <a:spLocks/>
          </p:cNvSpPr>
          <p:nvPr/>
        </p:nvSpPr>
        <p:spPr bwMode="auto">
          <a:xfrm>
            <a:off x="3516313" y="3348038"/>
            <a:ext cx="33337" cy="38100"/>
          </a:xfrm>
          <a:custGeom>
            <a:avLst/>
            <a:gdLst>
              <a:gd name="T0" fmla="*/ 2147483647 w 48"/>
              <a:gd name="T1" fmla="*/ 0 h 48"/>
              <a:gd name="T2" fmla="*/ 2147483647 w 48"/>
              <a:gd name="T3" fmla="*/ 0 h 48"/>
              <a:gd name="T4" fmla="*/ 2147483647 w 48"/>
              <a:gd name="T5" fmla="*/ 2147483647 h 48"/>
              <a:gd name="T6" fmla="*/ 2147483647 w 48"/>
              <a:gd name="T7" fmla="*/ 2147483647 h 48"/>
              <a:gd name="T8" fmla="*/ 2147483647 w 48"/>
              <a:gd name="T9" fmla="*/ 2147483647 h 48"/>
              <a:gd name="T10" fmla="*/ 2147483647 w 48"/>
              <a:gd name="T11" fmla="*/ 2147483647 h 48"/>
              <a:gd name="T12" fmla="*/ 2147483647 w 48"/>
              <a:gd name="T13" fmla="*/ 2147483647 h 48"/>
              <a:gd name="T14" fmla="*/ 2147483647 w 48"/>
              <a:gd name="T15" fmla="*/ 2147483647 h 48"/>
              <a:gd name="T16" fmla="*/ 2147483647 w 48"/>
              <a:gd name="T17" fmla="*/ 2147483647 h 48"/>
              <a:gd name="T18" fmla="*/ 2147483647 w 48"/>
              <a:gd name="T19" fmla="*/ 2147483647 h 48"/>
              <a:gd name="T20" fmla="*/ 2147483647 w 48"/>
              <a:gd name="T21" fmla="*/ 2147483647 h 48"/>
              <a:gd name="T22" fmla="*/ 2147483647 w 48"/>
              <a:gd name="T23" fmla="*/ 2147483647 h 48"/>
              <a:gd name="T24" fmla="*/ 2147483647 w 48"/>
              <a:gd name="T25" fmla="*/ 2147483647 h 48"/>
              <a:gd name="T26" fmla="*/ 2147483647 w 48"/>
              <a:gd name="T27" fmla="*/ 2147483647 h 48"/>
              <a:gd name="T28" fmla="*/ 2147483647 w 48"/>
              <a:gd name="T29" fmla="*/ 2147483647 h 48"/>
              <a:gd name="T30" fmla="*/ 2147483647 w 48"/>
              <a:gd name="T31" fmla="*/ 2147483647 h 48"/>
              <a:gd name="T32" fmla="*/ 2147483647 w 48"/>
              <a:gd name="T33" fmla="*/ 2147483647 h 48"/>
              <a:gd name="T34" fmla="*/ 2147483647 w 48"/>
              <a:gd name="T35" fmla="*/ 2147483647 h 48"/>
              <a:gd name="T36" fmla="*/ 0 w 48"/>
              <a:gd name="T37" fmla="*/ 2147483647 h 48"/>
              <a:gd name="T38" fmla="*/ 0 w 48"/>
              <a:gd name="T39" fmla="*/ 2147483647 h 48"/>
              <a:gd name="T40" fmla="*/ 0 w 48"/>
              <a:gd name="T41" fmla="*/ 2147483647 h 48"/>
              <a:gd name="T42" fmla="*/ 0 w 48"/>
              <a:gd name="T43" fmla="*/ 2147483647 h 48"/>
              <a:gd name="T44" fmla="*/ 0 w 48"/>
              <a:gd name="T45" fmla="*/ 2147483647 h 48"/>
              <a:gd name="T46" fmla="*/ 0 w 48"/>
              <a:gd name="T47" fmla="*/ 2147483647 h 48"/>
              <a:gd name="T48" fmla="*/ 0 w 48"/>
              <a:gd name="T49" fmla="*/ 2147483647 h 48"/>
              <a:gd name="T50" fmla="*/ 2147483647 w 48"/>
              <a:gd name="T51" fmla="*/ 2147483647 h 48"/>
              <a:gd name="T52" fmla="*/ 2147483647 w 48"/>
              <a:gd name="T53" fmla="*/ 2147483647 h 48"/>
              <a:gd name="T54" fmla="*/ 2147483647 w 48"/>
              <a:gd name="T55" fmla="*/ 2147483647 h 48"/>
              <a:gd name="T56" fmla="*/ 2147483647 w 48"/>
              <a:gd name="T57" fmla="*/ 0 h 4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8"/>
              <a:gd name="T88" fmla="*/ 0 h 48"/>
              <a:gd name="T89" fmla="*/ 48 w 48"/>
              <a:gd name="T90" fmla="*/ 48 h 4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8" h="48">
                <a:moveTo>
                  <a:pt x="12" y="0"/>
                </a:moveTo>
                <a:lnTo>
                  <a:pt x="12" y="0"/>
                </a:lnTo>
                <a:lnTo>
                  <a:pt x="16" y="2"/>
                </a:lnTo>
                <a:lnTo>
                  <a:pt x="22" y="4"/>
                </a:lnTo>
                <a:lnTo>
                  <a:pt x="28" y="8"/>
                </a:lnTo>
                <a:lnTo>
                  <a:pt x="34" y="12"/>
                </a:lnTo>
                <a:lnTo>
                  <a:pt x="40" y="18"/>
                </a:lnTo>
                <a:lnTo>
                  <a:pt x="44" y="24"/>
                </a:lnTo>
                <a:lnTo>
                  <a:pt x="46" y="28"/>
                </a:lnTo>
                <a:lnTo>
                  <a:pt x="48" y="32"/>
                </a:lnTo>
                <a:lnTo>
                  <a:pt x="46" y="38"/>
                </a:lnTo>
                <a:lnTo>
                  <a:pt x="40" y="44"/>
                </a:lnTo>
                <a:lnTo>
                  <a:pt x="32" y="48"/>
                </a:lnTo>
                <a:lnTo>
                  <a:pt x="22" y="48"/>
                </a:lnTo>
                <a:lnTo>
                  <a:pt x="12" y="48"/>
                </a:lnTo>
                <a:lnTo>
                  <a:pt x="6" y="44"/>
                </a:lnTo>
                <a:lnTo>
                  <a:pt x="0" y="38"/>
                </a:lnTo>
                <a:lnTo>
                  <a:pt x="0" y="32"/>
                </a:lnTo>
                <a:lnTo>
                  <a:pt x="0" y="28"/>
                </a:lnTo>
                <a:lnTo>
                  <a:pt x="0" y="24"/>
                </a:lnTo>
                <a:lnTo>
                  <a:pt x="0" y="18"/>
                </a:lnTo>
                <a:lnTo>
                  <a:pt x="0" y="12"/>
                </a:lnTo>
                <a:lnTo>
                  <a:pt x="2" y="8"/>
                </a:lnTo>
                <a:lnTo>
                  <a:pt x="4" y="4"/>
                </a:lnTo>
                <a:lnTo>
                  <a:pt x="6" y="2"/>
                </a:lnTo>
                <a:lnTo>
                  <a:pt x="12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3" name="Freeform 88"/>
          <p:cNvSpPr>
            <a:spLocks/>
          </p:cNvSpPr>
          <p:nvPr/>
        </p:nvSpPr>
        <p:spPr bwMode="auto">
          <a:xfrm>
            <a:off x="4184650" y="3240088"/>
            <a:ext cx="33338" cy="38100"/>
          </a:xfrm>
          <a:custGeom>
            <a:avLst/>
            <a:gdLst>
              <a:gd name="T0" fmla="*/ 2147483647 w 48"/>
              <a:gd name="T1" fmla="*/ 0 h 48"/>
              <a:gd name="T2" fmla="*/ 2147483647 w 48"/>
              <a:gd name="T3" fmla="*/ 0 h 48"/>
              <a:gd name="T4" fmla="*/ 2147483647 w 48"/>
              <a:gd name="T5" fmla="*/ 2147483647 h 48"/>
              <a:gd name="T6" fmla="*/ 2147483647 w 48"/>
              <a:gd name="T7" fmla="*/ 2147483647 h 48"/>
              <a:gd name="T8" fmla="*/ 2147483647 w 48"/>
              <a:gd name="T9" fmla="*/ 2147483647 h 48"/>
              <a:gd name="T10" fmla="*/ 2147483647 w 48"/>
              <a:gd name="T11" fmla="*/ 2147483647 h 48"/>
              <a:gd name="T12" fmla="*/ 2147483647 w 48"/>
              <a:gd name="T13" fmla="*/ 2147483647 h 48"/>
              <a:gd name="T14" fmla="*/ 2147483647 w 48"/>
              <a:gd name="T15" fmla="*/ 2147483647 h 48"/>
              <a:gd name="T16" fmla="*/ 2147483647 w 48"/>
              <a:gd name="T17" fmla="*/ 2147483647 h 48"/>
              <a:gd name="T18" fmla="*/ 2147483647 w 48"/>
              <a:gd name="T19" fmla="*/ 2147483647 h 48"/>
              <a:gd name="T20" fmla="*/ 2147483647 w 48"/>
              <a:gd name="T21" fmla="*/ 2147483647 h 48"/>
              <a:gd name="T22" fmla="*/ 2147483647 w 48"/>
              <a:gd name="T23" fmla="*/ 2147483647 h 48"/>
              <a:gd name="T24" fmla="*/ 2147483647 w 48"/>
              <a:gd name="T25" fmla="*/ 2147483647 h 48"/>
              <a:gd name="T26" fmla="*/ 2147483647 w 48"/>
              <a:gd name="T27" fmla="*/ 2147483647 h 48"/>
              <a:gd name="T28" fmla="*/ 2147483647 w 48"/>
              <a:gd name="T29" fmla="*/ 2147483647 h 48"/>
              <a:gd name="T30" fmla="*/ 2147483647 w 48"/>
              <a:gd name="T31" fmla="*/ 2147483647 h 48"/>
              <a:gd name="T32" fmla="*/ 2147483647 w 48"/>
              <a:gd name="T33" fmla="*/ 2147483647 h 48"/>
              <a:gd name="T34" fmla="*/ 2147483647 w 48"/>
              <a:gd name="T35" fmla="*/ 2147483647 h 48"/>
              <a:gd name="T36" fmla="*/ 2147483647 w 48"/>
              <a:gd name="T37" fmla="*/ 2147483647 h 48"/>
              <a:gd name="T38" fmla="*/ 0 w 48"/>
              <a:gd name="T39" fmla="*/ 2147483647 h 48"/>
              <a:gd name="T40" fmla="*/ 0 w 48"/>
              <a:gd name="T41" fmla="*/ 2147483647 h 48"/>
              <a:gd name="T42" fmla="*/ 0 w 48"/>
              <a:gd name="T43" fmla="*/ 2147483647 h 48"/>
              <a:gd name="T44" fmla="*/ 0 w 48"/>
              <a:gd name="T45" fmla="*/ 2147483647 h 48"/>
              <a:gd name="T46" fmla="*/ 0 w 48"/>
              <a:gd name="T47" fmla="*/ 2147483647 h 48"/>
              <a:gd name="T48" fmla="*/ 0 w 48"/>
              <a:gd name="T49" fmla="*/ 2147483647 h 48"/>
              <a:gd name="T50" fmla="*/ 2147483647 w 48"/>
              <a:gd name="T51" fmla="*/ 2147483647 h 48"/>
              <a:gd name="T52" fmla="*/ 2147483647 w 48"/>
              <a:gd name="T53" fmla="*/ 2147483647 h 48"/>
              <a:gd name="T54" fmla="*/ 2147483647 w 48"/>
              <a:gd name="T55" fmla="*/ 2147483647 h 48"/>
              <a:gd name="T56" fmla="*/ 2147483647 w 48"/>
              <a:gd name="T57" fmla="*/ 0 h 4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8"/>
              <a:gd name="T88" fmla="*/ 0 h 48"/>
              <a:gd name="T89" fmla="*/ 48 w 48"/>
              <a:gd name="T90" fmla="*/ 48 h 4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8" h="48">
                <a:moveTo>
                  <a:pt x="12" y="0"/>
                </a:moveTo>
                <a:lnTo>
                  <a:pt x="12" y="0"/>
                </a:lnTo>
                <a:lnTo>
                  <a:pt x="16" y="2"/>
                </a:lnTo>
                <a:lnTo>
                  <a:pt x="22" y="4"/>
                </a:lnTo>
                <a:lnTo>
                  <a:pt x="28" y="8"/>
                </a:lnTo>
                <a:lnTo>
                  <a:pt x="36" y="12"/>
                </a:lnTo>
                <a:lnTo>
                  <a:pt x="40" y="18"/>
                </a:lnTo>
                <a:lnTo>
                  <a:pt x="44" y="24"/>
                </a:lnTo>
                <a:lnTo>
                  <a:pt x="48" y="28"/>
                </a:lnTo>
                <a:lnTo>
                  <a:pt x="48" y="32"/>
                </a:lnTo>
                <a:lnTo>
                  <a:pt x="46" y="38"/>
                </a:lnTo>
                <a:lnTo>
                  <a:pt x="42" y="44"/>
                </a:lnTo>
                <a:lnTo>
                  <a:pt x="34" y="48"/>
                </a:lnTo>
                <a:lnTo>
                  <a:pt x="22" y="48"/>
                </a:lnTo>
                <a:lnTo>
                  <a:pt x="14" y="48"/>
                </a:lnTo>
                <a:lnTo>
                  <a:pt x="6" y="44"/>
                </a:lnTo>
                <a:lnTo>
                  <a:pt x="2" y="38"/>
                </a:lnTo>
                <a:lnTo>
                  <a:pt x="0" y="32"/>
                </a:lnTo>
                <a:lnTo>
                  <a:pt x="0" y="28"/>
                </a:lnTo>
                <a:lnTo>
                  <a:pt x="0" y="24"/>
                </a:lnTo>
                <a:lnTo>
                  <a:pt x="0" y="18"/>
                </a:lnTo>
                <a:lnTo>
                  <a:pt x="0" y="12"/>
                </a:lnTo>
                <a:lnTo>
                  <a:pt x="2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4" name="Freeform 89"/>
          <p:cNvSpPr>
            <a:spLocks/>
          </p:cNvSpPr>
          <p:nvPr/>
        </p:nvSpPr>
        <p:spPr bwMode="auto">
          <a:xfrm>
            <a:off x="3916363" y="3122613"/>
            <a:ext cx="34925" cy="30162"/>
          </a:xfrm>
          <a:custGeom>
            <a:avLst/>
            <a:gdLst>
              <a:gd name="T0" fmla="*/ 2147483647 w 50"/>
              <a:gd name="T1" fmla="*/ 0 h 38"/>
              <a:gd name="T2" fmla="*/ 2147483647 w 50"/>
              <a:gd name="T3" fmla="*/ 0 h 38"/>
              <a:gd name="T4" fmla="*/ 2147483647 w 50"/>
              <a:gd name="T5" fmla="*/ 2147483647 h 38"/>
              <a:gd name="T6" fmla="*/ 2147483647 w 50"/>
              <a:gd name="T7" fmla="*/ 2147483647 h 38"/>
              <a:gd name="T8" fmla="*/ 2147483647 w 50"/>
              <a:gd name="T9" fmla="*/ 2147483647 h 38"/>
              <a:gd name="T10" fmla="*/ 2147483647 w 50"/>
              <a:gd name="T11" fmla="*/ 2147483647 h 38"/>
              <a:gd name="T12" fmla="*/ 2147483647 w 50"/>
              <a:gd name="T13" fmla="*/ 2147483647 h 38"/>
              <a:gd name="T14" fmla="*/ 2147483647 w 50"/>
              <a:gd name="T15" fmla="*/ 2147483647 h 38"/>
              <a:gd name="T16" fmla="*/ 2147483647 w 50"/>
              <a:gd name="T17" fmla="*/ 2147483647 h 38"/>
              <a:gd name="T18" fmla="*/ 2147483647 w 50"/>
              <a:gd name="T19" fmla="*/ 2147483647 h 38"/>
              <a:gd name="T20" fmla="*/ 2147483647 w 50"/>
              <a:gd name="T21" fmla="*/ 2147483647 h 38"/>
              <a:gd name="T22" fmla="*/ 2147483647 w 50"/>
              <a:gd name="T23" fmla="*/ 2147483647 h 38"/>
              <a:gd name="T24" fmla="*/ 2147483647 w 50"/>
              <a:gd name="T25" fmla="*/ 2147483647 h 38"/>
              <a:gd name="T26" fmla="*/ 2147483647 w 50"/>
              <a:gd name="T27" fmla="*/ 2147483647 h 38"/>
              <a:gd name="T28" fmla="*/ 2147483647 w 50"/>
              <a:gd name="T29" fmla="*/ 2147483647 h 38"/>
              <a:gd name="T30" fmla="*/ 2147483647 w 50"/>
              <a:gd name="T31" fmla="*/ 2147483647 h 38"/>
              <a:gd name="T32" fmla="*/ 2147483647 w 50"/>
              <a:gd name="T33" fmla="*/ 2147483647 h 38"/>
              <a:gd name="T34" fmla="*/ 2147483647 w 50"/>
              <a:gd name="T35" fmla="*/ 2147483647 h 38"/>
              <a:gd name="T36" fmla="*/ 2147483647 w 50"/>
              <a:gd name="T37" fmla="*/ 2147483647 h 38"/>
              <a:gd name="T38" fmla="*/ 2147483647 w 50"/>
              <a:gd name="T39" fmla="*/ 2147483647 h 38"/>
              <a:gd name="T40" fmla="*/ 2147483647 w 50"/>
              <a:gd name="T41" fmla="*/ 2147483647 h 38"/>
              <a:gd name="T42" fmla="*/ 0 w 50"/>
              <a:gd name="T43" fmla="*/ 2147483647 h 38"/>
              <a:gd name="T44" fmla="*/ 0 w 50"/>
              <a:gd name="T45" fmla="*/ 2147483647 h 38"/>
              <a:gd name="T46" fmla="*/ 2147483647 w 50"/>
              <a:gd name="T47" fmla="*/ 2147483647 h 38"/>
              <a:gd name="T48" fmla="*/ 2147483647 w 50"/>
              <a:gd name="T49" fmla="*/ 2147483647 h 38"/>
              <a:gd name="T50" fmla="*/ 2147483647 w 50"/>
              <a:gd name="T51" fmla="*/ 2147483647 h 38"/>
              <a:gd name="T52" fmla="*/ 2147483647 w 50"/>
              <a:gd name="T53" fmla="*/ 2147483647 h 38"/>
              <a:gd name="T54" fmla="*/ 2147483647 w 50"/>
              <a:gd name="T55" fmla="*/ 2147483647 h 38"/>
              <a:gd name="T56" fmla="*/ 2147483647 w 50"/>
              <a:gd name="T57" fmla="*/ 2147483647 h 38"/>
              <a:gd name="T58" fmla="*/ 2147483647 w 50"/>
              <a:gd name="T59" fmla="*/ 2147483647 h 38"/>
              <a:gd name="T60" fmla="*/ 2147483647 w 50"/>
              <a:gd name="T61" fmla="*/ 2147483647 h 38"/>
              <a:gd name="T62" fmla="*/ 2147483647 w 50"/>
              <a:gd name="T63" fmla="*/ 0 h 38"/>
              <a:gd name="T64" fmla="*/ 2147483647 w 50"/>
              <a:gd name="T65" fmla="*/ 0 h 3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"/>
              <a:gd name="T100" fmla="*/ 0 h 38"/>
              <a:gd name="T101" fmla="*/ 50 w 50"/>
              <a:gd name="T102" fmla="*/ 38 h 3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" h="38">
                <a:moveTo>
                  <a:pt x="38" y="0"/>
                </a:moveTo>
                <a:lnTo>
                  <a:pt x="38" y="0"/>
                </a:lnTo>
                <a:lnTo>
                  <a:pt x="42" y="2"/>
                </a:lnTo>
                <a:lnTo>
                  <a:pt x="46" y="4"/>
                </a:lnTo>
                <a:lnTo>
                  <a:pt x="48" y="10"/>
                </a:lnTo>
                <a:lnTo>
                  <a:pt x="50" y="14"/>
                </a:lnTo>
                <a:lnTo>
                  <a:pt x="50" y="18"/>
                </a:lnTo>
                <a:lnTo>
                  <a:pt x="50" y="24"/>
                </a:lnTo>
                <a:lnTo>
                  <a:pt x="48" y="28"/>
                </a:lnTo>
                <a:lnTo>
                  <a:pt x="48" y="30"/>
                </a:lnTo>
                <a:lnTo>
                  <a:pt x="44" y="32"/>
                </a:lnTo>
                <a:lnTo>
                  <a:pt x="40" y="36"/>
                </a:lnTo>
                <a:lnTo>
                  <a:pt x="36" y="36"/>
                </a:lnTo>
                <a:lnTo>
                  <a:pt x="32" y="38"/>
                </a:lnTo>
                <a:lnTo>
                  <a:pt x="28" y="38"/>
                </a:lnTo>
                <a:lnTo>
                  <a:pt x="22" y="38"/>
                </a:lnTo>
                <a:lnTo>
                  <a:pt x="16" y="38"/>
                </a:lnTo>
                <a:lnTo>
                  <a:pt x="12" y="38"/>
                </a:lnTo>
                <a:lnTo>
                  <a:pt x="4" y="36"/>
                </a:lnTo>
                <a:lnTo>
                  <a:pt x="0" y="30"/>
                </a:lnTo>
                <a:lnTo>
                  <a:pt x="0" y="26"/>
                </a:lnTo>
                <a:lnTo>
                  <a:pt x="4" y="22"/>
                </a:lnTo>
                <a:lnTo>
                  <a:pt x="6" y="18"/>
                </a:lnTo>
                <a:lnTo>
                  <a:pt x="10" y="16"/>
                </a:lnTo>
                <a:lnTo>
                  <a:pt x="14" y="12"/>
                </a:lnTo>
                <a:lnTo>
                  <a:pt x="18" y="8"/>
                </a:lnTo>
                <a:lnTo>
                  <a:pt x="22" y="4"/>
                </a:lnTo>
                <a:lnTo>
                  <a:pt x="28" y="2"/>
                </a:lnTo>
                <a:lnTo>
                  <a:pt x="34" y="0"/>
                </a:lnTo>
                <a:lnTo>
                  <a:pt x="3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5" name="Freeform 90"/>
          <p:cNvSpPr>
            <a:spLocks/>
          </p:cNvSpPr>
          <p:nvPr/>
        </p:nvSpPr>
        <p:spPr bwMode="auto">
          <a:xfrm>
            <a:off x="4370388" y="2540000"/>
            <a:ext cx="36512" cy="31750"/>
          </a:xfrm>
          <a:custGeom>
            <a:avLst/>
            <a:gdLst>
              <a:gd name="T0" fmla="*/ 2147483647 w 50"/>
              <a:gd name="T1" fmla="*/ 0 h 40"/>
              <a:gd name="T2" fmla="*/ 2147483647 w 50"/>
              <a:gd name="T3" fmla="*/ 0 h 40"/>
              <a:gd name="T4" fmla="*/ 2147483647 w 50"/>
              <a:gd name="T5" fmla="*/ 2147483647 h 40"/>
              <a:gd name="T6" fmla="*/ 2147483647 w 50"/>
              <a:gd name="T7" fmla="*/ 2147483647 h 40"/>
              <a:gd name="T8" fmla="*/ 2147483647 w 50"/>
              <a:gd name="T9" fmla="*/ 2147483647 h 40"/>
              <a:gd name="T10" fmla="*/ 2147483647 w 50"/>
              <a:gd name="T11" fmla="*/ 2147483647 h 40"/>
              <a:gd name="T12" fmla="*/ 2147483647 w 50"/>
              <a:gd name="T13" fmla="*/ 2147483647 h 40"/>
              <a:gd name="T14" fmla="*/ 2147483647 w 50"/>
              <a:gd name="T15" fmla="*/ 2147483647 h 40"/>
              <a:gd name="T16" fmla="*/ 2147483647 w 50"/>
              <a:gd name="T17" fmla="*/ 2147483647 h 40"/>
              <a:gd name="T18" fmla="*/ 2147483647 w 50"/>
              <a:gd name="T19" fmla="*/ 2147483647 h 40"/>
              <a:gd name="T20" fmla="*/ 2147483647 w 50"/>
              <a:gd name="T21" fmla="*/ 2147483647 h 40"/>
              <a:gd name="T22" fmla="*/ 2147483647 w 50"/>
              <a:gd name="T23" fmla="*/ 2147483647 h 40"/>
              <a:gd name="T24" fmla="*/ 2147483647 w 50"/>
              <a:gd name="T25" fmla="*/ 2147483647 h 40"/>
              <a:gd name="T26" fmla="*/ 2147483647 w 50"/>
              <a:gd name="T27" fmla="*/ 2147483647 h 40"/>
              <a:gd name="T28" fmla="*/ 2147483647 w 50"/>
              <a:gd name="T29" fmla="*/ 2147483647 h 40"/>
              <a:gd name="T30" fmla="*/ 2147483647 w 50"/>
              <a:gd name="T31" fmla="*/ 2147483647 h 40"/>
              <a:gd name="T32" fmla="*/ 2147483647 w 50"/>
              <a:gd name="T33" fmla="*/ 2147483647 h 40"/>
              <a:gd name="T34" fmla="*/ 2147483647 w 50"/>
              <a:gd name="T35" fmla="*/ 2147483647 h 40"/>
              <a:gd name="T36" fmla="*/ 2147483647 w 50"/>
              <a:gd name="T37" fmla="*/ 2147483647 h 40"/>
              <a:gd name="T38" fmla="*/ 2147483647 w 50"/>
              <a:gd name="T39" fmla="*/ 2147483647 h 40"/>
              <a:gd name="T40" fmla="*/ 2147483647 w 50"/>
              <a:gd name="T41" fmla="*/ 2147483647 h 40"/>
              <a:gd name="T42" fmla="*/ 0 w 50"/>
              <a:gd name="T43" fmla="*/ 2147483647 h 40"/>
              <a:gd name="T44" fmla="*/ 0 w 50"/>
              <a:gd name="T45" fmla="*/ 2147483647 h 40"/>
              <a:gd name="T46" fmla="*/ 2147483647 w 50"/>
              <a:gd name="T47" fmla="*/ 2147483647 h 40"/>
              <a:gd name="T48" fmla="*/ 2147483647 w 50"/>
              <a:gd name="T49" fmla="*/ 2147483647 h 40"/>
              <a:gd name="T50" fmla="*/ 2147483647 w 50"/>
              <a:gd name="T51" fmla="*/ 2147483647 h 40"/>
              <a:gd name="T52" fmla="*/ 2147483647 w 50"/>
              <a:gd name="T53" fmla="*/ 2147483647 h 40"/>
              <a:gd name="T54" fmla="*/ 2147483647 w 50"/>
              <a:gd name="T55" fmla="*/ 2147483647 h 40"/>
              <a:gd name="T56" fmla="*/ 2147483647 w 50"/>
              <a:gd name="T57" fmla="*/ 2147483647 h 40"/>
              <a:gd name="T58" fmla="*/ 2147483647 w 50"/>
              <a:gd name="T59" fmla="*/ 2147483647 h 40"/>
              <a:gd name="T60" fmla="*/ 2147483647 w 50"/>
              <a:gd name="T61" fmla="*/ 2147483647 h 40"/>
              <a:gd name="T62" fmla="*/ 2147483647 w 50"/>
              <a:gd name="T63" fmla="*/ 0 h 40"/>
              <a:gd name="T64" fmla="*/ 2147483647 w 50"/>
              <a:gd name="T65" fmla="*/ 0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"/>
              <a:gd name="T100" fmla="*/ 0 h 40"/>
              <a:gd name="T101" fmla="*/ 50 w 50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" h="40">
                <a:moveTo>
                  <a:pt x="38" y="0"/>
                </a:moveTo>
                <a:lnTo>
                  <a:pt x="38" y="0"/>
                </a:lnTo>
                <a:lnTo>
                  <a:pt x="42" y="2"/>
                </a:lnTo>
                <a:lnTo>
                  <a:pt x="44" y="6"/>
                </a:lnTo>
                <a:lnTo>
                  <a:pt x="48" y="10"/>
                </a:lnTo>
                <a:lnTo>
                  <a:pt x="50" y="14"/>
                </a:lnTo>
                <a:lnTo>
                  <a:pt x="50" y="20"/>
                </a:lnTo>
                <a:lnTo>
                  <a:pt x="50" y="24"/>
                </a:lnTo>
                <a:lnTo>
                  <a:pt x="48" y="28"/>
                </a:lnTo>
                <a:lnTo>
                  <a:pt x="46" y="32"/>
                </a:lnTo>
                <a:lnTo>
                  <a:pt x="44" y="34"/>
                </a:lnTo>
                <a:lnTo>
                  <a:pt x="40" y="36"/>
                </a:lnTo>
                <a:lnTo>
                  <a:pt x="36" y="36"/>
                </a:lnTo>
                <a:lnTo>
                  <a:pt x="32" y="38"/>
                </a:lnTo>
                <a:lnTo>
                  <a:pt x="26" y="40"/>
                </a:lnTo>
                <a:lnTo>
                  <a:pt x="22" y="40"/>
                </a:lnTo>
                <a:lnTo>
                  <a:pt x="16" y="40"/>
                </a:lnTo>
                <a:lnTo>
                  <a:pt x="12" y="38"/>
                </a:lnTo>
                <a:lnTo>
                  <a:pt x="4" y="36"/>
                </a:lnTo>
                <a:lnTo>
                  <a:pt x="0" y="32"/>
                </a:lnTo>
                <a:lnTo>
                  <a:pt x="0" y="28"/>
                </a:lnTo>
                <a:lnTo>
                  <a:pt x="2" y="22"/>
                </a:lnTo>
                <a:lnTo>
                  <a:pt x="6" y="20"/>
                </a:lnTo>
                <a:lnTo>
                  <a:pt x="8" y="16"/>
                </a:lnTo>
                <a:lnTo>
                  <a:pt x="12" y="12"/>
                </a:lnTo>
                <a:lnTo>
                  <a:pt x="18" y="8"/>
                </a:lnTo>
                <a:lnTo>
                  <a:pt x="22" y="4"/>
                </a:lnTo>
                <a:lnTo>
                  <a:pt x="28" y="2"/>
                </a:lnTo>
                <a:lnTo>
                  <a:pt x="32" y="0"/>
                </a:lnTo>
                <a:lnTo>
                  <a:pt x="3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6" name="Freeform 91"/>
          <p:cNvSpPr>
            <a:spLocks/>
          </p:cNvSpPr>
          <p:nvPr/>
        </p:nvSpPr>
        <p:spPr bwMode="auto">
          <a:xfrm>
            <a:off x="3197225" y="2733675"/>
            <a:ext cx="25400" cy="47625"/>
          </a:xfrm>
          <a:custGeom>
            <a:avLst/>
            <a:gdLst>
              <a:gd name="T0" fmla="*/ 2147483647 w 36"/>
              <a:gd name="T1" fmla="*/ 0 h 60"/>
              <a:gd name="T2" fmla="*/ 2147483647 w 36"/>
              <a:gd name="T3" fmla="*/ 0 h 60"/>
              <a:gd name="T4" fmla="*/ 2147483647 w 36"/>
              <a:gd name="T5" fmla="*/ 2147483647 h 60"/>
              <a:gd name="T6" fmla="*/ 2147483647 w 36"/>
              <a:gd name="T7" fmla="*/ 2147483647 h 60"/>
              <a:gd name="T8" fmla="*/ 0 w 36"/>
              <a:gd name="T9" fmla="*/ 2147483647 h 60"/>
              <a:gd name="T10" fmla="*/ 0 w 36"/>
              <a:gd name="T11" fmla="*/ 2147483647 h 60"/>
              <a:gd name="T12" fmla="*/ 0 w 36"/>
              <a:gd name="T13" fmla="*/ 2147483647 h 60"/>
              <a:gd name="T14" fmla="*/ 0 w 36"/>
              <a:gd name="T15" fmla="*/ 2147483647 h 60"/>
              <a:gd name="T16" fmla="*/ 0 w 36"/>
              <a:gd name="T17" fmla="*/ 2147483647 h 60"/>
              <a:gd name="T18" fmla="*/ 2147483647 w 36"/>
              <a:gd name="T19" fmla="*/ 2147483647 h 60"/>
              <a:gd name="T20" fmla="*/ 2147483647 w 36"/>
              <a:gd name="T21" fmla="*/ 2147483647 h 60"/>
              <a:gd name="T22" fmla="*/ 2147483647 w 36"/>
              <a:gd name="T23" fmla="*/ 2147483647 h 60"/>
              <a:gd name="T24" fmla="*/ 2147483647 w 36"/>
              <a:gd name="T25" fmla="*/ 2147483647 h 60"/>
              <a:gd name="T26" fmla="*/ 2147483647 w 36"/>
              <a:gd name="T27" fmla="*/ 2147483647 h 60"/>
              <a:gd name="T28" fmla="*/ 2147483647 w 36"/>
              <a:gd name="T29" fmla="*/ 2147483647 h 60"/>
              <a:gd name="T30" fmla="*/ 2147483647 w 36"/>
              <a:gd name="T31" fmla="*/ 2147483647 h 60"/>
              <a:gd name="T32" fmla="*/ 2147483647 w 36"/>
              <a:gd name="T33" fmla="*/ 2147483647 h 60"/>
              <a:gd name="T34" fmla="*/ 2147483647 w 36"/>
              <a:gd name="T35" fmla="*/ 2147483647 h 60"/>
              <a:gd name="T36" fmla="*/ 2147483647 w 36"/>
              <a:gd name="T37" fmla="*/ 2147483647 h 60"/>
              <a:gd name="T38" fmla="*/ 2147483647 w 36"/>
              <a:gd name="T39" fmla="*/ 2147483647 h 60"/>
              <a:gd name="T40" fmla="*/ 2147483647 w 36"/>
              <a:gd name="T41" fmla="*/ 2147483647 h 60"/>
              <a:gd name="T42" fmla="*/ 2147483647 w 36"/>
              <a:gd name="T43" fmla="*/ 2147483647 h 60"/>
              <a:gd name="T44" fmla="*/ 2147483647 w 36"/>
              <a:gd name="T45" fmla="*/ 2147483647 h 60"/>
              <a:gd name="T46" fmla="*/ 2147483647 w 36"/>
              <a:gd name="T47" fmla="*/ 2147483647 h 60"/>
              <a:gd name="T48" fmla="*/ 2147483647 w 36"/>
              <a:gd name="T49" fmla="*/ 2147483647 h 60"/>
              <a:gd name="T50" fmla="*/ 2147483647 w 36"/>
              <a:gd name="T51" fmla="*/ 2147483647 h 60"/>
              <a:gd name="T52" fmla="*/ 2147483647 w 36"/>
              <a:gd name="T53" fmla="*/ 2147483647 h 60"/>
              <a:gd name="T54" fmla="*/ 2147483647 w 36"/>
              <a:gd name="T55" fmla="*/ 0 h 60"/>
              <a:gd name="T56" fmla="*/ 2147483647 w 36"/>
              <a:gd name="T57" fmla="*/ 0 h 6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6"/>
              <a:gd name="T88" fmla="*/ 0 h 60"/>
              <a:gd name="T89" fmla="*/ 36 w 36"/>
              <a:gd name="T90" fmla="*/ 60 h 6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6" h="60">
                <a:moveTo>
                  <a:pt x="8" y="0"/>
                </a:moveTo>
                <a:lnTo>
                  <a:pt x="8" y="0"/>
                </a:lnTo>
                <a:lnTo>
                  <a:pt x="6" y="2"/>
                </a:lnTo>
                <a:lnTo>
                  <a:pt x="2" y="6"/>
                </a:lnTo>
                <a:lnTo>
                  <a:pt x="0" y="14"/>
                </a:lnTo>
                <a:lnTo>
                  <a:pt x="0" y="20"/>
                </a:lnTo>
                <a:lnTo>
                  <a:pt x="0" y="28"/>
                </a:lnTo>
                <a:lnTo>
                  <a:pt x="0" y="36"/>
                </a:lnTo>
                <a:lnTo>
                  <a:pt x="0" y="42"/>
                </a:lnTo>
                <a:lnTo>
                  <a:pt x="2" y="48"/>
                </a:lnTo>
                <a:lnTo>
                  <a:pt x="6" y="54"/>
                </a:lnTo>
                <a:lnTo>
                  <a:pt x="12" y="58"/>
                </a:lnTo>
                <a:lnTo>
                  <a:pt x="20" y="60"/>
                </a:lnTo>
                <a:lnTo>
                  <a:pt x="26" y="58"/>
                </a:lnTo>
                <a:lnTo>
                  <a:pt x="32" y="54"/>
                </a:lnTo>
                <a:lnTo>
                  <a:pt x="34" y="48"/>
                </a:lnTo>
                <a:lnTo>
                  <a:pt x="36" y="42"/>
                </a:lnTo>
                <a:lnTo>
                  <a:pt x="32" y="34"/>
                </a:lnTo>
                <a:lnTo>
                  <a:pt x="32" y="30"/>
                </a:lnTo>
                <a:lnTo>
                  <a:pt x="28" y="24"/>
                </a:lnTo>
                <a:lnTo>
                  <a:pt x="26" y="18"/>
                </a:lnTo>
                <a:lnTo>
                  <a:pt x="22" y="12"/>
                </a:lnTo>
                <a:lnTo>
                  <a:pt x="18" y="6"/>
                </a:lnTo>
                <a:lnTo>
                  <a:pt x="14" y="2"/>
                </a:lnTo>
                <a:lnTo>
                  <a:pt x="12" y="0"/>
                </a:lnTo>
                <a:lnTo>
                  <a:pt x="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7" name="Freeform 92"/>
          <p:cNvSpPr>
            <a:spLocks/>
          </p:cNvSpPr>
          <p:nvPr/>
        </p:nvSpPr>
        <p:spPr bwMode="auto">
          <a:xfrm>
            <a:off x="3449638" y="3208338"/>
            <a:ext cx="30162" cy="57150"/>
          </a:xfrm>
          <a:custGeom>
            <a:avLst/>
            <a:gdLst>
              <a:gd name="T0" fmla="*/ 2147483647 w 42"/>
              <a:gd name="T1" fmla="*/ 0 h 71"/>
              <a:gd name="T2" fmla="*/ 2147483647 w 42"/>
              <a:gd name="T3" fmla="*/ 0 h 71"/>
              <a:gd name="T4" fmla="*/ 2147483647 w 42"/>
              <a:gd name="T5" fmla="*/ 2147483647 h 71"/>
              <a:gd name="T6" fmla="*/ 2147483647 w 42"/>
              <a:gd name="T7" fmla="*/ 2147483647 h 71"/>
              <a:gd name="T8" fmla="*/ 2147483647 w 42"/>
              <a:gd name="T9" fmla="*/ 2147483647 h 71"/>
              <a:gd name="T10" fmla="*/ 0 w 42"/>
              <a:gd name="T11" fmla="*/ 2147483647 h 71"/>
              <a:gd name="T12" fmla="*/ 0 w 42"/>
              <a:gd name="T13" fmla="*/ 2147483647 h 71"/>
              <a:gd name="T14" fmla="*/ 0 w 42"/>
              <a:gd name="T15" fmla="*/ 2147483647 h 71"/>
              <a:gd name="T16" fmla="*/ 0 w 42"/>
              <a:gd name="T17" fmla="*/ 2147483647 h 71"/>
              <a:gd name="T18" fmla="*/ 2147483647 w 42"/>
              <a:gd name="T19" fmla="*/ 2147483647 h 71"/>
              <a:gd name="T20" fmla="*/ 2147483647 w 42"/>
              <a:gd name="T21" fmla="*/ 2147483647 h 71"/>
              <a:gd name="T22" fmla="*/ 2147483647 w 42"/>
              <a:gd name="T23" fmla="*/ 2147483647 h 71"/>
              <a:gd name="T24" fmla="*/ 2147483647 w 42"/>
              <a:gd name="T25" fmla="*/ 2147483647 h 71"/>
              <a:gd name="T26" fmla="*/ 2147483647 w 42"/>
              <a:gd name="T27" fmla="*/ 2147483647 h 71"/>
              <a:gd name="T28" fmla="*/ 2147483647 w 42"/>
              <a:gd name="T29" fmla="*/ 2147483647 h 71"/>
              <a:gd name="T30" fmla="*/ 2147483647 w 42"/>
              <a:gd name="T31" fmla="*/ 2147483647 h 71"/>
              <a:gd name="T32" fmla="*/ 2147483647 w 42"/>
              <a:gd name="T33" fmla="*/ 2147483647 h 71"/>
              <a:gd name="T34" fmla="*/ 2147483647 w 42"/>
              <a:gd name="T35" fmla="*/ 2147483647 h 71"/>
              <a:gd name="T36" fmla="*/ 2147483647 w 42"/>
              <a:gd name="T37" fmla="*/ 2147483647 h 71"/>
              <a:gd name="T38" fmla="*/ 2147483647 w 42"/>
              <a:gd name="T39" fmla="*/ 2147483647 h 71"/>
              <a:gd name="T40" fmla="*/ 2147483647 w 42"/>
              <a:gd name="T41" fmla="*/ 2147483647 h 71"/>
              <a:gd name="T42" fmla="*/ 2147483647 w 42"/>
              <a:gd name="T43" fmla="*/ 2147483647 h 71"/>
              <a:gd name="T44" fmla="*/ 2147483647 w 42"/>
              <a:gd name="T45" fmla="*/ 2147483647 h 71"/>
              <a:gd name="T46" fmla="*/ 2147483647 w 42"/>
              <a:gd name="T47" fmla="*/ 2147483647 h 71"/>
              <a:gd name="T48" fmla="*/ 2147483647 w 42"/>
              <a:gd name="T49" fmla="*/ 2147483647 h 71"/>
              <a:gd name="T50" fmla="*/ 2147483647 w 42"/>
              <a:gd name="T51" fmla="*/ 2147483647 h 71"/>
              <a:gd name="T52" fmla="*/ 2147483647 w 42"/>
              <a:gd name="T53" fmla="*/ 2147483647 h 71"/>
              <a:gd name="T54" fmla="*/ 2147483647 w 42"/>
              <a:gd name="T55" fmla="*/ 2147483647 h 71"/>
              <a:gd name="T56" fmla="*/ 2147483647 w 42"/>
              <a:gd name="T57" fmla="*/ 2147483647 h 71"/>
              <a:gd name="T58" fmla="*/ 2147483647 w 42"/>
              <a:gd name="T59" fmla="*/ 2147483647 h 71"/>
              <a:gd name="T60" fmla="*/ 2147483647 w 42"/>
              <a:gd name="T61" fmla="*/ 2147483647 h 71"/>
              <a:gd name="T62" fmla="*/ 2147483647 w 42"/>
              <a:gd name="T63" fmla="*/ 2147483647 h 71"/>
              <a:gd name="T64" fmla="*/ 2147483647 w 42"/>
              <a:gd name="T65" fmla="*/ 2147483647 h 71"/>
              <a:gd name="T66" fmla="*/ 2147483647 w 42"/>
              <a:gd name="T67" fmla="*/ 2147483647 h 71"/>
              <a:gd name="T68" fmla="*/ 2147483647 w 42"/>
              <a:gd name="T69" fmla="*/ 2147483647 h 71"/>
              <a:gd name="T70" fmla="*/ 2147483647 w 42"/>
              <a:gd name="T71" fmla="*/ 0 h 71"/>
              <a:gd name="T72" fmla="*/ 2147483647 w 42"/>
              <a:gd name="T73" fmla="*/ 0 h 7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2"/>
              <a:gd name="T112" fmla="*/ 0 h 71"/>
              <a:gd name="T113" fmla="*/ 42 w 42"/>
              <a:gd name="T114" fmla="*/ 71 h 7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2" h="71">
                <a:moveTo>
                  <a:pt x="10" y="0"/>
                </a:moveTo>
                <a:lnTo>
                  <a:pt x="10" y="0"/>
                </a:lnTo>
                <a:lnTo>
                  <a:pt x="6" y="4"/>
                </a:lnTo>
                <a:lnTo>
                  <a:pt x="4" y="8"/>
                </a:lnTo>
                <a:lnTo>
                  <a:pt x="2" y="16"/>
                </a:lnTo>
                <a:lnTo>
                  <a:pt x="0" y="24"/>
                </a:lnTo>
                <a:lnTo>
                  <a:pt x="0" y="34"/>
                </a:lnTo>
                <a:lnTo>
                  <a:pt x="0" y="41"/>
                </a:lnTo>
                <a:lnTo>
                  <a:pt x="0" y="49"/>
                </a:lnTo>
                <a:lnTo>
                  <a:pt x="2" y="55"/>
                </a:lnTo>
                <a:lnTo>
                  <a:pt x="4" y="59"/>
                </a:lnTo>
                <a:lnTo>
                  <a:pt x="8" y="63"/>
                </a:lnTo>
                <a:lnTo>
                  <a:pt x="10" y="67"/>
                </a:lnTo>
                <a:lnTo>
                  <a:pt x="16" y="67"/>
                </a:lnTo>
                <a:lnTo>
                  <a:pt x="18" y="69"/>
                </a:lnTo>
                <a:lnTo>
                  <a:pt x="24" y="71"/>
                </a:lnTo>
                <a:lnTo>
                  <a:pt x="28" y="71"/>
                </a:lnTo>
                <a:lnTo>
                  <a:pt x="32" y="69"/>
                </a:lnTo>
                <a:lnTo>
                  <a:pt x="36" y="67"/>
                </a:lnTo>
                <a:lnTo>
                  <a:pt x="38" y="63"/>
                </a:lnTo>
                <a:lnTo>
                  <a:pt x="40" y="61"/>
                </a:lnTo>
                <a:lnTo>
                  <a:pt x="42" y="55"/>
                </a:lnTo>
                <a:lnTo>
                  <a:pt x="42" y="53"/>
                </a:lnTo>
                <a:lnTo>
                  <a:pt x="42" y="49"/>
                </a:lnTo>
                <a:lnTo>
                  <a:pt x="42" y="43"/>
                </a:lnTo>
                <a:lnTo>
                  <a:pt x="40" y="39"/>
                </a:lnTo>
                <a:lnTo>
                  <a:pt x="36" y="34"/>
                </a:lnTo>
                <a:lnTo>
                  <a:pt x="34" y="28"/>
                </a:lnTo>
                <a:lnTo>
                  <a:pt x="30" y="20"/>
                </a:lnTo>
                <a:lnTo>
                  <a:pt x="26" y="14"/>
                </a:lnTo>
                <a:lnTo>
                  <a:pt x="22" y="8"/>
                </a:lnTo>
                <a:lnTo>
                  <a:pt x="18" y="2"/>
                </a:lnTo>
                <a:lnTo>
                  <a:pt x="14" y="0"/>
                </a:lnTo>
                <a:lnTo>
                  <a:pt x="1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8" name="Freeform 93"/>
          <p:cNvSpPr>
            <a:spLocks/>
          </p:cNvSpPr>
          <p:nvPr/>
        </p:nvSpPr>
        <p:spPr bwMode="auto">
          <a:xfrm>
            <a:off x="4117975" y="3100388"/>
            <a:ext cx="30163" cy="55562"/>
          </a:xfrm>
          <a:custGeom>
            <a:avLst/>
            <a:gdLst>
              <a:gd name="T0" fmla="*/ 2147483647 w 42"/>
              <a:gd name="T1" fmla="*/ 0 h 70"/>
              <a:gd name="T2" fmla="*/ 2147483647 w 42"/>
              <a:gd name="T3" fmla="*/ 0 h 70"/>
              <a:gd name="T4" fmla="*/ 2147483647 w 42"/>
              <a:gd name="T5" fmla="*/ 2147483647 h 70"/>
              <a:gd name="T6" fmla="*/ 2147483647 w 42"/>
              <a:gd name="T7" fmla="*/ 2147483647 h 70"/>
              <a:gd name="T8" fmla="*/ 2147483647 w 42"/>
              <a:gd name="T9" fmla="*/ 2147483647 h 70"/>
              <a:gd name="T10" fmla="*/ 2147483647 w 42"/>
              <a:gd name="T11" fmla="*/ 2147483647 h 70"/>
              <a:gd name="T12" fmla="*/ 0 w 42"/>
              <a:gd name="T13" fmla="*/ 2147483647 h 70"/>
              <a:gd name="T14" fmla="*/ 0 w 42"/>
              <a:gd name="T15" fmla="*/ 2147483647 h 70"/>
              <a:gd name="T16" fmla="*/ 2147483647 w 42"/>
              <a:gd name="T17" fmla="*/ 2147483647 h 70"/>
              <a:gd name="T18" fmla="*/ 2147483647 w 42"/>
              <a:gd name="T19" fmla="*/ 2147483647 h 70"/>
              <a:gd name="T20" fmla="*/ 2147483647 w 42"/>
              <a:gd name="T21" fmla="*/ 2147483647 h 70"/>
              <a:gd name="T22" fmla="*/ 2147483647 w 42"/>
              <a:gd name="T23" fmla="*/ 2147483647 h 70"/>
              <a:gd name="T24" fmla="*/ 2147483647 w 42"/>
              <a:gd name="T25" fmla="*/ 2147483647 h 70"/>
              <a:gd name="T26" fmla="*/ 2147483647 w 42"/>
              <a:gd name="T27" fmla="*/ 2147483647 h 70"/>
              <a:gd name="T28" fmla="*/ 2147483647 w 42"/>
              <a:gd name="T29" fmla="*/ 2147483647 h 70"/>
              <a:gd name="T30" fmla="*/ 2147483647 w 42"/>
              <a:gd name="T31" fmla="*/ 2147483647 h 70"/>
              <a:gd name="T32" fmla="*/ 2147483647 w 42"/>
              <a:gd name="T33" fmla="*/ 2147483647 h 70"/>
              <a:gd name="T34" fmla="*/ 2147483647 w 42"/>
              <a:gd name="T35" fmla="*/ 2147483647 h 70"/>
              <a:gd name="T36" fmla="*/ 2147483647 w 42"/>
              <a:gd name="T37" fmla="*/ 2147483647 h 70"/>
              <a:gd name="T38" fmla="*/ 2147483647 w 42"/>
              <a:gd name="T39" fmla="*/ 2147483647 h 70"/>
              <a:gd name="T40" fmla="*/ 2147483647 w 42"/>
              <a:gd name="T41" fmla="*/ 2147483647 h 70"/>
              <a:gd name="T42" fmla="*/ 2147483647 w 42"/>
              <a:gd name="T43" fmla="*/ 2147483647 h 70"/>
              <a:gd name="T44" fmla="*/ 2147483647 w 42"/>
              <a:gd name="T45" fmla="*/ 2147483647 h 70"/>
              <a:gd name="T46" fmla="*/ 2147483647 w 42"/>
              <a:gd name="T47" fmla="*/ 2147483647 h 70"/>
              <a:gd name="T48" fmla="*/ 2147483647 w 42"/>
              <a:gd name="T49" fmla="*/ 2147483647 h 70"/>
              <a:gd name="T50" fmla="*/ 2147483647 w 42"/>
              <a:gd name="T51" fmla="*/ 2147483647 h 70"/>
              <a:gd name="T52" fmla="*/ 2147483647 w 42"/>
              <a:gd name="T53" fmla="*/ 2147483647 h 70"/>
              <a:gd name="T54" fmla="*/ 2147483647 w 42"/>
              <a:gd name="T55" fmla="*/ 2147483647 h 70"/>
              <a:gd name="T56" fmla="*/ 2147483647 w 42"/>
              <a:gd name="T57" fmla="*/ 2147483647 h 70"/>
              <a:gd name="T58" fmla="*/ 2147483647 w 42"/>
              <a:gd name="T59" fmla="*/ 2147483647 h 70"/>
              <a:gd name="T60" fmla="*/ 2147483647 w 42"/>
              <a:gd name="T61" fmla="*/ 2147483647 h 70"/>
              <a:gd name="T62" fmla="*/ 2147483647 w 42"/>
              <a:gd name="T63" fmla="*/ 2147483647 h 70"/>
              <a:gd name="T64" fmla="*/ 2147483647 w 42"/>
              <a:gd name="T65" fmla="*/ 2147483647 h 70"/>
              <a:gd name="T66" fmla="*/ 2147483647 w 42"/>
              <a:gd name="T67" fmla="*/ 2147483647 h 70"/>
              <a:gd name="T68" fmla="*/ 2147483647 w 42"/>
              <a:gd name="T69" fmla="*/ 2147483647 h 70"/>
              <a:gd name="T70" fmla="*/ 2147483647 w 42"/>
              <a:gd name="T71" fmla="*/ 0 h 70"/>
              <a:gd name="T72" fmla="*/ 2147483647 w 42"/>
              <a:gd name="T73" fmla="*/ 0 h 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2"/>
              <a:gd name="T112" fmla="*/ 0 h 70"/>
              <a:gd name="T113" fmla="*/ 42 w 42"/>
              <a:gd name="T114" fmla="*/ 70 h 7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2" h="70">
                <a:moveTo>
                  <a:pt x="10" y="0"/>
                </a:moveTo>
                <a:lnTo>
                  <a:pt x="10" y="0"/>
                </a:lnTo>
                <a:lnTo>
                  <a:pt x="8" y="2"/>
                </a:lnTo>
                <a:lnTo>
                  <a:pt x="4" y="8"/>
                </a:lnTo>
                <a:lnTo>
                  <a:pt x="2" y="16"/>
                </a:lnTo>
                <a:lnTo>
                  <a:pt x="2" y="24"/>
                </a:lnTo>
                <a:lnTo>
                  <a:pt x="0" y="34"/>
                </a:lnTo>
                <a:lnTo>
                  <a:pt x="0" y="42"/>
                </a:lnTo>
                <a:lnTo>
                  <a:pt x="2" y="50"/>
                </a:lnTo>
                <a:lnTo>
                  <a:pt x="2" y="56"/>
                </a:lnTo>
                <a:lnTo>
                  <a:pt x="6" y="60"/>
                </a:lnTo>
                <a:lnTo>
                  <a:pt x="8" y="64"/>
                </a:lnTo>
                <a:lnTo>
                  <a:pt x="12" y="66"/>
                </a:lnTo>
                <a:lnTo>
                  <a:pt x="16" y="68"/>
                </a:lnTo>
                <a:lnTo>
                  <a:pt x="20" y="70"/>
                </a:lnTo>
                <a:lnTo>
                  <a:pt x="24" y="70"/>
                </a:lnTo>
                <a:lnTo>
                  <a:pt x="28" y="70"/>
                </a:lnTo>
                <a:lnTo>
                  <a:pt x="32" y="70"/>
                </a:lnTo>
                <a:lnTo>
                  <a:pt x="36" y="66"/>
                </a:lnTo>
                <a:lnTo>
                  <a:pt x="38" y="64"/>
                </a:lnTo>
                <a:lnTo>
                  <a:pt x="40" y="60"/>
                </a:lnTo>
                <a:lnTo>
                  <a:pt x="42" y="56"/>
                </a:lnTo>
                <a:lnTo>
                  <a:pt x="42" y="52"/>
                </a:lnTo>
                <a:lnTo>
                  <a:pt x="42" y="48"/>
                </a:lnTo>
                <a:lnTo>
                  <a:pt x="42" y="44"/>
                </a:lnTo>
                <a:lnTo>
                  <a:pt x="40" y="40"/>
                </a:lnTo>
                <a:lnTo>
                  <a:pt x="38" y="34"/>
                </a:lnTo>
                <a:lnTo>
                  <a:pt x="34" y="26"/>
                </a:lnTo>
                <a:lnTo>
                  <a:pt x="32" y="20"/>
                </a:lnTo>
                <a:lnTo>
                  <a:pt x="28" y="14"/>
                </a:lnTo>
                <a:lnTo>
                  <a:pt x="22" y="8"/>
                </a:lnTo>
                <a:lnTo>
                  <a:pt x="20" y="2"/>
                </a:lnTo>
                <a:lnTo>
                  <a:pt x="14" y="0"/>
                </a:lnTo>
                <a:lnTo>
                  <a:pt x="1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49" name="Freeform 94"/>
          <p:cNvSpPr>
            <a:spLocks/>
          </p:cNvSpPr>
          <p:nvPr/>
        </p:nvSpPr>
        <p:spPr bwMode="auto">
          <a:xfrm>
            <a:off x="3763963" y="3554413"/>
            <a:ext cx="23812" cy="38100"/>
          </a:xfrm>
          <a:custGeom>
            <a:avLst/>
            <a:gdLst>
              <a:gd name="T0" fmla="*/ 2147483647 w 34"/>
              <a:gd name="T1" fmla="*/ 2147483647 h 48"/>
              <a:gd name="T2" fmla="*/ 2147483647 w 34"/>
              <a:gd name="T3" fmla="*/ 2147483647 h 48"/>
              <a:gd name="T4" fmla="*/ 2147483647 w 34"/>
              <a:gd name="T5" fmla="*/ 2147483647 h 48"/>
              <a:gd name="T6" fmla="*/ 2147483647 w 34"/>
              <a:gd name="T7" fmla="*/ 2147483647 h 48"/>
              <a:gd name="T8" fmla="*/ 2147483647 w 34"/>
              <a:gd name="T9" fmla="*/ 2147483647 h 48"/>
              <a:gd name="T10" fmla="*/ 2147483647 w 34"/>
              <a:gd name="T11" fmla="*/ 2147483647 h 48"/>
              <a:gd name="T12" fmla="*/ 2147483647 w 34"/>
              <a:gd name="T13" fmla="*/ 2147483647 h 48"/>
              <a:gd name="T14" fmla="*/ 2147483647 w 34"/>
              <a:gd name="T15" fmla="*/ 2147483647 h 48"/>
              <a:gd name="T16" fmla="*/ 2147483647 w 34"/>
              <a:gd name="T17" fmla="*/ 2147483647 h 48"/>
              <a:gd name="T18" fmla="*/ 2147483647 w 34"/>
              <a:gd name="T19" fmla="*/ 2147483647 h 48"/>
              <a:gd name="T20" fmla="*/ 2147483647 w 34"/>
              <a:gd name="T21" fmla="*/ 2147483647 h 48"/>
              <a:gd name="T22" fmla="*/ 2147483647 w 34"/>
              <a:gd name="T23" fmla="*/ 2147483647 h 48"/>
              <a:gd name="T24" fmla="*/ 2147483647 w 34"/>
              <a:gd name="T25" fmla="*/ 2147483647 h 48"/>
              <a:gd name="T26" fmla="*/ 2147483647 w 34"/>
              <a:gd name="T27" fmla="*/ 2147483647 h 48"/>
              <a:gd name="T28" fmla="*/ 2147483647 w 34"/>
              <a:gd name="T29" fmla="*/ 2147483647 h 48"/>
              <a:gd name="T30" fmla="*/ 2147483647 w 34"/>
              <a:gd name="T31" fmla="*/ 2147483647 h 48"/>
              <a:gd name="T32" fmla="*/ 2147483647 w 34"/>
              <a:gd name="T33" fmla="*/ 2147483647 h 48"/>
              <a:gd name="T34" fmla="*/ 2147483647 w 34"/>
              <a:gd name="T35" fmla="*/ 2147483647 h 48"/>
              <a:gd name="T36" fmla="*/ 0 w 34"/>
              <a:gd name="T37" fmla="*/ 2147483647 h 48"/>
              <a:gd name="T38" fmla="*/ 2147483647 w 34"/>
              <a:gd name="T39" fmla="*/ 2147483647 h 48"/>
              <a:gd name="T40" fmla="*/ 2147483647 w 34"/>
              <a:gd name="T41" fmla="*/ 2147483647 h 48"/>
              <a:gd name="T42" fmla="*/ 2147483647 w 34"/>
              <a:gd name="T43" fmla="*/ 2147483647 h 48"/>
              <a:gd name="T44" fmla="*/ 2147483647 w 34"/>
              <a:gd name="T45" fmla="*/ 2147483647 h 48"/>
              <a:gd name="T46" fmla="*/ 2147483647 w 34"/>
              <a:gd name="T47" fmla="*/ 2147483647 h 48"/>
              <a:gd name="T48" fmla="*/ 2147483647 w 34"/>
              <a:gd name="T49" fmla="*/ 2147483647 h 48"/>
              <a:gd name="T50" fmla="*/ 2147483647 w 34"/>
              <a:gd name="T51" fmla="*/ 2147483647 h 48"/>
              <a:gd name="T52" fmla="*/ 2147483647 w 34"/>
              <a:gd name="T53" fmla="*/ 2147483647 h 48"/>
              <a:gd name="T54" fmla="*/ 2147483647 w 34"/>
              <a:gd name="T55" fmla="*/ 0 h 48"/>
              <a:gd name="T56" fmla="*/ 2147483647 w 34"/>
              <a:gd name="T57" fmla="*/ 2147483647 h 4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4"/>
              <a:gd name="T88" fmla="*/ 0 h 48"/>
              <a:gd name="T89" fmla="*/ 34 w 34"/>
              <a:gd name="T90" fmla="*/ 48 h 4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4" h="48">
                <a:moveTo>
                  <a:pt x="22" y="2"/>
                </a:moveTo>
                <a:lnTo>
                  <a:pt x="22" y="2"/>
                </a:lnTo>
                <a:lnTo>
                  <a:pt x="26" y="4"/>
                </a:lnTo>
                <a:lnTo>
                  <a:pt x="28" y="8"/>
                </a:lnTo>
                <a:lnTo>
                  <a:pt x="30" y="12"/>
                </a:lnTo>
                <a:lnTo>
                  <a:pt x="32" y="18"/>
                </a:lnTo>
                <a:lnTo>
                  <a:pt x="34" y="24"/>
                </a:lnTo>
                <a:lnTo>
                  <a:pt x="34" y="30"/>
                </a:lnTo>
                <a:lnTo>
                  <a:pt x="34" y="36"/>
                </a:lnTo>
                <a:lnTo>
                  <a:pt x="32" y="38"/>
                </a:lnTo>
                <a:lnTo>
                  <a:pt x="30" y="44"/>
                </a:lnTo>
                <a:lnTo>
                  <a:pt x="24" y="46"/>
                </a:lnTo>
                <a:lnTo>
                  <a:pt x="16" y="48"/>
                </a:lnTo>
                <a:lnTo>
                  <a:pt x="10" y="46"/>
                </a:lnTo>
                <a:lnTo>
                  <a:pt x="4" y="42"/>
                </a:lnTo>
                <a:lnTo>
                  <a:pt x="2" y="36"/>
                </a:lnTo>
                <a:lnTo>
                  <a:pt x="0" y="30"/>
                </a:lnTo>
                <a:lnTo>
                  <a:pt x="2" y="24"/>
                </a:lnTo>
                <a:lnTo>
                  <a:pt x="4" y="22"/>
                </a:lnTo>
                <a:lnTo>
                  <a:pt x="4" y="18"/>
                </a:lnTo>
                <a:lnTo>
                  <a:pt x="8" y="12"/>
                </a:lnTo>
                <a:lnTo>
                  <a:pt x="10" y="8"/>
                </a:lnTo>
                <a:lnTo>
                  <a:pt x="12" y="4"/>
                </a:lnTo>
                <a:lnTo>
                  <a:pt x="16" y="2"/>
                </a:lnTo>
                <a:lnTo>
                  <a:pt x="18" y="0"/>
                </a:lnTo>
                <a:lnTo>
                  <a:pt x="22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0" name="Freeform 95"/>
          <p:cNvSpPr>
            <a:spLocks/>
          </p:cNvSpPr>
          <p:nvPr/>
        </p:nvSpPr>
        <p:spPr bwMode="auto">
          <a:xfrm>
            <a:off x="3371850" y="2962275"/>
            <a:ext cx="22225" cy="38100"/>
          </a:xfrm>
          <a:custGeom>
            <a:avLst/>
            <a:gdLst>
              <a:gd name="T0" fmla="*/ 2147483647 w 32"/>
              <a:gd name="T1" fmla="*/ 2147483647 h 48"/>
              <a:gd name="T2" fmla="*/ 2147483647 w 32"/>
              <a:gd name="T3" fmla="*/ 2147483647 h 48"/>
              <a:gd name="T4" fmla="*/ 2147483647 w 32"/>
              <a:gd name="T5" fmla="*/ 2147483647 h 48"/>
              <a:gd name="T6" fmla="*/ 2147483647 w 32"/>
              <a:gd name="T7" fmla="*/ 2147483647 h 48"/>
              <a:gd name="T8" fmla="*/ 2147483647 w 32"/>
              <a:gd name="T9" fmla="*/ 2147483647 h 48"/>
              <a:gd name="T10" fmla="*/ 2147483647 w 32"/>
              <a:gd name="T11" fmla="*/ 2147483647 h 48"/>
              <a:gd name="T12" fmla="*/ 2147483647 w 32"/>
              <a:gd name="T13" fmla="*/ 2147483647 h 48"/>
              <a:gd name="T14" fmla="*/ 2147483647 w 32"/>
              <a:gd name="T15" fmla="*/ 2147483647 h 48"/>
              <a:gd name="T16" fmla="*/ 2147483647 w 32"/>
              <a:gd name="T17" fmla="*/ 2147483647 h 48"/>
              <a:gd name="T18" fmla="*/ 2147483647 w 32"/>
              <a:gd name="T19" fmla="*/ 2147483647 h 48"/>
              <a:gd name="T20" fmla="*/ 2147483647 w 32"/>
              <a:gd name="T21" fmla="*/ 2147483647 h 48"/>
              <a:gd name="T22" fmla="*/ 2147483647 w 32"/>
              <a:gd name="T23" fmla="*/ 2147483647 h 48"/>
              <a:gd name="T24" fmla="*/ 2147483647 w 32"/>
              <a:gd name="T25" fmla="*/ 2147483647 h 48"/>
              <a:gd name="T26" fmla="*/ 2147483647 w 32"/>
              <a:gd name="T27" fmla="*/ 2147483647 h 48"/>
              <a:gd name="T28" fmla="*/ 2147483647 w 32"/>
              <a:gd name="T29" fmla="*/ 2147483647 h 48"/>
              <a:gd name="T30" fmla="*/ 2147483647 w 32"/>
              <a:gd name="T31" fmla="*/ 2147483647 h 48"/>
              <a:gd name="T32" fmla="*/ 2147483647 w 32"/>
              <a:gd name="T33" fmla="*/ 2147483647 h 48"/>
              <a:gd name="T34" fmla="*/ 0 w 32"/>
              <a:gd name="T35" fmla="*/ 2147483647 h 48"/>
              <a:gd name="T36" fmla="*/ 0 w 32"/>
              <a:gd name="T37" fmla="*/ 2147483647 h 48"/>
              <a:gd name="T38" fmla="*/ 0 w 32"/>
              <a:gd name="T39" fmla="*/ 2147483647 h 48"/>
              <a:gd name="T40" fmla="*/ 0 w 32"/>
              <a:gd name="T41" fmla="*/ 2147483647 h 48"/>
              <a:gd name="T42" fmla="*/ 2147483647 w 32"/>
              <a:gd name="T43" fmla="*/ 2147483647 h 48"/>
              <a:gd name="T44" fmla="*/ 2147483647 w 32"/>
              <a:gd name="T45" fmla="*/ 2147483647 h 48"/>
              <a:gd name="T46" fmla="*/ 2147483647 w 32"/>
              <a:gd name="T47" fmla="*/ 2147483647 h 48"/>
              <a:gd name="T48" fmla="*/ 2147483647 w 32"/>
              <a:gd name="T49" fmla="*/ 2147483647 h 48"/>
              <a:gd name="T50" fmla="*/ 2147483647 w 32"/>
              <a:gd name="T51" fmla="*/ 2147483647 h 48"/>
              <a:gd name="T52" fmla="*/ 2147483647 w 32"/>
              <a:gd name="T53" fmla="*/ 2147483647 h 48"/>
              <a:gd name="T54" fmla="*/ 2147483647 w 32"/>
              <a:gd name="T55" fmla="*/ 0 h 48"/>
              <a:gd name="T56" fmla="*/ 2147483647 w 32"/>
              <a:gd name="T57" fmla="*/ 2147483647 h 4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2"/>
              <a:gd name="T88" fmla="*/ 0 h 48"/>
              <a:gd name="T89" fmla="*/ 32 w 32"/>
              <a:gd name="T90" fmla="*/ 48 h 4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2" h="48">
                <a:moveTo>
                  <a:pt x="22" y="2"/>
                </a:moveTo>
                <a:lnTo>
                  <a:pt x="22" y="2"/>
                </a:lnTo>
                <a:lnTo>
                  <a:pt x="26" y="4"/>
                </a:lnTo>
                <a:lnTo>
                  <a:pt x="28" y="8"/>
                </a:lnTo>
                <a:lnTo>
                  <a:pt x="30" y="12"/>
                </a:lnTo>
                <a:lnTo>
                  <a:pt x="32" y="18"/>
                </a:lnTo>
                <a:lnTo>
                  <a:pt x="32" y="24"/>
                </a:lnTo>
                <a:lnTo>
                  <a:pt x="32" y="30"/>
                </a:lnTo>
                <a:lnTo>
                  <a:pt x="32" y="36"/>
                </a:lnTo>
                <a:lnTo>
                  <a:pt x="32" y="38"/>
                </a:lnTo>
                <a:lnTo>
                  <a:pt x="28" y="44"/>
                </a:lnTo>
                <a:lnTo>
                  <a:pt x="24" y="46"/>
                </a:lnTo>
                <a:lnTo>
                  <a:pt x="16" y="48"/>
                </a:lnTo>
                <a:lnTo>
                  <a:pt x="10" y="46"/>
                </a:lnTo>
                <a:lnTo>
                  <a:pt x="4" y="42"/>
                </a:lnTo>
                <a:lnTo>
                  <a:pt x="0" y="36"/>
                </a:lnTo>
                <a:lnTo>
                  <a:pt x="0" y="30"/>
                </a:lnTo>
                <a:lnTo>
                  <a:pt x="0" y="24"/>
                </a:lnTo>
                <a:lnTo>
                  <a:pt x="2" y="22"/>
                </a:lnTo>
                <a:lnTo>
                  <a:pt x="4" y="16"/>
                </a:lnTo>
                <a:lnTo>
                  <a:pt x="6" y="12"/>
                </a:lnTo>
                <a:lnTo>
                  <a:pt x="10" y="8"/>
                </a:lnTo>
                <a:lnTo>
                  <a:pt x="12" y="4"/>
                </a:lnTo>
                <a:lnTo>
                  <a:pt x="16" y="2"/>
                </a:lnTo>
                <a:lnTo>
                  <a:pt x="18" y="0"/>
                </a:lnTo>
                <a:lnTo>
                  <a:pt x="22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1" name="Freeform 96"/>
          <p:cNvSpPr>
            <a:spLocks/>
          </p:cNvSpPr>
          <p:nvPr/>
        </p:nvSpPr>
        <p:spPr bwMode="auto">
          <a:xfrm>
            <a:off x="3224213" y="2343150"/>
            <a:ext cx="22225" cy="36513"/>
          </a:xfrm>
          <a:custGeom>
            <a:avLst/>
            <a:gdLst>
              <a:gd name="T0" fmla="*/ 2147483647 w 32"/>
              <a:gd name="T1" fmla="*/ 0 h 46"/>
              <a:gd name="T2" fmla="*/ 2147483647 w 32"/>
              <a:gd name="T3" fmla="*/ 0 h 46"/>
              <a:gd name="T4" fmla="*/ 2147483647 w 32"/>
              <a:gd name="T5" fmla="*/ 2147483647 h 46"/>
              <a:gd name="T6" fmla="*/ 2147483647 w 32"/>
              <a:gd name="T7" fmla="*/ 2147483647 h 46"/>
              <a:gd name="T8" fmla="*/ 2147483647 w 32"/>
              <a:gd name="T9" fmla="*/ 2147483647 h 46"/>
              <a:gd name="T10" fmla="*/ 2147483647 w 32"/>
              <a:gd name="T11" fmla="*/ 2147483647 h 46"/>
              <a:gd name="T12" fmla="*/ 2147483647 w 32"/>
              <a:gd name="T13" fmla="*/ 2147483647 h 46"/>
              <a:gd name="T14" fmla="*/ 2147483647 w 32"/>
              <a:gd name="T15" fmla="*/ 2147483647 h 46"/>
              <a:gd name="T16" fmla="*/ 2147483647 w 32"/>
              <a:gd name="T17" fmla="*/ 2147483647 h 46"/>
              <a:gd name="T18" fmla="*/ 2147483647 w 32"/>
              <a:gd name="T19" fmla="*/ 2147483647 h 46"/>
              <a:gd name="T20" fmla="*/ 2147483647 w 32"/>
              <a:gd name="T21" fmla="*/ 2147483647 h 46"/>
              <a:gd name="T22" fmla="*/ 2147483647 w 32"/>
              <a:gd name="T23" fmla="*/ 2147483647 h 46"/>
              <a:gd name="T24" fmla="*/ 2147483647 w 32"/>
              <a:gd name="T25" fmla="*/ 2147483647 h 46"/>
              <a:gd name="T26" fmla="*/ 2147483647 w 32"/>
              <a:gd name="T27" fmla="*/ 2147483647 h 46"/>
              <a:gd name="T28" fmla="*/ 2147483647 w 32"/>
              <a:gd name="T29" fmla="*/ 2147483647 h 46"/>
              <a:gd name="T30" fmla="*/ 2147483647 w 32"/>
              <a:gd name="T31" fmla="*/ 2147483647 h 46"/>
              <a:gd name="T32" fmla="*/ 2147483647 w 32"/>
              <a:gd name="T33" fmla="*/ 2147483647 h 46"/>
              <a:gd name="T34" fmla="*/ 0 w 32"/>
              <a:gd name="T35" fmla="*/ 2147483647 h 46"/>
              <a:gd name="T36" fmla="*/ 0 w 32"/>
              <a:gd name="T37" fmla="*/ 2147483647 h 46"/>
              <a:gd name="T38" fmla="*/ 0 w 32"/>
              <a:gd name="T39" fmla="*/ 2147483647 h 46"/>
              <a:gd name="T40" fmla="*/ 0 w 32"/>
              <a:gd name="T41" fmla="*/ 2147483647 h 46"/>
              <a:gd name="T42" fmla="*/ 2147483647 w 32"/>
              <a:gd name="T43" fmla="*/ 2147483647 h 46"/>
              <a:gd name="T44" fmla="*/ 2147483647 w 32"/>
              <a:gd name="T45" fmla="*/ 2147483647 h 46"/>
              <a:gd name="T46" fmla="*/ 2147483647 w 32"/>
              <a:gd name="T47" fmla="*/ 2147483647 h 46"/>
              <a:gd name="T48" fmla="*/ 2147483647 w 32"/>
              <a:gd name="T49" fmla="*/ 2147483647 h 46"/>
              <a:gd name="T50" fmla="*/ 2147483647 w 32"/>
              <a:gd name="T51" fmla="*/ 2147483647 h 46"/>
              <a:gd name="T52" fmla="*/ 2147483647 w 32"/>
              <a:gd name="T53" fmla="*/ 2147483647 h 46"/>
              <a:gd name="T54" fmla="*/ 2147483647 w 32"/>
              <a:gd name="T55" fmla="*/ 0 h 46"/>
              <a:gd name="T56" fmla="*/ 2147483647 w 32"/>
              <a:gd name="T57" fmla="*/ 0 h 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2"/>
              <a:gd name="T88" fmla="*/ 0 h 46"/>
              <a:gd name="T89" fmla="*/ 32 w 32"/>
              <a:gd name="T90" fmla="*/ 46 h 4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2" h="46">
                <a:moveTo>
                  <a:pt x="20" y="0"/>
                </a:moveTo>
                <a:lnTo>
                  <a:pt x="20" y="0"/>
                </a:lnTo>
                <a:lnTo>
                  <a:pt x="24" y="4"/>
                </a:lnTo>
                <a:lnTo>
                  <a:pt x="26" y="6"/>
                </a:lnTo>
                <a:lnTo>
                  <a:pt x="28" y="12"/>
                </a:lnTo>
                <a:lnTo>
                  <a:pt x="30" y="18"/>
                </a:lnTo>
                <a:lnTo>
                  <a:pt x="32" y="24"/>
                </a:lnTo>
                <a:lnTo>
                  <a:pt x="32" y="30"/>
                </a:lnTo>
                <a:lnTo>
                  <a:pt x="32" y="34"/>
                </a:lnTo>
                <a:lnTo>
                  <a:pt x="32" y="38"/>
                </a:lnTo>
                <a:lnTo>
                  <a:pt x="28" y="42"/>
                </a:lnTo>
                <a:lnTo>
                  <a:pt x="22" y="46"/>
                </a:lnTo>
                <a:lnTo>
                  <a:pt x="16" y="46"/>
                </a:lnTo>
                <a:lnTo>
                  <a:pt x="8" y="44"/>
                </a:lnTo>
                <a:lnTo>
                  <a:pt x="4" y="40"/>
                </a:lnTo>
                <a:lnTo>
                  <a:pt x="0" y="36"/>
                </a:lnTo>
                <a:lnTo>
                  <a:pt x="0" y="30"/>
                </a:lnTo>
                <a:lnTo>
                  <a:pt x="0" y="24"/>
                </a:lnTo>
                <a:lnTo>
                  <a:pt x="2" y="20"/>
                </a:lnTo>
                <a:lnTo>
                  <a:pt x="4" y="16"/>
                </a:lnTo>
                <a:lnTo>
                  <a:pt x="6" y="12"/>
                </a:lnTo>
                <a:lnTo>
                  <a:pt x="8" y="8"/>
                </a:lnTo>
                <a:lnTo>
                  <a:pt x="12" y="4"/>
                </a:lnTo>
                <a:lnTo>
                  <a:pt x="14" y="2"/>
                </a:lnTo>
                <a:lnTo>
                  <a:pt x="18" y="0"/>
                </a:lnTo>
                <a:lnTo>
                  <a:pt x="2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2" name="Freeform 97"/>
          <p:cNvSpPr>
            <a:spLocks/>
          </p:cNvSpPr>
          <p:nvPr/>
        </p:nvSpPr>
        <p:spPr bwMode="auto">
          <a:xfrm>
            <a:off x="4040188" y="2854325"/>
            <a:ext cx="25400" cy="36513"/>
          </a:xfrm>
          <a:custGeom>
            <a:avLst/>
            <a:gdLst>
              <a:gd name="T0" fmla="*/ 2147483647 w 34"/>
              <a:gd name="T1" fmla="*/ 0 h 46"/>
              <a:gd name="T2" fmla="*/ 2147483647 w 34"/>
              <a:gd name="T3" fmla="*/ 0 h 46"/>
              <a:gd name="T4" fmla="*/ 2147483647 w 34"/>
              <a:gd name="T5" fmla="*/ 2147483647 h 46"/>
              <a:gd name="T6" fmla="*/ 2147483647 w 34"/>
              <a:gd name="T7" fmla="*/ 2147483647 h 46"/>
              <a:gd name="T8" fmla="*/ 2147483647 w 34"/>
              <a:gd name="T9" fmla="*/ 2147483647 h 46"/>
              <a:gd name="T10" fmla="*/ 2147483647 w 34"/>
              <a:gd name="T11" fmla="*/ 2147483647 h 46"/>
              <a:gd name="T12" fmla="*/ 2147483647 w 34"/>
              <a:gd name="T13" fmla="*/ 2147483647 h 46"/>
              <a:gd name="T14" fmla="*/ 2147483647 w 34"/>
              <a:gd name="T15" fmla="*/ 2147483647 h 46"/>
              <a:gd name="T16" fmla="*/ 2147483647 w 34"/>
              <a:gd name="T17" fmla="*/ 2147483647 h 46"/>
              <a:gd name="T18" fmla="*/ 2147483647 w 34"/>
              <a:gd name="T19" fmla="*/ 2147483647 h 46"/>
              <a:gd name="T20" fmla="*/ 2147483647 w 34"/>
              <a:gd name="T21" fmla="*/ 2147483647 h 46"/>
              <a:gd name="T22" fmla="*/ 2147483647 w 34"/>
              <a:gd name="T23" fmla="*/ 2147483647 h 46"/>
              <a:gd name="T24" fmla="*/ 2147483647 w 34"/>
              <a:gd name="T25" fmla="*/ 2147483647 h 46"/>
              <a:gd name="T26" fmla="*/ 2147483647 w 34"/>
              <a:gd name="T27" fmla="*/ 2147483647 h 46"/>
              <a:gd name="T28" fmla="*/ 2147483647 w 34"/>
              <a:gd name="T29" fmla="*/ 2147483647 h 46"/>
              <a:gd name="T30" fmla="*/ 2147483647 w 34"/>
              <a:gd name="T31" fmla="*/ 2147483647 h 46"/>
              <a:gd name="T32" fmla="*/ 2147483647 w 34"/>
              <a:gd name="T33" fmla="*/ 2147483647 h 46"/>
              <a:gd name="T34" fmla="*/ 2147483647 w 34"/>
              <a:gd name="T35" fmla="*/ 2147483647 h 46"/>
              <a:gd name="T36" fmla="*/ 0 w 34"/>
              <a:gd name="T37" fmla="*/ 2147483647 h 46"/>
              <a:gd name="T38" fmla="*/ 2147483647 w 34"/>
              <a:gd name="T39" fmla="*/ 2147483647 h 46"/>
              <a:gd name="T40" fmla="*/ 2147483647 w 34"/>
              <a:gd name="T41" fmla="*/ 2147483647 h 46"/>
              <a:gd name="T42" fmla="*/ 2147483647 w 34"/>
              <a:gd name="T43" fmla="*/ 2147483647 h 46"/>
              <a:gd name="T44" fmla="*/ 2147483647 w 34"/>
              <a:gd name="T45" fmla="*/ 2147483647 h 46"/>
              <a:gd name="T46" fmla="*/ 2147483647 w 34"/>
              <a:gd name="T47" fmla="*/ 2147483647 h 46"/>
              <a:gd name="T48" fmla="*/ 2147483647 w 34"/>
              <a:gd name="T49" fmla="*/ 2147483647 h 46"/>
              <a:gd name="T50" fmla="*/ 2147483647 w 34"/>
              <a:gd name="T51" fmla="*/ 2147483647 h 46"/>
              <a:gd name="T52" fmla="*/ 2147483647 w 34"/>
              <a:gd name="T53" fmla="*/ 2147483647 h 46"/>
              <a:gd name="T54" fmla="*/ 2147483647 w 34"/>
              <a:gd name="T55" fmla="*/ 0 h 46"/>
              <a:gd name="T56" fmla="*/ 2147483647 w 34"/>
              <a:gd name="T57" fmla="*/ 0 h 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4"/>
              <a:gd name="T88" fmla="*/ 0 h 46"/>
              <a:gd name="T89" fmla="*/ 34 w 34"/>
              <a:gd name="T90" fmla="*/ 46 h 4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4" h="46">
                <a:moveTo>
                  <a:pt x="22" y="0"/>
                </a:moveTo>
                <a:lnTo>
                  <a:pt x="22" y="0"/>
                </a:lnTo>
                <a:lnTo>
                  <a:pt x="26" y="4"/>
                </a:lnTo>
                <a:lnTo>
                  <a:pt x="28" y="6"/>
                </a:lnTo>
                <a:lnTo>
                  <a:pt x="30" y="12"/>
                </a:lnTo>
                <a:lnTo>
                  <a:pt x="32" y="18"/>
                </a:lnTo>
                <a:lnTo>
                  <a:pt x="34" y="24"/>
                </a:lnTo>
                <a:lnTo>
                  <a:pt x="34" y="30"/>
                </a:lnTo>
                <a:lnTo>
                  <a:pt x="34" y="34"/>
                </a:lnTo>
                <a:lnTo>
                  <a:pt x="32" y="38"/>
                </a:lnTo>
                <a:lnTo>
                  <a:pt x="30" y="44"/>
                </a:lnTo>
                <a:lnTo>
                  <a:pt x="24" y="46"/>
                </a:lnTo>
                <a:lnTo>
                  <a:pt x="16" y="46"/>
                </a:lnTo>
                <a:lnTo>
                  <a:pt x="10" y="44"/>
                </a:lnTo>
                <a:lnTo>
                  <a:pt x="4" y="40"/>
                </a:lnTo>
                <a:lnTo>
                  <a:pt x="2" y="36"/>
                </a:lnTo>
                <a:lnTo>
                  <a:pt x="0" y="30"/>
                </a:lnTo>
                <a:lnTo>
                  <a:pt x="2" y="24"/>
                </a:lnTo>
                <a:lnTo>
                  <a:pt x="4" y="20"/>
                </a:lnTo>
                <a:lnTo>
                  <a:pt x="4" y="16"/>
                </a:lnTo>
                <a:lnTo>
                  <a:pt x="8" y="12"/>
                </a:lnTo>
                <a:lnTo>
                  <a:pt x="10" y="8"/>
                </a:lnTo>
                <a:lnTo>
                  <a:pt x="12" y="4"/>
                </a:lnTo>
                <a:lnTo>
                  <a:pt x="16" y="2"/>
                </a:lnTo>
                <a:lnTo>
                  <a:pt x="18" y="0"/>
                </a:lnTo>
                <a:lnTo>
                  <a:pt x="22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3" name="Freeform 98"/>
          <p:cNvSpPr>
            <a:spLocks/>
          </p:cNvSpPr>
          <p:nvPr/>
        </p:nvSpPr>
        <p:spPr bwMode="auto">
          <a:xfrm>
            <a:off x="3921125" y="3560763"/>
            <a:ext cx="22225" cy="36512"/>
          </a:xfrm>
          <a:custGeom>
            <a:avLst/>
            <a:gdLst>
              <a:gd name="T0" fmla="*/ 2147483647 w 32"/>
              <a:gd name="T1" fmla="*/ 0 h 46"/>
              <a:gd name="T2" fmla="*/ 2147483647 w 32"/>
              <a:gd name="T3" fmla="*/ 0 h 46"/>
              <a:gd name="T4" fmla="*/ 2147483647 w 32"/>
              <a:gd name="T5" fmla="*/ 2147483647 h 46"/>
              <a:gd name="T6" fmla="*/ 2147483647 w 32"/>
              <a:gd name="T7" fmla="*/ 2147483647 h 46"/>
              <a:gd name="T8" fmla="*/ 2147483647 w 32"/>
              <a:gd name="T9" fmla="*/ 2147483647 h 46"/>
              <a:gd name="T10" fmla="*/ 2147483647 w 32"/>
              <a:gd name="T11" fmla="*/ 2147483647 h 46"/>
              <a:gd name="T12" fmla="*/ 0 w 32"/>
              <a:gd name="T13" fmla="*/ 2147483647 h 46"/>
              <a:gd name="T14" fmla="*/ 0 w 32"/>
              <a:gd name="T15" fmla="*/ 2147483647 h 46"/>
              <a:gd name="T16" fmla="*/ 0 w 32"/>
              <a:gd name="T17" fmla="*/ 2147483647 h 46"/>
              <a:gd name="T18" fmla="*/ 0 w 32"/>
              <a:gd name="T19" fmla="*/ 2147483647 h 46"/>
              <a:gd name="T20" fmla="*/ 0 w 32"/>
              <a:gd name="T21" fmla="*/ 2147483647 h 46"/>
              <a:gd name="T22" fmla="*/ 2147483647 w 32"/>
              <a:gd name="T23" fmla="*/ 2147483647 h 46"/>
              <a:gd name="T24" fmla="*/ 2147483647 w 32"/>
              <a:gd name="T25" fmla="*/ 2147483647 h 46"/>
              <a:gd name="T26" fmla="*/ 2147483647 w 32"/>
              <a:gd name="T27" fmla="*/ 2147483647 h 46"/>
              <a:gd name="T28" fmla="*/ 2147483647 w 32"/>
              <a:gd name="T29" fmla="*/ 2147483647 h 46"/>
              <a:gd name="T30" fmla="*/ 2147483647 w 32"/>
              <a:gd name="T31" fmla="*/ 2147483647 h 46"/>
              <a:gd name="T32" fmla="*/ 2147483647 w 32"/>
              <a:gd name="T33" fmla="*/ 2147483647 h 46"/>
              <a:gd name="T34" fmla="*/ 2147483647 w 32"/>
              <a:gd name="T35" fmla="*/ 2147483647 h 46"/>
              <a:gd name="T36" fmla="*/ 2147483647 w 32"/>
              <a:gd name="T37" fmla="*/ 2147483647 h 46"/>
              <a:gd name="T38" fmla="*/ 2147483647 w 32"/>
              <a:gd name="T39" fmla="*/ 2147483647 h 46"/>
              <a:gd name="T40" fmla="*/ 2147483647 w 32"/>
              <a:gd name="T41" fmla="*/ 2147483647 h 46"/>
              <a:gd name="T42" fmla="*/ 2147483647 w 32"/>
              <a:gd name="T43" fmla="*/ 2147483647 h 46"/>
              <a:gd name="T44" fmla="*/ 2147483647 w 32"/>
              <a:gd name="T45" fmla="*/ 2147483647 h 46"/>
              <a:gd name="T46" fmla="*/ 2147483647 w 32"/>
              <a:gd name="T47" fmla="*/ 2147483647 h 46"/>
              <a:gd name="T48" fmla="*/ 2147483647 w 32"/>
              <a:gd name="T49" fmla="*/ 2147483647 h 46"/>
              <a:gd name="T50" fmla="*/ 2147483647 w 32"/>
              <a:gd name="T51" fmla="*/ 2147483647 h 46"/>
              <a:gd name="T52" fmla="*/ 2147483647 w 32"/>
              <a:gd name="T53" fmla="*/ 2147483647 h 46"/>
              <a:gd name="T54" fmla="*/ 2147483647 w 32"/>
              <a:gd name="T55" fmla="*/ 0 h 46"/>
              <a:gd name="T56" fmla="*/ 2147483647 w 32"/>
              <a:gd name="T57" fmla="*/ 0 h 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2"/>
              <a:gd name="T88" fmla="*/ 0 h 46"/>
              <a:gd name="T89" fmla="*/ 32 w 32"/>
              <a:gd name="T90" fmla="*/ 46 h 4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2" h="46">
                <a:moveTo>
                  <a:pt x="10" y="0"/>
                </a:moveTo>
                <a:lnTo>
                  <a:pt x="10" y="0"/>
                </a:lnTo>
                <a:lnTo>
                  <a:pt x="8" y="4"/>
                </a:lnTo>
                <a:lnTo>
                  <a:pt x="4" y="6"/>
                </a:lnTo>
                <a:lnTo>
                  <a:pt x="4" y="12"/>
                </a:lnTo>
                <a:lnTo>
                  <a:pt x="2" y="18"/>
                </a:lnTo>
                <a:lnTo>
                  <a:pt x="0" y="24"/>
                </a:lnTo>
                <a:lnTo>
                  <a:pt x="0" y="28"/>
                </a:lnTo>
                <a:lnTo>
                  <a:pt x="0" y="34"/>
                </a:lnTo>
                <a:lnTo>
                  <a:pt x="0" y="38"/>
                </a:lnTo>
                <a:lnTo>
                  <a:pt x="4" y="42"/>
                </a:lnTo>
                <a:lnTo>
                  <a:pt x="10" y="46"/>
                </a:lnTo>
                <a:lnTo>
                  <a:pt x="16" y="46"/>
                </a:lnTo>
                <a:lnTo>
                  <a:pt x="24" y="44"/>
                </a:lnTo>
                <a:lnTo>
                  <a:pt x="28" y="40"/>
                </a:lnTo>
                <a:lnTo>
                  <a:pt x="32" y="34"/>
                </a:lnTo>
                <a:lnTo>
                  <a:pt x="32" y="30"/>
                </a:lnTo>
                <a:lnTo>
                  <a:pt x="32" y="24"/>
                </a:lnTo>
                <a:lnTo>
                  <a:pt x="30" y="20"/>
                </a:lnTo>
                <a:lnTo>
                  <a:pt x="28" y="16"/>
                </a:lnTo>
                <a:lnTo>
                  <a:pt x="26" y="12"/>
                </a:lnTo>
                <a:lnTo>
                  <a:pt x="24" y="8"/>
                </a:lnTo>
                <a:lnTo>
                  <a:pt x="20" y="4"/>
                </a:lnTo>
                <a:lnTo>
                  <a:pt x="16" y="2"/>
                </a:lnTo>
                <a:lnTo>
                  <a:pt x="14" y="0"/>
                </a:lnTo>
                <a:lnTo>
                  <a:pt x="1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4" name="Freeform 99"/>
          <p:cNvSpPr>
            <a:spLocks/>
          </p:cNvSpPr>
          <p:nvPr/>
        </p:nvSpPr>
        <p:spPr bwMode="auto">
          <a:xfrm>
            <a:off x="3529013" y="2968625"/>
            <a:ext cx="22225" cy="36513"/>
          </a:xfrm>
          <a:custGeom>
            <a:avLst/>
            <a:gdLst>
              <a:gd name="T0" fmla="*/ 2147483647 w 32"/>
              <a:gd name="T1" fmla="*/ 0 h 46"/>
              <a:gd name="T2" fmla="*/ 2147483647 w 32"/>
              <a:gd name="T3" fmla="*/ 0 h 46"/>
              <a:gd name="T4" fmla="*/ 2147483647 w 32"/>
              <a:gd name="T5" fmla="*/ 2147483647 h 46"/>
              <a:gd name="T6" fmla="*/ 2147483647 w 32"/>
              <a:gd name="T7" fmla="*/ 2147483647 h 46"/>
              <a:gd name="T8" fmla="*/ 2147483647 w 32"/>
              <a:gd name="T9" fmla="*/ 2147483647 h 46"/>
              <a:gd name="T10" fmla="*/ 0 w 32"/>
              <a:gd name="T11" fmla="*/ 2147483647 h 46"/>
              <a:gd name="T12" fmla="*/ 0 w 32"/>
              <a:gd name="T13" fmla="*/ 2147483647 h 46"/>
              <a:gd name="T14" fmla="*/ 0 w 32"/>
              <a:gd name="T15" fmla="*/ 2147483647 h 46"/>
              <a:gd name="T16" fmla="*/ 0 w 32"/>
              <a:gd name="T17" fmla="*/ 2147483647 h 46"/>
              <a:gd name="T18" fmla="*/ 0 w 32"/>
              <a:gd name="T19" fmla="*/ 2147483647 h 46"/>
              <a:gd name="T20" fmla="*/ 0 w 32"/>
              <a:gd name="T21" fmla="*/ 2147483647 h 46"/>
              <a:gd name="T22" fmla="*/ 2147483647 w 32"/>
              <a:gd name="T23" fmla="*/ 2147483647 h 46"/>
              <a:gd name="T24" fmla="*/ 2147483647 w 32"/>
              <a:gd name="T25" fmla="*/ 2147483647 h 46"/>
              <a:gd name="T26" fmla="*/ 2147483647 w 32"/>
              <a:gd name="T27" fmla="*/ 2147483647 h 46"/>
              <a:gd name="T28" fmla="*/ 2147483647 w 32"/>
              <a:gd name="T29" fmla="*/ 2147483647 h 46"/>
              <a:gd name="T30" fmla="*/ 2147483647 w 32"/>
              <a:gd name="T31" fmla="*/ 2147483647 h 46"/>
              <a:gd name="T32" fmla="*/ 2147483647 w 32"/>
              <a:gd name="T33" fmla="*/ 2147483647 h 46"/>
              <a:gd name="T34" fmla="*/ 2147483647 w 32"/>
              <a:gd name="T35" fmla="*/ 2147483647 h 46"/>
              <a:gd name="T36" fmla="*/ 2147483647 w 32"/>
              <a:gd name="T37" fmla="*/ 2147483647 h 46"/>
              <a:gd name="T38" fmla="*/ 2147483647 w 32"/>
              <a:gd name="T39" fmla="*/ 2147483647 h 46"/>
              <a:gd name="T40" fmla="*/ 2147483647 w 32"/>
              <a:gd name="T41" fmla="*/ 2147483647 h 46"/>
              <a:gd name="T42" fmla="*/ 2147483647 w 32"/>
              <a:gd name="T43" fmla="*/ 2147483647 h 46"/>
              <a:gd name="T44" fmla="*/ 2147483647 w 32"/>
              <a:gd name="T45" fmla="*/ 2147483647 h 46"/>
              <a:gd name="T46" fmla="*/ 2147483647 w 32"/>
              <a:gd name="T47" fmla="*/ 2147483647 h 46"/>
              <a:gd name="T48" fmla="*/ 2147483647 w 32"/>
              <a:gd name="T49" fmla="*/ 2147483647 h 46"/>
              <a:gd name="T50" fmla="*/ 2147483647 w 32"/>
              <a:gd name="T51" fmla="*/ 2147483647 h 46"/>
              <a:gd name="T52" fmla="*/ 2147483647 w 32"/>
              <a:gd name="T53" fmla="*/ 2147483647 h 46"/>
              <a:gd name="T54" fmla="*/ 2147483647 w 32"/>
              <a:gd name="T55" fmla="*/ 0 h 46"/>
              <a:gd name="T56" fmla="*/ 2147483647 w 32"/>
              <a:gd name="T57" fmla="*/ 0 h 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2"/>
              <a:gd name="T88" fmla="*/ 0 h 46"/>
              <a:gd name="T89" fmla="*/ 32 w 32"/>
              <a:gd name="T90" fmla="*/ 46 h 4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2" h="46">
                <a:moveTo>
                  <a:pt x="10" y="0"/>
                </a:moveTo>
                <a:lnTo>
                  <a:pt x="10" y="0"/>
                </a:lnTo>
                <a:lnTo>
                  <a:pt x="6" y="2"/>
                </a:lnTo>
                <a:lnTo>
                  <a:pt x="4" y="6"/>
                </a:lnTo>
                <a:lnTo>
                  <a:pt x="2" y="12"/>
                </a:lnTo>
                <a:lnTo>
                  <a:pt x="0" y="18"/>
                </a:lnTo>
                <a:lnTo>
                  <a:pt x="0" y="24"/>
                </a:lnTo>
                <a:lnTo>
                  <a:pt x="0" y="28"/>
                </a:lnTo>
                <a:lnTo>
                  <a:pt x="0" y="34"/>
                </a:lnTo>
                <a:lnTo>
                  <a:pt x="0" y="38"/>
                </a:lnTo>
                <a:lnTo>
                  <a:pt x="4" y="42"/>
                </a:lnTo>
                <a:lnTo>
                  <a:pt x="8" y="46"/>
                </a:lnTo>
                <a:lnTo>
                  <a:pt x="16" y="46"/>
                </a:lnTo>
                <a:lnTo>
                  <a:pt x="22" y="44"/>
                </a:lnTo>
                <a:lnTo>
                  <a:pt x="28" y="40"/>
                </a:lnTo>
                <a:lnTo>
                  <a:pt x="32" y="34"/>
                </a:lnTo>
                <a:lnTo>
                  <a:pt x="32" y="30"/>
                </a:lnTo>
                <a:lnTo>
                  <a:pt x="32" y="24"/>
                </a:lnTo>
                <a:lnTo>
                  <a:pt x="30" y="20"/>
                </a:lnTo>
                <a:lnTo>
                  <a:pt x="28" y="16"/>
                </a:lnTo>
                <a:lnTo>
                  <a:pt x="26" y="12"/>
                </a:lnTo>
                <a:lnTo>
                  <a:pt x="22" y="8"/>
                </a:lnTo>
                <a:lnTo>
                  <a:pt x="20" y="4"/>
                </a:lnTo>
                <a:lnTo>
                  <a:pt x="16" y="2"/>
                </a:lnTo>
                <a:lnTo>
                  <a:pt x="14" y="0"/>
                </a:lnTo>
                <a:lnTo>
                  <a:pt x="1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5" name="Freeform 100"/>
          <p:cNvSpPr>
            <a:spLocks/>
          </p:cNvSpPr>
          <p:nvPr/>
        </p:nvSpPr>
        <p:spPr bwMode="auto">
          <a:xfrm>
            <a:off x="3313113" y="2789238"/>
            <a:ext cx="22225" cy="38100"/>
          </a:xfrm>
          <a:custGeom>
            <a:avLst/>
            <a:gdLst>
              <a:gd name="T0" fmla="*/ 2147483647 w 32"/>
              <a:gd name="T1" fmla="*/ 2147483647 h 47"/>
              <a:gd name="T2" fmla="*/ 2147483647 w 32"/>
              <a:gd name="T3" fmla="*/ 2147483647 h 47"/>
              <a:gd name="T4" fmla="*/ 2147483647 w 32"/>
              <a:gd name="T5" fmla="*/ 2147483647 h 47"/>
              <a:gd name="T6" fmla="*/ 2147483647 w 32"/>
              <a:gd name="T7" fmla="*/ 2147483647 h 47"/>
              <a:gd name="T8" fmla="*/ 2147483647 w 32"/>
              <a:gd name="T9" fmla="*/ 2147483647 h 47"/>
              <a:gd name="T10" fmla="*/ 2147483647 w 32"/>
              <a:gd name="T11" fmla="*/ 2147483647 h 47"/>
              <a:gd name="T12" fmla="*/ 0 w 32"/>
              <a:gd name="T13" fmla="*/ 2147483647 h 47"/>
              <a:gd name="T14" fmla="*/ 0 w 32"/>
              <a:gd name="T15" fmla="*/ 2147483647 h 47"/>
              <a:gd name="T16" fmla="*/ 0 w 32"/>
              <a:gd name="T17" fmla="*/ 2147483647 h 47"/>
              <a:gd name="T18" fmla="*/ 0 w 32"/>
              <a:gd name="T19" fmla="*/ 2147483647 h 47"/>
              <a:gd name="T20" fmla="*/ 0 w 32"/>
              <a:gd name="T21" fmla="*/ 2147483647 h 47"/>
              <a:gd name="T22" fmla="*/ 2147483647 w 32"/>
              <a:gd name="T23" fmla="*/ 2147483647 h 47"/>
              <a:gd name="T24" fmla="*/ 2147483647 w 32"/>
              <a:gd name="T25" fmla="*/ 2147483647 h 47"/>
              <a:gd name="T26" fmla="*/ 2147483647 w 32"/>
              <a:gd name="T27" fmla="*/ 2147483647 h 47"/>
              <a:gd name="T28" fmla="*/ 2147483647 w 32"/>
              <a:gd name="T29" fmla="*/ 2147483647 h 47"/>
              <a:gd name="T30" fmla="*/ 2147483647 w 32"/>
              <a:gd name="T31" fmla="*/ 2147483647 h 47"/>
              <a:gd name="T32" fmla="*/ 2147483647 w 32"/>
              <a:gd name="T33" fmla="*/ 2147483647 h 47"/>
              <a:gd name="T34" fmla="*/ 2147483647 w 32"/>
              <a:gd name="T35" fmla="*/ 2147483647 h 47"/>
              <a:gd name="T36" fmla="*/ 2147483647 w 32"/>
              <a:gd name="T37" fmla="*/ 2147483647 h 47"/>
              <a:gd name="T38" fmla="*/ 2147483647 w 32"/>
              <a:gd name="T39" fmla="*/ 2147483647 h 47"/>
              <a:gd name="T40" fmla="*/ 2147483647 w 32"/>
              <a:gd name="T41" fmla="*/ 2147483647 h 47"/>
              <a:gd name="T42" fmla="*/ 2147483647 w 32"/>
              <a:gd name="T43" fmla="*/ 2147483647 h 47"/>
              <a:gd name="T44" fmla="*/ 2147483647 w 32"/>
              <a:gd name="T45" fmla="*/ 2147483647 h 47"/>
              <a:gd name="T46" fmla="*/ 2147483647 w 32"/>
              <a:gd name="T47" fmla="*/ 2147483647 h 47"/>
              <a:gd name="T48" fmla="*/ 2147483647 w 32"/>
              <a:gd name="T49" fmla="*/ 2147483647 h 47"/>
              <a:gd name="T50" fmla="*/ 2147483647 w 32"/>
              <a:gd name="T51" fmla="*/ 2147483647 h 47"/>
              <a:gd name="T52" fmla="*/ 2147483647 w 32"/>
              <a:gd name="T53" fmla="*/ 2147483647 h 47"/>
              <a:gd name="T54" fmla="*/ 2147483647 w 32"/>
              <a:gd name="T55" fmla="*/ 0 h 47"/>
              <a:gd name="T56" fmla="*/ 2147483647 w 32"/>
              <a:gd name="T57" fmla="*/ 2147483647 h 4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2"/>
              <a:gd name="T88" fmla="*/ 0 h 47"/>
              <a:gd name="T89" fmla="*/ 32 w 32"/>
              <a:gd name="T90" fmla="*/ 47 h 4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2" h="47">
                <a:moveTo>
                  <a:pt x="10" y="2"/>
                </a:moveTo>
                <a:lnTo>
                  <a:pt x="10" y="2"/>
                </a:lnTo>
                <a:lnTo>
                  <a:pt x="8" y="4"/>
                </a:lnTo>
                <a:lnTo>
                  <a:pt x="4" y="8"/>
                </a:lnTo>
                <a:lnTo>
                  <a:pt x="2" y="12"/>
                </a:lnTo>
                <a:lnTo>
                  <a:pt x="2" y="18"/>
                </a:lnTo>
                <a:lnTo>
                  <a:pt x="0" y="24"/>
                </a:lnTo>
                <a:lnTo>
                  <a:pt x="0" y="30"/>
                </a:lnTo>
                <a:lnTo>
                  <a:pt x="0" y="36"/>
                </a:lnTo>
                <a:lnTo>
                  <a:pt x="0" y="37"/>
                </a:lnTo>
                <a:lnTo>
                  <a:pt x="4" y="43"/>
                </a:lnTo>
                <a:lnTo>
                  <a:pt x="8" y="45"/>
                </a:lnTo>
                <a:lnTo>
                  <a:pt x="16" y="47"/>
                </a:lnTo>
                <a:lnTo>
                  <a:pt x="22" y="45"/>
                </a:lnTo>
                <a:lnTo>
                  <a:pt x="28" y="41"/>
                </a:lnTo>
                <a:lnTo>
                  <a:pt x="32" y="36"/>
                </a:lnTo>
                <a:lnTo>
                  <a:pt x="32" y="30"/>
                </a:lnTo>
                <a:lnTo>
                  <a:pt x="32" y="24"/>
                </a:lnTo>
                <a:lnTo>
                  <a:pt x="30" y="22"/>
                </a:lnTo>
                <a:lnTo>
                  <a:pt x="28" y="18"/>
                </a:lnTo>
                <a:lnTo>
                  <a:pt x="26" y="12"/>
                </a:lnTo>
                <a:lnTo>
                  <a:pt x="22" y="8"/>
                </a:lnTo>
                <a:lnTo>
                  <a:pt x="20" y="6"/>
                </a:lnTo>
                <a:lnTo>
                  <a:pt x="16" y="2"/>
                </a:lnTo>
                <a:lnTo>
                  <a:pt x="14" y="0"/>
                </a:lnTo>
                <a:lnTo>
                  <a:pt x="1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6" name="Freeform 101"/>
          <p:cNvSpPr>
            <a:spLocks/>
          </p:cNvSpPr>
          <p:nvPr/>
        </p:nvSpPr>
        <p:spPr bwMode="auto">
          <a:xfrm>
            <a:off x="3686175" y="2795588"/>
            <a:ext cx="23813" cy="36512"/>
          </a:xfrm>
          <a:custGeom>
            <a:avLst/>
            <a:gdLst>
              <a:gd name="T0" fmla="*/ 2147483647 w 32"/>
              <a:gd name="T1" fmla="*/ 0 h 45"/>
              <a:gd name="T2" fmla="*/ 2147483647 w 32"/>
              <a:gd name="T3" fmla="*/ 0 h 45"/>
              <a:gd name="T4" fmla="*/ 2147483647 w 32"/>
              <a:gd name="T5" fmla="*/ 2147483647 h 45"/>
              <a:gd name="T6" fmla="*/ 2147483647 w 32"/>
              <a:gd name="T7" fmla="*/ 2147483647 h 45"/>
              <a:gd name="T8" fmla="*/ 2147483647 w 32"/>
              <a:gd name="T9" fmla="*/ 2147483647 h 45"/>
              <a:gd name="T10" fmla="*/ 2147483647 w 32"/>
              <a:gd name="T11" fmla="*/ 2147483647 h 45"/>
              <a:gd name="T12" fmla="*/ 0 w 32"/>
              <a:gd name="T13" fmla="*/ 2147483647 h 45"/>
              <a:gd name="T14" fmla="*/ 0 w 32"/>
              <a:gd name="T15" fmla="*/ 2147483647 h 45"/>
              <a:gd name="T16" fmla="*/ 0 w 32"/>
              <a:gd name="T17" fmla="*/ 2147483647 h 45"/>
              <a:gd name="T18" fmla="*/ 0 w 32"/>
              <a:gd name="T19" fmla="*/ 2147483647 h 45"/>
              <a:gd name="T20" fmla="*/ 0 w 32"/>
              <a:gd name="T21" fmla="*/ 2147483647 h 45"/>
              <a:gd name="T22" fmla="*/ 2147483647 w 32"/>
              <a:gd name="T23" fmla="*/ 2147483647 h 45"/>
              <a:gd name="T24" fmla="*/ 2147483647 w 32"/>
              <a:gd name="T25" fmla="*/ 2147483647 h 45"/>
              <a:gd name="T26" fmla="*/ 2147483647 w 32"/>
              <a:gd name="T27" fmla="*/ 2147483647 h 45"/>
              <a:gd name="T28" fmla="*/ 2147483647 w 32"/>
              <a:gd name="T29" fmla="*/ 2147483647 h 45"/>
              <a:gd name="T30" fmla="*/ 2147483647 w 32"/>
              <a:gd name="T31" fmla="*/ 2147483647 h 45"/>
              <a:gd name="T32" fmla="*/ 2147483647 w 32"/>
              <a:gd name="T33" fmla="*/ 2147483647 h 45"/>
              <a:gd name="T34" fmla="*/ 2147483647 w 32"/>
              <a:gd name="T35" fmla="*/ 2147483647 h 45"/>
              <a:gd name="T36" fmla="*/ 2147483647 w 32"/>
              <a:gd name="T37" fmla="*/ 2147483647 h 45"/>
              <a:gd name="T38" fmla="*/ 2147483647 w 32"/>
              <a:gd name="T39" fmla="*/ 2147483647 h 45"/>
              <a:gd name="T40" fmla="*/ 2147483647 w 32"/>
              <a:gd name="T41" fmla="*/ 2147483647 h 45"/>
              <a:gd name="T42" fmla="*/ 2147483647 w 32"/>
              <a:gd name="T43" fmla="*/ 2147483647 h 45"/>
              <a:gd name="T44" fmla="*/ 2147483647 w 32"/>
              <a:gd name="T45" fmla="*/ 2147483647 h 45"/>
              <a:gd name="T46" fmla="*/ 2147483647 w 32"/>
              <a:gd name="T47" fmla="*/ 2147483647 h 45"/>
              <a:gd name="T48" fmla="*/ 2147483647 w 32"/>
              <a:gd name="T49" fmla="*/ 2147483647 h 45"/>
              <a:gd name="T50" fmla="*/ 2147483647 w 32"/>
              <a:gd name="T51" fmla="*/ 2147483647 h 45"/>
              <a:gd name="T52" fmla="*/ 2147483647 w 32"/>
              <a:gd name="T53" fmla="*/ 2147483647 h 45"/>
              <a:gd name="T54" fmla="*/ 2147483647 w 32"/>
              <a:gd name="T55" fmla="*/ 0 h 45"/>
              <a:gd name="T56" fmla="*/ 2147483647 w 32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2"/>
              <a:gd name="T88" fmla="*/ 0 h 45"/>
              <a:gd name="T89" fmla="*/ 32 w 32"/>
              <a:gd name="T90" fmla="*/ 45 h 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2" h="45">
                <a:moveTo>
                  <a:pt x="12" y="0"/>
                </a:moveTo>
                <a:lnTo>
                  <a:pt x="12" y="0"/>
                </a:lnTo>
                <a:lnTo>
                  <a:pt x="8" y="4"/>
                </a:lnTo>
                <a:lnTo>
                  <a:pt x="6" y="6"/>
                </a:lnTo>
                <a:lnTo>
                  <a:pt x="4" y="12"/>
                </a:lnTo>
                <a:lnTo>
                  <a:pt x="2" y="18"/>
                </a:lnTo>
                <a:lnTo>
                  <a:pt x="0" y="24"/>
                </a:lnTo>
                <a:lnTo>
                  <a:pt x="0" y="29"/>
                </a:lnTo>
                <a:lnTo>
                  <a:pt x="0" y="33"/>
                </a:lnTo>
                <a:lnTo>
                  <a:pt x="0" y="37"/>
                </a:lnTo>
                <a:lnTo>
                  <a:pt x="4" y="41"/>
                </a:lnTo>
                <a:lnTo>
                  <a:pt x="10" y="45"/>
                </a:lnTo>
                <a:lnTo>
                  <a:pt x="16" y="45"/>
                </a:lnTo>
                <a:lnTo>
                  <a:pt x="24" y="43"/>
                </a:lnTo>
                <a:lnTo>
                  <a:pt x="28" y="39"/>
                </a:lnTo>
                <a:lnTo>
                  <a:pt x="32" y="35"/>
                </a:lnTo>
                <a:lnTo>
                  <a:pt x="32" y="29"/>
                </a:lnTo>
                <a:lnTo>
                  <a:pt x="32" y="24"/>
                </a:lnTo>
                <a:lnTo>
                  <a:pt x="30" y="20"/>
                </a:lnTo>
                <a:lnTo>
                  <a:pt x="28" y="16"/>
                </a:lnTo>
                <a:lnTo>
                  <a:pt x="26" y="12"/>
                </a:lnTo>
                <a:lnTo>
                  <a:pt x="24" y="8"/>
                </a:lnTo>
                <a:lnTo>
                  <a:pt x="20" y="4"/>
                </a:lnTo>
                <a:lnTo>
                  <a:pt x="18" y="2"/>
                </a:lnTo>
                <a:lnTo>
                  <a:pt x="14" y="0"/>
                </a:lnTo>
                <a:lnTo>
                  <a:pt x="12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7" name="Freeform 102"/>
          <p:cNvSpPr>
            <a:spLocks/>
          </p:cNvSpPr>
          <p:nvPr/>
        </p:nvSpPr>
        <p:spPr bwMode="auto">
          <a:xfrm>
            <a:off x="3251200" y="2260600"/>
            <a:ext cx="23813" cy="38100"/>
          </a:xfrm>
          <a:custGeom>
            <a:avLst/>
            <a:gdLst>
              <a:gd name="T0" fmla="*/ 2147483647 w 34"/>
              <a:gd name="T1" fmla="*/ 2147483647 h 48"/>
              <a:gd name="T2" fmla="*/ 2147483647 w 34"/>
              <a:gd name="T3" fmla="*/ 2147483647 h 48"/>
              <a:gd name="T4" fmla="*/ 2147483647 w 34"/>
              <a:gd name="T5" fmla="*/ 2147483647 h 48"/>
              <a:gd name="T6" fmla="*/ 2147483647 w 34"/>
              <a:gd name="T7" fmla="*/ 2147483647 h 48"/>
              <a:gd name="T8" fmla="*/ 2147483647 w 34"/>
              <a:gd name="T9" fmla="*/ 2147483647 h 48"/>
              <a:gd name="T10" fmla="*/ 2147483647 w 34"/>
              <a:gd name="T11" fmla="*/ 2147483647 h 48"/>
              <a:gd name="T12" fmla="*/ 0 w 34"/>
              <a:gd name="T13" fmla="*/ 2147483647 h 48"/>
              <a:gd name="T14" fmla="*/ 0 w 34"/>
              <a:gd name="T15" fmla="*/ 2147483647 h 48"/>
              <a:gd name="T16" fmla="*/ 0 w 34"/>
              <a:gd name="T17" fmla="*/ 2147483647 h 48"/>
              <a:gd name="T18" fmla="*/ 2147483647 w 34"/>
              <a:gd name="T19" fmla="*/ 2147483647 h 48"/>
              <a:gd name="T20" fmla="*/ 2147483647 w 34"/>
              <a:gd name="T21" fmla="*/ 2147483647 h 48"/>
              <a:gd name="T22" fmla="*/ 2147483647 w 34"/>
              <a:gd name="T23" fmla="*/ 2147483647 h 48"/>
              <a:gd name="T24" fmla="*/ 2147483647 w 34"/>
              <a:gd name="T25" fmla="*/ 2147483647 h 48"/>
              <a:gd name="T26" fmla="*/ 2147483647 w 34"/>
              <a:gd name="T27" fmla="*/ 2147483647 h 48"/>
              <a:gd name="T28" fmla="*/ 2147483647 w 34"/>
              <a:gd name="T29" fmla="*/ 2147483647 h 48"/>
              <a:gd name="T30" fmla="*/ 2147483647 w 34"/>
              <a:gd name="T31" fmla="*/ 2147483647 h 48"/>
              <a:gd name="T32" fmla="*/ 2147483647 w 34"/>
              <a:gd name="T33" fmla="*/ 2147483647 h 48"/>
              <a:gd name="T34" fmla="*/ 2147483647 w 34"/>
              <a:gd name="T35" fmla="*/ 2147483647 h 48"/>
              <a:gd name="T36" fmla="*/ 2147483647 w 34"/>
              <a:gd name="T37" fmla="*/ 2147483647 h 48"/>
              <a:gd name="T38" fmla="*/ 2147483647 w 34"/>
              <a:gd name="T39" fmla="*/ 2147483647 h 48"/>
              <a:gd name="T40" fmla="*/ 2147483647 w 34"/>
              <a:gd name="T41" fmla="*/ 2147483647 h 48"/>
              <a:gd name="T42" fmla="*/ 2147483647 w 34"/>
              <a:gd name="T43" fmla="*/ 2147483647 h 48"/>
              <a:gd name="T44" fmla="*/ 2147483647 w 34"/>
              <a:gd name="T45" fmla="*/ 2147483647 h 48"/>
              <a:gd name="T46" fmla="*/ 2147483647 w 34"/>
              <a:gd name="T47" fmla="*/ 2147483647 h 48"/>
              <a:gd name="T48" fmla="*/ 2147483647 w 34"/>
              <a:gd name="T49" fmla="*/ 2147483647 h 48"/>
              <a:gd name="T50" fmla="*/ 2147483647 w 34"/>
              <a:gd name="T51" fmla="*/ 2147483647 h 48"/>
              <a:gd name="T52" fmla="*/ 2147483647 w 34"/>
              <a:gd name="T53" fmla="*/ 2147483647 h 48"/>
              <a:gd name="T54" fmla="*/ 2147483647 w 34"/>
              <a:gd name="T55" fmla="*/ 0 h 48"/>
              <a:gd name="T56" fmla="*/ 2147483647 w 34"/>
              <a:gd name="T57" fmla="*/ 2147483647 h 4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4"/>
              <a:gd name="T88" fmla="*/ 0 h 48"/>
              <a:gd name="T89" fmla="*/ 34 w 34"/>
              <a:gd name="T90" fmla="*/ 48 h 4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4" h="48">
                <a:moveTo>
                  <a:pt x="12" y="2"/>
                </a:moveTo>
                <a:lnTo>
                  <a:pt x="12" y="2"/>
                </a:lnTo>
                <a:lnTo>
                  <a:pt x="8" y="4"/>
                </a:lnTo>
                <a:lnTo>
                  <a:pt x="6" y="8"/>
                </a:lnTo>
                <a:lnTo>
                  <a:pt x="4" y="14"/>
                </a:lnTo>
                <a:lnTo>
                  <a:pt x="2" y="20"/>
                </a:lnTo>
                <a:lnTo>
                  <a:pt x="0" y="26"/>
                </a:lnTo>
                <a:lnTo>
                  <a:pt x="0" y="30"/>
                </a:lnTo>
                <a:lnTo>
                  <a:pt x="0" y="36"/>
                </a:lnTo>
                <a:lnTo>
                  <a:pt x="2" y="38"/>
                </a:lnTo>
                <a:lnTo>
                  <a:pt x="6" y="44"/>
                </a:lnTo>
                <a:lnTo>
                  <a:pt x="10" y="46"/>
                </a:lnTo>
                <a:lnTo>
                  <a:pt x="18" y="48"/>
                </a:lnTo>
                <a:lnTo>
                  <a:pt x="24" y="46"/>
                </a:lnTo>
                <a:lnTo>
                  <a:pt x="30" y="42"/>
                </a:lnTo>
                <a:lnTo>
                  <a:pt x="32" y="36"/>
                </a:lnTo>
                <a:lnTo>
                  <a:pt x="34" y="32"/>
                </a:lnTo>
                <a:lnTo>
                  <a:pt x="32" y="26"/>
                </a:lnTo>
                <a:lnTo>
                  <a:pt x="32" y="22"/>
                </a:lnTo>
                <a:lnTo>
                  <a:pt x="30" y="18"/>
                </a:lnTo>
                <a:lnTo>
                  <a:pt x="26" y="14"/>
                </a:lnTo>
                <a:lnTo>
                  <a:pt x="24" y="8"/>
                </a:lnTo>
                <a:lnTo>
                  <a:pt x="22" y="6"/>
                </a:lnTo>
                <a:lnTo>
                  <a:pt x="18" y="2"/>
                </a:lnTo>
                <a:lnTo>
                  <a:pt x="16" y="0"/>
                </a:lnTo>
                <a:lnTo>
                  <a:pt x="12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8" name="Freeform 103"/>
          <p:cNvSpPr>
            <a:spLocks/>
          </p:cNvSpPr>
          <p:nvPr/>
        </p:nvSpPr>
        <p:spPr bwMode="auto">
          <a:xfrm>
            <a:off x="3430588" y="3351213"/>
            <a:ext cx="38100" cy="38100"/>
          </a:xfrm>
          <a:custGeom>
            <a:avLst/>
            <a:gdLst>
              <a:gd name="T0" fmla="*/ 2147483647 w 56"/>
              <a:gd name="T1" fmla="*/ 0 h 48"/>
              <a:gd name="T2" fmla="*/ 2147483647 w 56"/>
              <a:gd name="T3" fmla="*/ 0 h 48"/>
              <a:gd name="T4" fmla="*/ 2147483647 w 56"/>
              <a:gd name="T5" fmla="*/ 0 h 48"/>
              <a:gd name="T6" fmla="*/ 2147483647 w 56"/>
              <a:gd name="T7" fmla="*/ 2147483647 h 48"/>
              <a:gd name="T8" fmla="*/ 2147483647 w 56"/>
              <a:gd name="T9" fmla="*/ 2147483647 h 48"/>
              <a:gd name="T10" fmla="*/ 2147483647 w 56"/>
              <a:gd name="T11" fmla="*/ 2147483647 h 48"/>
              <a:gd name="T12" fmla="*/ 2147483647 w 56"/>
              <a:gd name="T13" fmla="*/ 2147483647 h 48"/>
              <a:gd name="T14" fmla="*/ 2147483647 w 56"/>
              <a:gd name="T15" fmla="*/ 2147483647 h 48"/>
              <a:gd name="T16" fmla="*/ 2147483647 w 56"/>
              <a:gd name="T17" fmla="*/ 2147483647 h 48"/>
              <a:gd name="T18" fmla="*/ 2147483647 w 56"/>
              <a:gd name="T19" fmla="*/ 2147483647 h 48"/>
              <a:gd name="T20" fmla="*/ 2147483647 w 56"/>
              <a:gd name="T21" fmla="*/ 2147483647 h 48"/>
              <a:gd name="T22" fmla="*/ 2147483647 w 56"/>
              <a:gd name="T23" fmla="*/ 2147483647 h 48"/>
              <a:gd name="T24" fmla="*/ 2147483647 w 56"/>
              <a:gd name="T25" fmla="*/ 2147483647 h 48"/>
              <a:gd name="T26" fmla="*/ 2147483647 w 56"/>
              <a:gd name="T27" fmla="*/ 2147483647 h 48"/>
              <a:gd name="T28" fmla="*/ 2147483647 w 56"/>
              <a:gd name="T29" fmla="*/ 2147483647 h 48"/>
              <a:gd name="T30" fmla="*/ 2147483647 w 56"/>
              <a:gd name="T31" fmla="*/ 2147483647 h 48"/>
              <a:gd name="T32" fmla="*/ 2147483647 w 56"/>
              <a:gd name="T33" fmla="*/ 2147483647 h 48"/>
              <a:gd name="T34" fmla="*/ 2147483647 w 56"/>
              <a:gd name="T35" fmla="*/ 2147483647 h 48"/>
              <a:gd name="T36" fmla="*/ 2147483647 w 56"/>
              <a:gd name="T37" fmla="*/ 2147483647 h 48"/>
              <a:gd name="T38" fmla="*/ 2147483647 w 56"/>
              <a:gd name="T39" fmla="*/ 2147483647 h 48"/>
              <a:gd name="T40" fmla="*/ 2147483647 w 56"/>
              <a:gd name="T41" fmla="*/ 2147483647 h 48"/>
              <a:gd name="T42" fmla="*/ 2147483647 w 56"/>
              <a:gd name="T43" fmla="*/ 2147483647 h 48"/>
              <a:gd name="T44" fmla="*/ 2147483647 w 56"/>
              <a:gd name="T45" fmla="*/ 2147483647 h 48"/>
              <a:gd name="T46" fmla="*/ 2147483647 w 56"/>
              <a:gd name="T47" fmla="*/ 2147483647 h 48"/>
              <a:gd name="T48" fmla="*/ 2147483647 w 56"/>
              <a:gd name="T49" fmla="*/ 2147483647 h 48"/>
              <a:gd name="T50" fmla="*/ 2147483647 w 56"/>
              <a:gd name="T51" fmla="*/ 2147483647 h 48"/>
              <a:gd name="T52" fmla="*/ 0 w 56"/>
              <a:gd name="T53" fmla="*/ 2147483647 h 48"/>
              <a:gd name="T54" fmla="*/ 0 w 56"/>
              <a:gd name="T55" fmla="*/ 2147483647 h 48"/>
              <a:gd name="T56" fmla="*/ 0 w 56"/>
              <a:gd name="T57" fmla="*/ 2147483647 h 48"/>
              <a:gd name="T58" fmla="*/ 0 w 56"/>
              <a:gd name="T59" fmla="*/ 2147483647 h 48"/>
              <a:gd name="T60" fmla="*/ 2147483647 w 56"/>
              <a:gd name="T61" fmla="*/ 2147483647 h 48"/>
              <a:gd name="T62" fmla="*/ 2147483647 w 56"/>
              <a:gd name="T63" fmla="*/ 2147483647 h 48"/>
              <a:gd name="T64" fmla="*/ 2147483647 w 56"/>
              <a:gd name="T65" fmla="*/ 2147483647 h 48"/>
              <a:gd name="T66" fmla="*/ 2147483647 w 56"/>
              <a:gd name="T67" fmla="*/ 2147483647 h 48"/>
              <a:gd name="T68" fmla="*/ 2147483647 w 56"/>
              <a:gd name="T69" fmla="*/ 2147483647 h 48"/>
              <a:gd name="T70" fmla="*/ 2147483647 w 56"/>
              <a:gd name="T71" fmla="*/ 0 h 48"/>
              <a:gd name="T72" fmla="*/ 2147483647 w 56"/>
              <a:gd name="T73" fmla="*/ 0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48"/>
              <a:gd name="T113" fmla="*/ 56 w 56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48">
                <a:moveTo>
                  <a:pt x="28" y="0"/>
                </a:moveTo>
                <a:lnTo>
                  <a:pt x="28" y="0"/>
                </a:lnTo>
                <a:lnTo>
                  <a:pt x="34" y="0"/>
                </a:lnTo>
                <a:lnTo>
                  <a:pt x="38" y="2"/>
                </a:lnTo>
                <a:lnTo>
                  <a:pt x="44" y="4"/>
                </a:lnTo>
                <a:lnTo>
                  <a:pt x="48" y="6"/>
                </a:lnTo>
                <a:lnTo>
                  <a:pt x="52" y="10"/>
                </a:lnTo>
                <a:lnTo>
                  <a:pt x="54" y="14"/>
                </a:lnTo>
                <a:lnTo>
                  <a:pt x="56" y="18"/>
                </a:lnTo>
                <a:lnTo>
                  <a:pt x="56" y="24"/>
                </a:lnTo>
                <a:lnTo>
                  <a:pt x="56" y="28"/>
                </a:lnTo>
                <a:lnTo>
                  <a:pt x="54" y="34"/>
                </a:lnTo>
                <a:lnTo>
                  <a:pt x="52" y="36"/>
                </a:lnTo>
                <a:lnTo>
                  <a:pt x="48" y="40"/>
                </a:lnTo>
                <a:lnTo>
                  <a:pt x="44" y="44"/>
                </a:lnTo>
                <a:lnTo>
                  <a:pt x="38" y="46"/>
                </a:lnTo>
                <a:lnTo>
                  <a:pt x="34" y="46"/>
                </a:lnTo>
                <a:lnTo>
                  <a:pt x="28" y="48"/>
                </a:lnTo>
                <a:lnTo>
                  <a:pt x="22" y="46"/>
                </a:lnTo>
                <a:lnTo>
                  <a:pt x="16" y="46"/>
                </a:lnTo>
                <a:lnTo>
                  <a:pt x="12" y="44"/>
                </a:lnTo>
                <a:lnTo>
                  <a:pt x="8" y="40"/>
                </a:lnTo>
                <a:lnTo>
                  <a:pt x="4" y="36"/>
                </a:lnTo>
                <a:lnTo>
                  <a:pt x="2" y="34"/>
                </a:lnTo>
                <a:lnTo>
                  <a:pt x="0" y="28"/>
                </a:lnTo>
                <a:lnTo>
                  <a:pt x="0" y="24"/>
                </a:lnTo>
                <a:lnTo>
                  <a:pt x="0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2" y="0"/>
                </a:lnTo>
                <a:lnTo>
                  <a:pt x="2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59" name="Freeform 104"/>
          <p:cNvSpPr>
            <a:spLocks/>
          </p:cNvSpPr>
          <p:nvPr/>
        </p:nvSpPr>
        <p:spPr bwMode="auto">
          <a:xfrm>
            <a:off x="4094163" y="3290888"/>
            <a:ext cx="39687" cy="38100"/>
          </a:xfrm>
          <a:custGeom>
            <a:avLst/>
            <a:gdLst>
              <a:gd name="T0" fmla="*/ 2147483647 w 56"/>
              <a:gd name="T1" fmla="*/ 0 h 48"/>
              <a:gd name="T2" fmla="*/ 2147483647 w 56"/>
              <a:gd name="T3" fmla="*/ 0 h 48"/>
              <a:gd name="T4" fmla="*/ 2147483647 w 56"/>
              <a:gd name="T5" fmla="*/ 2147483647 h 48"/>
              <a:gd name="T6" fmla="*/ 2147483647 w 56"/>
              <a:gd name="T7" fmla="*/ 2147483647 h 48"/>
              <a:gd name="T8" fmla="*/ 2147483647 w 56"/>
              <a:gd name="T9" fmla="*/ 2147483647 h 48"/>
              <a:gd name="T10" fmla="*/ 2147483647 w 56"/>
              <a:gd name="T11" fmla="*/ 2147483647 h 48"/>
              <a:gd name="T12" fmla="*/ 2147483647 w 56"/>
              <a:gd name="T13" fmla="*/ 2147483647 h 48"/>
              <a:gd name="T14" fmla="*/ 2147483647 w 56"/>
              <a:gd name="T15" fmla="*/ 2147483647 h 48"/>
              <a:gd name="T16" fmla="*/ 2147483647 w 56"/>
              <a:gd name="T17" fmla="*/ 2147483647 h 48"/>
              <a:gd name="T18" fmla="*/ 2147483647 w 56"/>
              <a:gd name="T19" fmla="*/ 2147483647 h 48"/>
              <a:gd name="T20" fmla="*/ 2147483647 w 56"/>
              <a:gd name="T21" fmla="*/ 2147483647 h 48"/>
              <a:gd name="T22" fmla="*/ 2147483647 w 56"/>
              <a:gd name="T23" fmla="*/ 2147483647 h 48"/>
              <a:gd name="T24" fmla="*/ 2147483647 w 56"/>
              <a:gd name="T25" fmla="*/ 2147483647 h 48"/>
              <a:gd name="T26" fmla="*/ 2147483647 w 56"/>
              <a:gd name="T27" fmla="*/ 2147483647 h 48"/>
              <a:gd name="T28" fmla="*/ 2147483647 w 56"/>
              <a:gd name="T29" fmla="*/ 2147483647 h 48"/>
              <a:gd name="T30" fmla="*/ 2147483647 w 56"/>
              <a:gd name="T31" fmla="*/ 2147483647 h 48"/>
              <a:gd name="T32" fmla="*/ 2147483647 w 56"/>
              <a:gd name="T33" fmla="*/ 2147483647 h 48"/>
              <a:gd name="T34" fmla="*/ 2147483647 w 56"/>
              <a:gd name="T35" fmla="*/ 2147483647 h 48"/>
              <a:gd name="T36" fmla="*/ 2147483647 w 56"/>
              <a:gd name="T37" fmla="*/ 2147483647 h 48"/>
              <a:gd name="T38" fmla="*/ 2147483647 w 56"/>
              <a:gd name="T39" fmla="*/ 2147483647 h 48"/>
              <a:gd name="T40" fmla="*/ 2147483647 w 56"/>
              <a:gd name="T41" fmla="*/ 2147483647 h 48"/>
              <a:gd name="T42" fmla="*/ 2147483647 w 56"/>
              <a:gd name="T43" fmla="*/ 2147483647 h 48"/>
              <a:gd name="T44" fmla="*/ 2147483647 w 56"/>
              <a:gd name="T45" fmla="*/ 2147483647 h 48"/>
              <a:gd name="T46" fmla="*/ 2147483647 w 56"/>
              <a:gd name="T47" fmla="*/ 2147483647 h 48"/>
              <a:gd name="T48" fmla="*/ 2147483647 w 56"/>
              <a:gd name="T49" fmla="*/ 2147483647 h 48"/>
              <a:gd name="T50" fmla="*/ 2147483647 w 56"/>
              <a:gd name="T51" fmla="*/ 2147483647 h 48"/>
              <a:gd name="T52" fmla="*/ 0 w 56"/>
              <a:gd name="T53" fmla="*/ 2147483647 h 48"/>
              <a:gd name="T54" fmla="*/ 0 w 56"/>
              <a:gd name="T55" fmla="*/ 2147483647 h 48"/>
              <a:gd name="T56" fmla="*/ 0 w 56"/>
              <a:gd name="T57" fmla="*/ 2147483647 h 48"/>
              <a:gd name="T58" fmla="*/ 0 w 56"/>
              <a:gd name="T59" fmla="*/ 2147483647 h 48"/>
              <a:gd name="T60" fmla="*/ 2147483647 w 56"/>
              <a:gd name="T61" fmla="*/ 2147483647 h 48"/>
              <a:gd name="T62" fmla="*/ 2147483647 w 56"/>
              <a:gd name="T63" fmla="*/ 2147483647 h 48"/>
              <a:gd name="T64" fmla="*/ 2147483647 w 56"/>
              <a:gd name="T65" fmla="*/ 2147483647 h 48"/>
              <a:gd name="T66" fmla="*/ 2147483647 w 56"/>
              <a:gd name="T67" fmla="*/ 2147483647 h 48"/>
              <a:gd name="T68" fmla="*/ 2147483647 w 56"/>
              <a:gd name="T69" fmla="*/ 2147483647 h 48"/>
              <a:gd name="T70" fmla="*/ 2147483647 w 56"/>
              <a:gd name="T71" fmla="*/ 2147483647 h 48"/>
              <a:gd name="T72" fmla="*/ 2147483647 w 56"/>
              <a:gd name="T73" fmla="*/ 0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48"/>
              <a:gd name="T113" fmla="*/ 56 w 56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48">
                <a:moveTo>
                  <a:pt x="28" y="0"/>
                </a:moveTo>
                <a:lnTo>
                  <a:pt x="28" y="0"/>
                </a:lnTo>
                <a:lnTo>
                  <a:pt x="34" y="2"/>
                </a:lnTo>
                <a:lnTo>
                  <a:pt x="38" y="2"/>
                </a:lnTo>
                <a:lnTo>
                  <a:pt x="44" y="4"/>
                </a:lnTo>
                <a:lnTo>
                  <a:pt x="48" y="8"/>
                </a:lnTo>
                <a:lnTo>
                  <a:pt x="52" y="10"/>
                </a:lnTo>
                <a:lnTo>
                  <a:pt x="54" y="14"/>
                </a:lnTo>
                <a:lnTo>
                  <a:pt x="56" y="20"/>
                </a:lnTo>
                <a:lnTo>
                  <a:pt x="56" y="24"/>
                </a:lnTo>
                <a:lnTo>
                  <a:pt x="56" y="30"/>
                </a:lnTo>
                <a:lnTo>
                  <a:pt x="54" y="34"/>
                </a:lnTo>
                <a:lnTo>
                  <a:pt x="52" y="38"/>
                </a:lnTo>
                <a:lnTo>
                  <a:pt x="48" y="42"/>
                </a:lnTo>
                <a:lnTo>
                  <a:pt x="44" y="44"/>
                </a:lnTo>
                <a:lnTo>
                  <a:pt x="38" y="46"/>
                </a:lnTo>
                <a:lnTo>
                  <a:pt x="34" y="48"/>
                </a:lnTo>
                <a:lnTo>
                  <a:pt x="28" y="48"/>
                </a:lnTo>
                <a:lnTo>
                  <a:pt x="22" y="48"/>
                </a:lnTo>
                <a:lnTo>
                  <a:pt x="16" y="46"/>
                </a:lnTo>
                <a:lnTo>
                  <a:pt x="12" y="44"/>
                </a:lnTo>
                <a:lnTo>
                  <a:pt x="8" y="42"/>
                </a:lnTo>
                <a:lnTo>
                  <a:pt x="4" y="38"/>
                </a:lnTo>
                <a:lnTo>
                  <a:pt x="2" y="34"/>
                </a:lnTo>
                <a:lnTo>
                  <a:pt x="0" y="30"/>
                </a:lnTo>
                <a:lnTo>
                  <a:pt x="0" y="24"/>
                </a:lnTo>
                <a:lnTo>
                  <a:pt x="0" y="20"/>
                </a:lnTo>
                <a:lnTo>
                  <a:pt x="2" y="14"/>
                </a:lnTo>
                <a:lnTo>
                  <a:pt x="4" y="10"/>
                </a:lnTo>
                <a:lnTo>
                  <a:pt x="8" y="8"/>
                </a:lnTo>
                <a:lnTo>
                  <a:pt x="12" y="4"/>
                </a:lnTo>
                <a:lnTo>
                  <a:pt x="16" y="2"/>
                </a:lnTo>
                <a:lnTo>
                  <a:pt x="22" y="2"/>
                </a:lnTo>
                <a:lnTo>
                  <a:pt x="2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0" name="Freeform 105"/>
          <p:cNvSpPr>
            <a:spLocks/>
          </p:cNvSpPr>
          <p:nvPr/>
        </p:nvSpPr>
        <p:spPr bwMode="auto">
          <a:xfrm>
            <a:off x="3557588" y="3673475"/>
            <a:ext cx="38100" cy="39688"/>
          </a:xfrm>
          <a:custGeom>
            <a:avLst/>
            <a:gdLst>
              <a:gd name="T0" fmla="*/ 2147483647 w 56"/>
              <a:gd name="T1" fmla="*/ 2147483647 h 50"/>
              <a:gd name="T2" fmla="*/ 2147483647 w 56"/>
              <a:gd name="T3" fmla="*/ 2147483647 h 50"/>
              <a:gd name="T4" fmla="*/ 2147483647 w 56"/>
              <a:gd name="T5" fmla="*/ 2147483647 h 50"/>
              <a:gd name="T6" fmla="*/ 2147483647 w 56"/>
              <a:gd name="T7" fmla="*/ 2147483647 h 50"/>
              <a:gd name="T8" fmla="*/ 2147483647 w 56"/>
              <a:gd name="T9" fmla="*/ 2147483647 h 50"/>
              <a:gd name="T10" fmla="*/ 2147483647 w 56"/>
              <a:gd name="T11" fmla="*/ 2147483647 h 50"/>
              <a:gd name="T12" fmla="*/ 2147483647 w 56"/>
              <a:gd name="T13" fmla="*/ 2147483647 h 50"/>
              <a:gd name="T14" fmla="*/ 2147483647 w 56"/>
              <a:gd name="T15" fmla="*/ 2147483647 h 50"/>
              <a:gd name="T16" fmla="*/ 2147483647 w 56"/>
              <a:gd name="T17" fmla="*/ 2147483647 h 50"/>
              <a:gd name="T18" fmla="*/ 2147483647 w 56"/>
              <a:gd name="T19" fmla="*/ 2147483647 h 50"/>
              <a:gd name="T20" fmla="*/ 2147483647 w 56"/>
              <a:gd name="T21" fmla="*/ 2147483647 h 50"/>
              <a:gd name="T22" fmla="*/ 2147483647 w 56"/>
              <a:gd name="T23" fmla="*/ 2147483647 h 50"/>
              <a:gd name="T24" fmla="*/ 2147483647 w 56"/>
              <a:gd name="T25" fmla="*/ 2147483647 h 50"/>
              <a:gd name="T26" fmla="*/ 2147483647 w 56"/>
              <a:gd name="T27" fmla="*/ 2147483647 h 50"/>
              <a:gd name="T28" fmla="*/ 2147483647 w 56"/>
              <a:gd name="T29" fmla="*/ 2147483647 h 50"/>
              <a:gd name="T30" fmla="*/ 2147483647 w 56"/>
              <a:gd name="T31" fmla="*/ 2147483647 h 50"/>
              <a:gd name="T32" fmla="*/ 2147483647 w 56"/>
              <a:gd name="T33" fmla="*/ 2147483647 h 50"/>
              <a:gd name="T34" fmla="*/ 2147483647 w 56"/>
              <a:gd name="T35" fmla="*/ 2147483647 h 50"/>
              <a:gd name="T36" fmla="*/ 2147483647 w 56"/>
              <a:gd name="T37" fmla="*/ 2147483647 h 50"/>
              <a:gd name="T38" fmla="*/ 2147483647 w 56"/>
              <a:gd name="T39" fmla="*/ 2147483647 h 50"/>
              <a:gd name="T40" fmla="*/ 2147483647 w 56"/>
              <a:gd name="T41" fmla="*/ 2147483647 h 50"/>
              <a:gd name="T42" fmla="*/ 2147483647 w 56"/>
              <a:gd name="T43" fmla="*/ 2147483647 h 50"/>
              <a:gd name="T44" fmla="*/ 2147483647 w 56"/>
              <a:gd name="T45" fmla="*/ 2147483647 h 50"/>
              <a:gd name="T46" fmla="*/ 2147483647 w 56"/>
              <a:gd name="T47" fmla="*/ 2147483647 h 50"/>
              <a:gd name="T48" fmla="*/ 2147483647 w 56"/>
              <a:gd name="T49" fmla="*/ 2147483647 h 50"/>
              <a:gd name="T50" fmla="*/ 0 w 56"/>
              <a:gd name="T51" fmla="*/ 2147483647 h 50"/>
              <a:gd name="T52" fmla="*/ 0 w 56"/>
              <a:gd name="T53" fmla="*/ 2147483647 h 50"/>
              <a:gd name="T54" fmla="*/ 2147483647 w 56"/>
              <a:gd name="T55" fmla="*/ 2147483647 h 50"/>
              <a:gd name="T56" fmla="*/ 2147483647 w 56"/>
              <a:gd name="T57" fmla="*/ 2147483647 h 50"/>
              <a:gd name="T58" fmla="*/ 2147483647 w 56"/>
              <a:gd name="T59" fmla="*/ 2147483647 h 50"/>
              <a:gd name="T60" fmla="*/ 2147483647 w 56"/>
              <a:gd name="T61" fmla="*/ 2147483647 h 50"/>
              <a:gd name="T62" fmla="*/ 2147483647 w 56"/>
              <a:gd name="T63" fmla="*/ 2147483647 h 50"/>
              <a:gd name="T64" fmla="*/ 2147483647 w 56"/>
              <a:gd name="T65" fmla="*/ 0 h 50"/>
              <a:gd name="T66" fmla="*/ 2147483647 w 56"/>
              <a:gd name="T67" fmla="*/ 0 h 50"/>
              <a:gd name="T68" fmla="*/ 2147483647 w 56"/>
              <a:gd name="T69" fmla="*/ 0 h 50"/>
              <a:gd name="T70" fmla="*/ 2147483647 w 56"/>
              <a:gd name="T71" fmla="*/ 0 h 50"/>
              <a:gd name="T72" fmla="*/ 2147483647 w 56"/>
              <a:gd name="T73" fmla="*/ 2147483647 h 5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50"/>
              <a:gd name="T113" fmla="*/ 56 w 56"/>
              <a:gd name="T114" fmla="*/ 50 h 5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50">
                <a:moveTo>
                  <a:pt x="38" y="2"/>
                </a:moveTo>
                <a:lnTo>
                  <a:pt x="38" y="2"/>
                </a:lnTo>
                <a:lnTo>
                  <a:pt x="44" y="6"/>
                </a:lnTo>
                <a:lnTo>
                  <a:pt x="48" y="8"/>
                </a:lnTo>
                <a:lnTo>
                  <a:pt x="50" y="14"/>
                </a:lnTo>
                <a:lnTo>
                  <a:pt x="54" y="18"/>
                </a:lnTo>
                <a:lnTo>
                  <a:pt x="56" y="22"/>
                </a:lnTo>
                <a:lnTo>
                  <a:pt x="56" y="26"/>
                </a:lnTo>
                <a:lnTo>
                  <a:pt x="56" y="32"/>
                </a:lnTo>
                <a:lnTo>
                  <a:pt x="54" y="36"/>
                </a:lnTo>
                <a:lnTo>
                  <a:pt x="50" y="40"/>
                </a:lnTo>
                <a:lnTo>
                  <a:pt x="48" y="44"/>
                </a:lnTo>
                <a:lnTo>
                  <a:pt x="44" y="46"/>
                </a:lnTo>
                <a:lnTo>
                  <a:pt x="40" y="48"/>
                </a:lnTo>
                <a:lnTo>
                  <a:pt x="34" y="50"/>
                </a:lnTo>
                <a:lnTo>
                  <a:pt x="30" y="50"/>
                </a:lnTo>
                <a:lnTo>
                  <a:pt x="24" y="48"/>
                </a:lnTo>
                <a:lnTo>
                  <a:pt x="18" y="46"/>
                </a:lnTo>
                <a:lnTo>
                  <a:pt x="12" y="44"/>
                </a:lnTo>
                <a:lnTo>
                  <a:pt x="8" y="40"/>
                </a:lnTo>
                <a:lnTo>
                  <a:pt x="6" y="36"/>
                </a:lnTo>
                <a:lnTo>
                  <a:pt x="2" y="32"/>
                </a:lnTo>
                <a:lnTo>
                  <a:pt x="2" y="26"/>
                </a:lnTo>
                <a:lnTo>
                  <a:pt x="0" y="22"/>
                </a:lnTo>
                <a:lnTo>
                  <a:pt x="0" y="18"/>
                </a:lnTo>
                <a:lnTo>
                  <a:pt x="2" y="14"/>
                </a:lnTo>
                <a:lnTo>
                  <a:pt x="6" y="8"/>
                </a:lnTo>
                <a:lnTo>
                  <a:pt x="8" y="6"/>
                </a:lnTo>
                <a:lnTo>
                  <a:pt x="12" y="2"/>
                </a:lnTo>
                <a:lnTo>
                  <a:pt x="16" y="0"/>
                </a:lnTo>
                <a:lnTo>
                  <a:pt x="22" y="0"/>
                </a:ln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1" name="Freeform 106"/>
          <p:cNvSpPr>
            <a:spLocks/>
          </p:cNvSpPr>
          <p:nvPr/>
        </p:nvSpPr>
        <p:spPr bwMode="auto">
          <a:xfrm>
            <a:off x="3163888" y="3081338"/>
            <a:ext cx="39687" cy="39687"/>
          </a:xfrm>
          <a:custGeom>
            <a:avLst/>
            <a:gdLst>
              <a:gd name="T0" fmla="*/ 2147483647 w 56"/>
              <a:gd name="T1" fmla="*/ 2147483647 h 50"/>
              <a:gd name="T2" fmla="*/ 2147483647 w 56"/>
              <a:gd name="T3" fmla="*/ 2147483647 h 50"/>
              <a:gd name="T4" fmla="*/ 2147483647 w 56"/>
              <a:gd name="T5" fmla="*/ 2147483647 h 50"/>
              <a:gd name="T6" fmla="*/ 2147483647 w 56"/>
              <a:gd name="T7" fmla="*/ 2147483647 h 50"/>
              <a:gd name="T8" fmla="*/ 2147483647 w 56"/>
              <a:gd name="T9" fmla="*/ 2147483647 h 50"/>
              <a:gd name="T10" fmla="*/ 2147483647 w 56"/>
              <a:gd name="T11" fmla="*/ 2147483647 h 50"/>
              <a:gd name="T12" fmla="*/ 2147483647 w 56"/>
              <a:gd name="T13" fmla="*/ 2147483647 h 50"/>
              <a:gd name="T14" fmla="*/ 2147483647 w 56"/>
              <a:gd name="T15" fmla="*/ 2147483647 h 50"/>
              <a:gd name="T16" fmla="*/ 2147483647 w 56"/>
              <a:gd name="T17" fmla="*/ 2147483647 h 50"/>
              <a:gd name="T18" fmla="*/ 2147483647 w 56"/>
              <a:gd name="T19" fmla="*/ 2147483647 h 50"/>
              <a:gd name="T20" fmla="*/ 2147483647 w 56"/>
              <a:gd name="T21" fmla="*/ 2147483647 h 50"/>
              <a:gd name="T22" fmla="*/ 2147483647 w 56"/>
              <a:gd name="T23" fmla="*/ 2147483647 h 50"/>
              <a:gd name="T24" fmla="*/ 2147483647 w 56"/>
              <a:gd name="T25" fmla="*/ 2147483647 h 50"/>
              <a:gd name="T26" fmla="*/ 2147483647 w 56"/>
              <a:gd name="T27" fmla="*/ 2147483647 h 50"/>
              <a:gd name="T28" fmla="*/ 2147483647 w 56"/>
              <a:gd name="T29" fmla="*/ 2147483647 h 50"/>
              <a:gd name="T30" fmla="*/ 2147483647 w 56"/>
              <a:gd name="T31" fmla="*/ 2147483647 h 50"/>
              <a:gd name="T32" fmla="*/ 2147483647 w 56"/>
              <a:gd name="T33" fmla="*/ 2147483647 h 50"/>
              <a:gd name="T34" fmla="*/ 2147483647 w 56"/>
              <a:gd name="T35" fmla="*/ 2147483647 h 50"/>
              <a:gd name="T36" fmla="*/ 2147483647 w 56"/>
              <a:gd name="T37" fmla="*/ 2147483647 h 50"/>
              <a:gd name="T38" fmla="*/ 2147483647 w 56"/>
              <a:gd name="T39" fmla="*/ 2147483647 h 50"/>
              <a:gd name="T40" fmla="*/ 2147483647 w 56"/>
              <a:gd name="T41" fmla="*/ 2147483647 h 50"/>
              <a:gd name="T42" fmla="*/ 2147483647 w 56"/>
              <a:gd name="T43" fmla="*/ 2147483647 h 50"/>
              <a:gd name="T44" fmla="*/ 2147483647 w 56"/>
              <a:gd name="T45" fmla="*/ 2147483647 h 50"/>
              <a:gd name="T46" fmla="*/ 2147483647 w 56"/>
              <a:gd name="T47" fmla="*/ 2147483647 h 50"/>
              <a:gd name="T48" fmla="*/ 2147483647 w 56"/>
              <a:gd name="T49" fmla="*/ 2147483647 h 50"/>
              <a:gd name="T50" fmla="*/ 0 w 56"/>
              <a:gd name="T51" fmla="*/ 2147483647 h 50"/>
              <a:gd name="T52" fmla="*/ 0 w 56"/>
              <a:gd name="T53" fmla="*/ 2147483647 h 50"/>
              <a:gd name="T54" fmla="*/ 2147483647 w 56"/>
              <a:gd name="T55" fmla="*/ 2147483647 h 50"/>
              <a:gd name="T56" fmla="*/ 2147483647 w 56"/>
              <a:gd name="T57" fmla="*/ 2147483647 h 50"/>
              <a:gd name="T58" fmla="*/ 2147483647 w 56"/>
              <a:gd name="T59" fmla="*/ 2147483647 h 50"/>
              <a:gd name="T60" fmla="*/ 2147483647 w 56"/>
              <a:gd name="T61" fmla="*/ 2147483647 h 50"/>
              <a:gd name="T62" fmla="*/ 2147483647 w 56"/>
              <a:gd name="T63" fmla="*/ 2147483647 h 50"/>
              <a:gd name="T64" fmla="*/ 2147483647 w 56"/>
              <a:gd name="T65" fmla="*/ 0 h 50"/>
              <a:gd name="T66" fmla="*/ 2147483647 w 56"/>
              <a:gd name="T67" fmla="*/ 0 h 50"/>
              <a:gd name="T68" fmla="*/ 2147483647 w 56"/>
              <a:gd name="T69" fmla="*/ 0 h 50"/>
              <a:gd name="T70" fmla="*/ 2147483647 w 56"/>
              <a:gd name="T71" fmla="*/ 0 h 50"/>
              <a:gd name="T72" fmla="*/ 2147483647 w 56"/>
              <a:gd name="T73" fmla="*/ 2147483647 h 5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50"/>
              <a:gd name="T113" fmla="*/ 56 w 56"/>
              <a:gd name="T114" fmla="*/ 50 h 5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50">
                <a:moveTo>
                  <a:pt x="38" y="2"/>
                </a:moveTo>
                <a:lnTo>
                  <a:pt x="38" y="2"/>
                </a:lnTo>
                <a:lnTo>
                  <a:pt x="42" y="6"/>
                </a:lnTo>
                <a:lnTo>
                  <a:pt x="46" y="8"/>
                </a:lnTo>
                <a:lnTo>
                  <a:pt x="50" y="12"/>
                </a:lnTo>
                <a:lnTo>
                  <a:pt x="52" y="18"/>
                </a:lnTo>
                <a:lnTo>
                  <a:pt x="54" y="22"/>
                </a:lnTo>
                <a:lnTo>
                  <a:pt x="56" y="26"/>
                </a:lnTo>
                <a:lnTo>
                  <a:pt x="54" y="32"/>
                </a:lnTo>
                <a:lnTo>
                  <a:pt x="52" y="36"/>
                </a:lnTo>
                <a:lnTo>
                  <a:pt x="50" y="40"/>
                </a:lnTo>
                <a:lnTo>
                  <a:pt x="46" y="44"/>
                </a:lnTo>
                <a:lnTo>
                  <a:pt x="44" y="46"/>
                </a:lnTo>
                <a:lnTo>
                  <a:pt x="40" y="48"/>
                </a:lnTo>
                <a:lnTo>
                  <a:pt x="34" y="50"/>
                </a:lnTo>
                <a:lnTo>
                  <a:pt x="28" y="50"/>
                </a:lnTo>
                <a:lnTo>
                  <a:pt x="22" y="48"/>
                </a:lnTo>
                <a:lnTo>
                  <a:pt x="18" y="46"/>
                </a:lnTo>
                <a:lnTo>
                  <a:pt x="12" y="44"/>
                </a:lnTo>
                <a:lnTo>
                  <a:pt x="8" y="40"/>
                </a:lnTo>
                <a:lnTo>
                  <a:pt x="4" y="36"/>
                </a:lnTo>
                <a:lnTo>
                  <a:pt x="2" y="32"/>
                </a:lnTo>
                <a:lnTo>
                  <a:pt x="2" y="26"/>
                </a:lnTo>
                <a:lnTo>
                  <a:pt x="0" y="22"/>
                </a:lnTo>
                <a:lnTo>
                  <a:pt x="0" y="18"/>
                </a:lnTo>
                <a:lnTo>
                  <a:pt x="2" y="12"/>
                </a:lnTo>
                <a:lnTo>
                  <a:pt x="4" y="8"/>
                </a:lnTo>
                <a:lnTo>
                  <a:pt x="8" y="6"/>
                </a:lnTo>
                <a:lnTo>
                  <a:pt x="12" y="2"/>
                </a:lnTo>
                <a:lnTo>
                  <a:pt x="16" y="0"/>
                </a:lnTo>
                <a:lnTo>
                  <a:pt x="20" y="0"/>
                </a:ln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2" name="Freeform 107"/>
          <p:cNvSpPr>
            <a:spLocks/>
          </p:cNvSpPr>
          <p:nvPr/>
        </p:nvSpPr>
        <p:spPr bwMode="auto">
          <a:xfrm>
            <a:off x="3835400" y="2973388"/>
            <a:ext cx="39688" cy="38100"/>
          </a:xfrm>
          <a:custGeom>
            <a:avLst/>
            <a:gdLst>
              <a:gd name="T0" fmla="*/ 2147483647 w 56"/>
              <a:gd name="T1" fmla="*/ 2147483647 h 48"/>
              <a:gd name="T2" fmla="*/ 2147483647 w 56"/>
              <a:gd name="T3" fmla="*/ 2147483647 h 48"/>
              <a:gd name="T4" fmla="*/ 2147483647 w 56"/>
              <a:gd name="T5" fmla="*/ 2147483647 h 48"/>
              <a:gd name="T6" fmla="*/ 2147483647 w 56"/>
              <a:gd name="T7" fmla="*/ 2147483647 h 48"/>
              <a:gd name="T8" fmla="*/ 2147483647 w 56"/>
              <a:gd name="T9" fmla="*/ 2147483647 h 48"/>
              <a:gd name="T10" fmla="*/ 2147483647 w 56"/>
              <a:gd name="T11" fmla="*/ 2147483647 h 48"/>
              <a:gd name="T12" fmla="*/ 2147483647 w 56"/>
              <a:gd name="T13" fmla="*/ 2147483647 h 48"/>
              <a:gd name="T14" fmla="*/ 2147483647 w 56"/>
              <a:gd name="T15" fmla="*/ 2147483647 h 48"/>
              <a:gd name="T16" fmla="*/ 2147483647 w 56"/>
              <a:gd name="T17" fmla="*/ 2147483647 h 48"/>
              <a:gd name="T18" fmla="*/ 2147483647 w 56"/>
              <a:gd name="T19" fmla="*/ 2147483647 h 48"/>
              <a:gd name="T20" fmla="*/ 2147483647 w 56"/>
              <a:gd name="T21" fmla="*/ 2147483647 h 48"/>
              <a:gd name="T22" fmla="*/ 2147483647 w 56"/>
              <a:gd name="T23" fmla="*/ 2147483647 h 48"/>
              <a:gd name="T24" fmla="*/ 2147483647 w 56"/>
              <a:gd name="T25" fmla="*/ 2147483647 h 48"/>
              <a:gd name="T26" fmla="*/ 2147483647 w 56"/>
              <a:gd name="T27" fmla="*/ 2147483647 h 48"/>
              <a:gd name="T28" fmla="*/ 2147483647 w 56"/>
              <a:gd name="T29" fmla="*/ 2147483647 h 48"/>
              <a:gd name="T30" fmla="*/ 2147483647 w 56"/>
              <a:gd name="T31" fmla="*/ 2147483647 h 48"/>
              <a:gd name="T32" fmla="*/ 2147483647 w 56"/>
              <a:gd name="T33" fmla="*/ 2147483647 h 48"/>
              <a:gd name="T34" fmla="*/ 2147483647 w 56"/>
              <a:gd name="T35" fmla="*/ 2147483647 h 48"/>
              <a:gd name="T36" fmla="*/ 2147483647 w 56"/>
              <a:gd name="T37" fmla="*/ 2147483647 h 48"/>
              <a:gd name="T38" fmla="*/ 2147483647 w 56"/>
              <a:gd name="T39" fmla="*/ 2147483647 h 48"/>
              <a:gd name="T40" fmla="*/ 2147483647 w 56"/>
              <a:gd name="T41" fmla="*/ 2147483647 h 48"/>
              <a:gd name="T42" fmla="*/ 2147483647 w 56"/>
              <a:gd name="T43" fmla="*/ 2147483647 h 48"/>
              <a:gd name="T44" fmla="*/ 2147483647 w 56"/>
              <a:gd name="T45" fmla="*/ 2147483647 h 48"/>
              <a:gd name="T46" fmla="*/ 2147483647 w 56"/>
              <a:gd name="T47" fmla="*/ 2147483647 h 48"/>
              <a:gd name="T48" fmla="*/ 2147483647 w 56"/>
              <a:gd name="T49" fmla="*/ 2147483647 h 48"/>
              <a:gd name="T50" fmla="*/ 0 w 56"/>
              <a:gd name="T51" fmla="*/ 2147483647 h 48"/>
              <a:gd name="T52" fmla="*/ 0 w 56"/>
              <a:gd name="T53" fmla="*/ 2147483647 h 48"/>
              <a:gd name="T54" fmla="*/ 2147483647 w 56"/>
              <a:gd name="T55" fmla="*/ 2147483647 h 48"/>
              <a:gd name="T56" fmla="*/ 2147483647 w 56"/>
              <a:gd name="T57" fmla="*/ 2147483647 h 48"/>
              <a:gd name="T58" fmla="*/ 2147483647 w 56"/>
              <a:gd name="T59" fmla="*/ 2147483647 h 48"/>
              <a:gd name="T60" fmla="*/ 2147483647 w 56"/>
              <a:gd name="T61" fmla="*/ 2147483647 h 48"/>
              <a:gd name="T62" fmla="*/ 2147483647 w 56"/>
              <a:gd name="T63" fmla="*/ 2147483647 h 48"/>
              <a:gd name="T64" fmla="*/ 2147483647 w 56"/>
              <a:gd name="T65" fmla="*/ 0 h 48"/>
              <a:gd name="T66" fmla="*/ 2147483647 w 56"/>
              <a:gd name="T67" fmla="*/ 0 h 48"/>
              <a:gd name="T68" fmla="*/ 2147483647 w 56"/>
              <a:gd name="T69" fmla="*/ 0 h 48"/>
              <a:gd name="T70" fmla="*/ 2147483647 w 56"/>
              <a:gd name="T71" fmla="*/ 0 h 48"/>
              <a:gd name="T72" fmla="*/ 2147483647 w 56"/>
              <a:gd name="T73" fmla="*/ 2147483647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48"/>
              <a:gd name="T113" fmla="*/ 56 w 56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48">
                <a:moveTo>
                  <a:pt x="38" y="2"/>
                </a:moveTo>
                <a:lnTo>
                  <a:pt x="38" y="2"/>
                </a:lnTo>
                <a:lnTo>
                  <a:pt x="44" y="4"/>
                </a:lnTo>
                <a:lnTo>
                  <a:pt x="48" y="8"/>
                </a:lnTo>
                <a:lnTo>
                  <a:pt x="50" y="12"/>
                </a:lnTo>
                <a:lnTo>
                  <a:pt x="54" y="16"/>
                </a:lnTo>
                <a:lnTo>
                  <a:pt x="56" y="22"/>
                </a:lnTo>
                <a:lnTo>
                  <a:pt x="56" y="26"/>
                </a:lnTo>
                <a:lnTo>
                  <a:pt x="56" y="32"/>
                </a:lnTo>
                <a:lnTo>
                  <a:pt x="54" y="36"/>
                </a:lnTo>
                <a:lnTo>
                  <a:pt x="50" y="40"/>
                </a:lnTo>
                <a:lnTo>
                  <a:pt x="48" y="44"/>
                </a:lnTo>
                <a:lnTo>
                  <a:pt x="44" y="46"/>
                </a:lnTo>
                <a:lnTo>
                  <a:pt x="40" y="48"/>
                </a:lnTo>
                <a:lnTo>
                  <a:pt x="34" y="48"/>
                </a:lnTo>
                <a:lnTo>
                  <a:pt x="30" y="48"/>
                </a:lnTo>
                <a:lnTo>
                  <a:pt x="24" y="48"/>
                </a:lnTo>
                <a:lnTo>
                  <a:pt x="18" y="46"/>
                </a:lnTo>
                <a:lnTo>
                  <a:pt x="12" y="44"/>
                </a:lnTo>
                <a:lnTo>
                  <a:pt x="8" y="40"/>
                </a:lnTo>
                <a:lnTo>
                  <a:pt x="6" y="36"/>
                </a:lnTo>
                <a:lnTo>
                  <a:pt x="2" y="32"/>
                </a:lnTo>
                <a:lnTo>
                  <a:pt x="2" y="26"/>
                </a:lnTo>
                <a:lnTo>
                  <a:pt x="0" y="22"/>
                </a:lnTo>
                <a:lnTo>
                  <a:pt x="0" y="16"/>
                </a:lnTo>
                <a:lnTo>
                  <a:pt x="2" y="12"/>
                </a:lnTo>
                <a:lnTo>
                  <a:pt x="6" y="8"/>
                </a:lnTo>
                <a:lnTo>
                  <a:pt x="8" y="4"/>
                </a:lnTo>
                <a:lnTo>
                  <a:pt x="12" y="2"/>
                </a:lnTo>
                <a:lnTo>
                  <a:pt x="16" y="0"/>
                </a:lnTo>
                <a:lnTo>
                  <a:pt x="22" y="0"/>
                </a:ln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3" name="Freeform 108"/>
          <p:cNvSpPr>
            <a:spLocks/>
          </p:cNvSpPr>
          <p:nvPr/>
        </p:nvSpPr>
        <p:spPr bwMode="auto">
          <a:xfrm>
            <a:off x="4010025" y="3668713"/>
            <a:ext cx="39688" cy="38100"/>
          </a:xfrm>
          <a:custGeom>
            <a:avLst/>
            <a:gdLst>
              <a:gd name="T0" fmla="*/ 2147483647 w 56"/>
              <a:gd name="T1" fmla="*/ 2147483647 h 48"/>
              <a:gd name="T2" fmla="*/ 2147483647 w 56"/>
              <a:gd name="T3" fmla="*/ 2147483647 h 48"/>
              <a:gd name="T4" fmla="*/ 2147483647 w 56"/>
              <a:gd name="T5" fmla="*/ 2147483647 h 48"/>
              <a:gd name="T6" fmla="*/ 2147483647 w 56"/>
              <a:gd name="T7" fmla="*/ 2147483647 h 48"/>
              <a:gd name="T8" fmla="*/ 2147483647 w 56"/>
              <a:gd name="T9" fmla="*/ 2147483647 h 48"/>
              <a:gd name="T10" fmla="*/ 2147483647 w 56"/>
              <a:gd name="T11" fmla="*/ 2147483647 h 48"/>
              <a:gd name="T12" fmla="*/ 2147483647 w 56"/>
              <a:gd name="T13" fmla="*/ 2147483647 h 48"/>
              <a:gd name="T14" fmla="*/ 0 w 56"/>
              <a:gd name="T15" fmla="*/ 2147483647 h 48"/>
              <a:gd name="T16" fmla="*/ 2147483647 w 56"/>
              <a:gd name="T17" fmla="*/ 2147483647 h 48"/>
              <a:gd name="T18" fmla="*/ 2147483647 w 56"/>
              <a:gd name="T19" fmla="*/ 2147483647 h 48"/>
              <a:gd name="T20" fmla="*/ 2147483647 w 56"/>
              <a:gd name="T21" fmla="*/ 2147483647 h 48"/>
              <a:gd name="T22" fmla="*/ 2147483647 w 56"/>
              <a:gd name="T23" fmla="*/ 2147483647 h 48"/>
              <a:gd name="T24" fmla="*/ 2147483647 w 56"/>
              <a:gd name="T25" fmla="*/ 2147483647 h 48"/>
              <a:gd name="T26" fmla="*/ 2147483647 w 56"/>
              <a:gd name="T27" fmla="*/ 2147483647 h 48"/>
              <a:gd name="T28" fmla="*/ 2147483647 w 56"/>
              <a:gd name="T29" fmla="*/ 2147483647 h 48"/>
              <a:gd name="T30" fmla="*/ 2147483647 w 56"/>
              <a:gd name="T31" fmla="*/ 2147483647 h 48"/>
              <a:gd name="T32" fmla="*/ 2147483647 w 56"/>
              <a:gd name="T33" fmla="*/ 2147483647 h 48"/>
              <a:gd name="T34" fmla="*/ 2147483647 w 56"/>
              <a:gd name="T35" fmla="*/ 2147483647 h 48"/>
              <a:gd name="T36" fmla="*/ 2147483647 w 56"/>
              <a:gd name="T37" fmla="*/ 2147483647 h 48"/>
              <a:gd name="T38" fmla="*/ 2147483647 w 56"/>
              <a:gd name="T39" fmla="*/ 2147483647 h 48"/>
              <a:gd name="T40" fmla="*/ 2147483647 w 56"/>
              <a:gd name="T41" fmla="*/ 2147483647 h 48"/>
              <a:gd name="T42" fmla="*/ 2147483647 w 56"/>
              <a:gd name="T43" fmla="*/ 2147483647 h 48"/>
              <a:gd name="T44" fmla="*/ 2147483647 w 56"/>
              <a:gd name="T45" fmla="*/ 2147483647 h 48"/>
              <a:gd name="T46" fmla="*/ 2147483647 w 56"/>
              <a:gd name="T47" fmla="*/ 2147483647 h 48"/>
              <a:gd name="T48" fmla="*/ 2147483647 w 56"/>
              <a:gd name="T49" fmla="*/ 2147483647 h 48"/>
              <a:gd name="T50" fmla="*/ 2147483647 w 56"/>
              <a:gd name="T51" fmla="*/ 2147483647 h 48"/>
              <a:gd name="T52" fmla="*/ 2147483647 w 56"/>
              <a:gd name="T53" fmla="*/ 2147483647 h 48"/>
              <a:gd name="T54" fmla="*/ 2147483647 w 56"/>
              <a:gd name="T55" fmla="*/ 2147483647 h 48"/>
              <a:gd name="T56" fmla="*/ 2147483647 w 56"/>
              <a:gd name="T57" fmla="*/ 2147483647 h 48"/>
              <a:gd name="T58" fmla="*/ 2147483647 w 56"/>
              <a:gd name="T59" fmla="*/ 2147483647 h 48"/>
              <a:gd name="T60" fmla="*/ 2147483647 w 56"/>
              <a:gd name="T61" fmla="*/ 2147483647 h 48"/>
              <a:gd name="T62" fmla="*/ 2147483647 w 56"/>
              <a:gd name="T63" fmla="*/ 2147483647 h 48"/>
              <a:gd name="T64" fmla="*/ 2147483647 w 56"/>
              <a:gd name="T65" fmla="*/ 0 h 48"/>
              <a:gd name="T66" fmla="*/ 2147483647 w 56"/>
              <a:gd name="T67" fmla="*/ 0 h 48"/>
              <a:gd name="T68" fmla="*/ 2147483647 w 56"/>
              <a:gd name="T69" fmla="*/ 0 h 48"/>
              <a:gd name="T70" fmla="*/ 2147483647 w 56"/>
              <a:gd name="T71" fmla="*/ 0 h 48"/>
              <a:gd name="T72" fmla="*/ 2147483647 w 56"/>
              <a:gd name="T73" fmla="*/ 2147483647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48"/>
              <a:gd name="T113" fmla="*/ 56 w 56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48">
                <a:moveTo>
                  <a:pt x="18" y="2"/>
                </a:moveTo>
                <a:lnTo>
                  <a:pt x="18" y="2"/>
                </a:lnTo>
                <a:lnTo>
                  <a:pt x="14" y="4"/>
                </a:lnTo>
                <a:lnTo>
                  <a:pt x="10" y="8"/>
                </a:lnTo>
                <a:lnTo>
                  <a:pt x="6" y="12"/>
                </a:lnTo>
                <a:lnTo>
                  <a:pt x="4" y="16"/>
                </a:lnTo>
                <a:lnTo>
                  <a:pt x="2" y="22"/>
                </a:lnTo>
                <a:lnTo>
                  <a:pt x="0" y="26"/>
                </a:lnTo>
                <a:lnTo>
                  <a:pt x="2" y="32"/>
                </a:lnTo>
                <a:lnTo>
                  <a:pt x="4" y="36"/>
                </a:lnTo>
                <a:lnTo>
                  <a:pt x="6" y="40"/>
                </a:lnTo>
                <a:lnTo>
                  <a:pt x="10" y="44"/>
                </a:lnTo>
                <a:lnTo>
                  <a:pt x="12" y="46"/>
                </a:lnTo>
                <a:lnTo>
                  <a:pt x="16" y="48"/>
                </a:lnTo>
                <a:lnTo>
                  <a:pt x="22" y="48"/>
                </a:lnTo>
                <a:lnTo>
                  <a:pt x="28" y="48"/>
                </a:lnTo>
                <a:lnTo>
                  <a:pt x="34" y="48"/>
                </a:lnTo>
                <a:lnTo>
                  <a:pt x="38" y="46"/>
                </a:lnTo>
                <a:lnTo>
                  <a:pt x="44" y="44"/>
                </a:lnTo>
                <a:lnTo>
                  <a:pt x="48" y="38"/>
                </a:lnTo>
                <a:lnTo>
                  <a:pt x="52" y="36"/>
                </a:lnTo>
                <a:lnTo>
                  <a:pt x="54" y="32"/>
                </a:lnTo>
                <a:lnTo>
                  <a:pt x="54" y="26"/>
                </a:lnTo>
                <a:lnTo>
                  <a:pt x="56" y="22"/>
                </a:lnTo>
                <a:lnTo>
                  <a:pt x="56" y="16"/>
                </a:lnTo>
                <a:lnTo>
                  <a:pt x="54" y="12"/>
                </a:lnTo>
                <a:lnTo>
                  <a:pt x="52" y="8"/>
                </a:lnTo>
                <a:lnTo>
                  <a:pt x="48" y="4"/>
                </a:lnTo>
                <a:lnTo>
                  <a:pt x="44" y="2"/>
                </a:lnTo>
                <a:lnTo>
                  <a:pt x="40" y="0"/>
                </a:lnTo>
                <a:lnTo>
                  <a:pt x="36" y="0"/>
                </a:lnTo>
                <a:lnTo>
                  <a:pt x="30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4" name="Freeform 109"/>
          <p:cNvSpPr>
            <a:spLocks/>
          </p:cNvSpPr>
          <p:nvPr/>
        </p:nvSpPr>
        <p:spPr bwMode="auto">
          <a:xfrm>
            <a:off x="3619500" y="3076575"/>
            <a:ext cx="39688" cy="38100"/>
          </a:xfrm>
          <a:custGeom>
            <a:avLst/>
            <a:gdLst>
              <a:gd name="T0" fmla="*/ 2147483647 w 56"/>
              <a:gd name="T1" fmla="*/ 2147483647 h 48"/>
              <a:gd name="T2" fmla="*/ 2147483647 w 56"/>
              <a:gd name="T3" fmla="*/ 2147483647 h 48"/>
              <a:gd name="T4" fmla="*/ 2147483647 w 56"/>
              <a:gd name="T5" fmla="*/ 2147483647 h 48"/>
              <a:gd name="T6" fmla="*/ 2147483647 w 56"/>
              <a:gd name="T7" fmla="*/ 2147483647 h 48"/>
              <a:gd name="T8" fmla="*/ 2147483647 w 56"/>
              <a:gd name="T9" fmla="*/ 2147483647 h 48"/>
              <a:gd name="T10" fmla="*/ 2147483647 w 56"/>
              <a:gd name="T11" fmla="*/ 2147483647 h 48"/>
              <a:gd name="T12" fmla="*/ 0 w 56"/>
              <a:gd name="T13" fmla="*/ 2147483647 h 48"/>
              <a:gd name="T14" fmla="*/ 0 w 56"/>
              <a:gd name="T15" fmla="*/ 2147483647 h 48"/>
              <a:gd name="T16" fmla="*/ 0 w 56"/>
              <a:gd name="T17" fmla="*/ 2147483647 h 48"/>
              <a:gd name="T18" fmla="*/ 2147483647 w 56"/>
              <a:gd name="T19" fmla="*/ 2147483647 h 48"/>
              <a:gd name="T20" fmla="*/ 2147483647 w 56"/>
              <a:gd name="T21" fmla="*/ 2147483647 h 48"/>
              <a:gd name="T22" fmla="*/ 2147483647 w 56"/>
              <a:gd name="T23" fmla="*/ 2147483647 h 48"/>
              <a:gd name="T24" fmla="*/ 2147483647 w 56"/>
              <a:gd name="T25" fmla="*/ 2147483647 h 48"/>
              <a:gd name="T26" fmla="*/ 2147483647 w 56"/>
              <a:gd name="T27" fmla="*/ 2147483647 h 48"/>
              <a:gd name="T28" fmla="*/ 2147483647 w 56"/>
              <a:gd name="T29" fmla="*/ 2147483647 h 48"/>
              <a:gd name="T30" fmla="*/ 2147483647 w 56"/>
              <a:gd name="T31" fmla="*/ 2147483647 h 48"/>
              <a:gd name="T32" fmla="*/ 2147483647 w 56"/>
              <a:gd name="T33" fmla="*/ 2147483647 h 48"/>
              <a:gd name="T34" fmla="*/ 2147483647 w 56"/>
              <a:gd name="T35" fmla="*/ 2147483647 h 48"/>
              <a:gd name="T36" fmla="*/ 2147483647 w 56"/>
              <a:gd name="T37" fmla="*/ 2147483647 h 48"/>
              <a:gd name="T38" fmla="*/ 2147483647 w 56"/>
              <a:gd name="T39" fmla="*/ 2147483647 h 48"/>
              <a:gd name="T40" fmla="*/ 2147483647 w 56"/>
              <a:gd name="T41" fmla="*/ 2147483647 h 48"/>
              <a:gd name="T42" fmla="*/ 2147483647 w 56"/>
              <a:gd name="T43" fmla="*/ 2147483647 h 48"/>
              <a:gd name="T44" fmla="*/ 2147483647 w 56"/>
              <a:gd name="T45" fmla="*/ 2147483647 h 48"/>
              <a:gd name="T46" fmla="*/ 2147483647 w 56"/>
              <a:gd name="T47" fmla="*/ 2147483647 h 48"/>
              <a:gd name="T48" fmla="*/ 2147483647 w 56"/>
              <a:gd name="T49" fmla="*/ 2147483647 h 48"/>
              <a:gd name="T50" fmla="*/ 2147483647 w 56"/>
              <a:gd name="T51" fmla="*/ 2147483647 h 48"/>
              <a:gd name="T52" fmla="*/ 2147483647 w 56"/>
              <a:gd name="T53" fmla="*/ 2147483647 h 48"/>
              <a:gd name="T54" fmla="*/ 2147483647 w 56"/>
              <a:gd name="T55" fmla="*/ 2147483647 h 48"/>
              <a:gd name="T56" fmla="*/ 2147483647 w 56"/>
              <a:gd name="T57" fmla="*/ 2147483647 h 48"/>
              <a:gd name="T58" fmla="*/ 2147483647 w 56"/>
              <a:gd name="T59" fmla="*/ 2147483647 h 48"/>
              <a:gd name="T60" fmla="*/ 2147483647 w 56"/>
              <a:gd name="T61" fmla="*/ 2147483647 h 48"/>
              <a:gd name="T62" fmla="*/ 2147483647 w 56"/>
              <a:gd name="T63" fmla="*/ 2147483647 h 48"/>
              <a:gd name="T64" fmla="*/ 2147483647 w 56"/>
              <a:gd name="T65" fmla="*/ 0 h 48"/>
              <a:gd name="T66" fmla="*/ 2147483647 w 56"/>
              <a:gd name="T67" fmla="*/ 0 h 48"/>
              <a:gd name="T68" fmla="*/ 2147483647 w 56"/>
              <a:gd name="T69" fmla="*/ 0 h 48"/>
              <a:gd name="T70" fmla="*/ 2147483647 w 56"/>
              <a:gd name="T71" fmla="*/ 0 h 48"/>
              <a:gd name="T72" fmla="*/ 2147483647 w 56"/>
              <a:gd name="T73" fmla="*/ 2147483647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48"/>
              <a:gd name="T113" fmla="*/ 56 w 56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48">
                <a:moveTo>
                  <a:pt x="18" y="2"/>
                </a:moveTo>
                <a:lnTo>
                  <a:pt x="18" y="2"/>
                </a:lnTo>
                <a:lnTo>
                  <a:pt x="12" y="4"/>
                </a:lnTo>
                <a:lnTo>
                  <a:pt x="8" y="8"/>
                </a:lnTo>
                <a:lnTo>
                  <a:pt x="6" y="12"/>
                </a:lnTo>
                <a:lnTo>
                  <a:pt x="2" y="16"/>
                </a:lnTo>
                <a:lnTo>
                  <a:pt x="0" y="22"/>
                </a:lnTo>
                <a:lnTo>
                  <a:pt x="0" y="26"/>
                </a:lnTo>
                <a:lnTo>
                  <a:pt x="0" y="30"/>
                </a:lnTo>
                <a:lnTo>
                  <a:pt x="2" y="36"/>
                </a:lnTo>
                <a:lnTo>
                  <a:pt x="6" y="40"/>
                </a:lnTo>
                <a:lnTo>
                  <a:pt x="8" y="44"/>
                </a:lnTo>
                <a:lnTo>
                  <a:pt x="12" y="46"/>
                </a:lnTo>
                <a:lnTo>
                  <a:pt x="16" y="48"/>
                </a:lnTo>
                <a:lnTo>
                  <a:pt x="22" y="48"/>
                </a:lnTo>
                <a:lnTo>
                  <a:pt x="26" y="48"/>
                </a:lnTo>
                <a:lnTo>
                  <a:pt x="32" y="48"/>
                </a:lnTo>
                <a:lnTo>
                  <a:pt x="38" y="46"/>
                </a:lnTo>
                <a:lnTo>
                  <a:pt x="44" y="44"/>
                </a:lnTo>
                <a:lnTo>
                  <a:pt x="48" y="38"/>
                </a:lnTo>
                <a:lnTo>
                  <a:pt x="50" y="36"/>
                </a:lnTo>
                <a:lnTo>
                  <a:pt x="54" y="30"/>
                </a:lnTo>
                <a:lnTo>
                  <a:pt x="54" y="26"/>
                </a:lnTo>
                <a:lnTo>
                  <a:pt x="56" y="22"/>
                </a:lnTo>
                <a:lnTo>
                  <a:pt x="56" y="16"/>
                </a:lnTo>
                <a:lnTo>
                  <a:pt x="54" y="12"/>
                </a:lnTo>
                <a:lnTo>
                  <a:pt x="50" y="8"/>
                </a:lnTo>
                <a:lnTo>
                  <a:pt x="48" y="4"/>
                </a:lnTo>
                <a:lnTo>
                  <a:pt x="44" y="2"/>
                </a:lnTo>
                <a:lnTo>
                  <a:pt x="40" y="0"/>
                </a:lnTo>
                <a:lnTo>
                  <a:pt x="34" y="0"/>
                </a:lnTo>
                <a:lnTo>
                  <a:pt x="30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5" name="Freeform 110"/>
          <p:cNvSpPr>
            <a:spLocks/>
          </p:cNvSpPr>
          <p:nvPr/>
        </p:nvSpPr>
        <p:spPr bwMode="auto">
          <a:xfrm>
            <a:off x="4383088" y="2444750"/>
            <a:ext cx="39687" cy="39688"/>
          </a:xfrm>
          <a:custGeom>
            <a:avLst/>
            <a:gdLst>
              <a:gd name="T0" fmla="*/ 2147483647 w 56"/>
              <a:gd name="T1" fmla="*/ 2147483647 h 50"/>
              <a:gd name="T2" fmla="*/ 2147483647 w 56"/>
              <a:gd name="T3" fmla="*/ 2147483647 h 50"/>
              <a:gd name="T4" fmla="*/ 2147483647 w 56"/>
              <a:gd name="T5" fmla="*/ 2147483647 h 50"/>
              <a:gd name="T6" fmla="*/ 2147483647 w 56"/>
              <a:gd name="T7" fmla="*/ 2147483647 h 50"/>
              <a:gd name="T8" fmla="*/ 2147483647 w 56"/>
              <a:gd name="T9" fmla="*/ 2147483647 h 50"/>
              <a:gd name="T10" fmla="*/ 2147483647 w 56"/>
              <a:gd name="T11" fmla="*/ 2147483647 h 50"/>
              <a:gd name="T12" fmla="*/ 2147483647 w 56"/>
              <a:gd name="T13" fmla="*/ 2147483647 h 50"/>
              <a:gd name="T14" fmla="*/ 0 w 56"/>
              <a:gd name="T15" fmla="*/ 2147483647 h 50"/>
              <a:gd name="T16" fmla="*/ 2147483647 w 56"/>
              <a:gd name="T17" fmla="*/ 2147483647 h 50"/>
              <a:gd name="T18" fmla="*/ 2147483647 w 56"/>
              <a:gd name="T19" fmla="*/ 2147483647 h 50"/>
              <a:gd name="T20" fmla="*/ 2147483647 w 56"/>
              <a:gd name="T21" fmla="*/ 2147483647 h 50"/>
              <a:gd name="T22" fmla="*/ 2147483647 w 56"/>
              <a:gd name="T23" fmla="*/ 2147483647 h 50"/>
              <a:gd name="T24" fmla="*/ 2147483647 w 56"/>
              <a:gd name="T25" fmla="*/ 2147483647 h 50"/>
              <a:gd name="T26" fmla="*/ 2147483647 w 56"/>
              <a:gd name="T27" fmla="*/ 2147483647 h 50"/>
              <a:gd name="T28" fmla="*/ 2147483647 w 56"/>
              <a:gd name="T29" fmla="*/ 2147483647 h 50"/>
              <a:gd name="T30" fmla="*/ 2147483647 w 56"/>
              <a:gd name="T31" fmla="*/ 2147483647 h 50"/>
              <a:gd name="T32" fmla="*/ 2147483647 w 56"/>
              <a:gd name="T33" fmla="*/ 2147483647 h 50"/>
              <a:gd name="T34" fmla="*/ 2147483647 w 56"/>
              <a:gd name="T35" fmla="*/ 2147483647 h 50"/>
              <a:gd name="T36" fmla="*/ 2147483647 w 56"/>
              <a:gd name="T37" fmla="*/ 2147483647 h 50"/>
              <a:gd name="T38" fmla="*/ 2147483647 w 56"/>
              <a:gd name="T39" fmla="*/ 2147483647 h 50"/>
              <a:gd name="T40" fmla="*/ 2147483647 w 56"/>
              <a:gd name="T41" fmla="*/ 2147483647 h 50"/>
              <a:gd name="T42" fmla="*/ 2147483647 w 56"/>
              <a:gd name="T43" fmla="*/ 2147483647 h 50"/>
              <a:gd name="T44" fmla="*/ 2147483647 w 56"/>
              <a:gd name="T45" fmla="*/ 2147483647 h 50"/>
              <a:gd name="T46" fmla="*/ 2147483647 w 56"/>
              <a:gd name="T47" fmla="*/ 2147483647 h 50"/>
              <a:gd name="T48" fmla="*/ 2147483647 w 56"/>
              <a:gd name="T49" fmla="*/ 2147483647 h 50"/>
              <a:gd name="T50" fmla="*/ 2147483647 w 56"/>
              <a:gd name="T51" fmla="*/ 2147483647 h 50"/>
              <a:gd name="T52" fmla="*/ 2147483647 w 56"/>
              <a:gd name="T53" fmla="*/ 2147483647 h 50"/>
              <a:gd name="T54" fmla="*/ 2147483647 w 56"/>
              <a:gd name="T55" fmla="*/ 2147483647 h 50"/>
              <a:gd name="T56" fmla="*/ 2147483647 w 56"/>
              <a:gd name="T57" fmla="*/ 2147483647 h 50"/>
              <a:gd name="T58" fmla="*/ 2147483647 w 56"/>
              <a:gd name="T59" fmla="*/ 2147483647 h 50"/>
              <a:gd name="T60" fmla="*/ 2147483647 w 56"/>
              <a:gd name="T61" fmla="*/ 2147483647 h 50"/>
              <a:gd name="T62" fmla="*/ 2147483647 w 56"/>
              <a:gd name="T63" fmla="*/ 2147483647 h 50"/>
              <a:gd name="T64" fmla="*/ 2147483647 w 56"/>
              <a:gd name="T65" fmla="*/ 2147483647 h 50"/>
              <a:gd name="T66" fmla="*/ 2147483647 w 56"/>
              <a:gd name="T67" fmla="*/ 0 h 50"/>
              <a:gd name="T68" fmla="*/ 2147483647 w 56"/>
              <a:gd name="T69" fmla="*/ 0 h 50"/>
              <a:gd name="T70" fmla="*/ 2147483647 w 56"/>
              <a:gd name="T71" fmla="*/ 2147483647 h 50"/>
              <a:gd name="T72" fmla="*/ 2147483647 w 56"/>
              <a:gd name="T73" fmla="*/ 2147483647 h 5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50"/>
              <a:gd name="T113" fmla="*/ 56 w 56"/>
              <a:gd name="T114" fmla="*/ 50 h 5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50">
                <a:moveTo>
                  <a:pt x="18" y="4"/>
                </a:moveTo>
                <a:lnTo>
                  <a:pt x="18" y="4"/>
                </a:lnTo>
                <a:lnTo>
                  <a:pt x="14" y="6"/>
                </a:lnTo>
                <a:lnTo>
                  <a:pt x="8" y="10"/>
                </a:lnTo>
                <a:lnTo>
                  <a:pt x="6" y="14"/>
                </a:lnTo>
                <a:lnTo>
                  <a:pt x="2" y="18"/>
                </a:lnTo>
                <a:lnTo>
                  <a:pt x="2" y="22"/>
                </a:lnTo>
                <a:lnTo>
                  <a:pt x="0" y="28"/>
                </a:lnTo>
                <a:lnTo>
                  <a:pt x="2" y="32"/>
                </a:lnTo>
                <a:lnTo>
                  <a:pt x="2" y="36"/>
                </a:lnTo>
                <a:lnTo>
                  <a:pt x="6" y="42"/>
                </a:lnTo>
                <a:lnTo>
                  <a:pt x="8" y="44"/>
                </a:lnTo>
                <a:lnTo>
                  <a:pt x="12" y="48"/>
                </a:lnTo>
                <a:lnTo>
                  <a:pt x="16" y="48"/>
                </a:lnTo>
                <a:lnTo>
                  <a:pt x="22" y="50"/>
                </a:lnTo>
                <a:lnTo>
                  <a:pt x="26" y="50"/>
                </a:lnTo>
                <a:lnTo>
                  <a:pt x="34" y="48"/>
                </a:lnTo>
                <a:lnTo>
                  <a:pt x="38" y="48"/>
                </a:lnTo>
                <a:lnTo>
                  <a:pt x="44" y="44"/>
                </a:lnTo>
                <a:lnTo>
                  <a:pt x="48" y="40"/>
                </a:lnTo>
                <a:lnTo>
                  <a:pt x="52" y="36"/>
                </a:lnTo>
                <a:lnTo>
                  <a:pt x="54" y="32"/>
                </a:lnTo>
                <a:lnTo>
                  <a:pt x="54" y="28"/>
                </a:lnTo>
                <a:lnTo>
                  <a:pt x="56" y="22"/>
                </a:lnTo>
                <a:lnTo>
                  <a:pt x="56" y="18"/>
                </a:lnTo>
                <a:lnTo>
                  <a:pt x="54" y="14"/>
                </a:lnTo>
                <a:lnTo>
                  <a:pt x="52" y="10"/>
                </a:lnTo>
                <a:lnTo>
                  <a:pt x="48" y="6"/>
                </a:lnTo>
                <a:lnTo>
                  <a:pt x="44" y="4"/>
                </a:lnTo>
                <a:lnTo>
                  <a:pt x="40" y="2"/>
                </a:lnTo>
                <a:lnTo>
                  <a:pt x="34" y="0"/>
                </a:lnTo>
                <a:lnTo>
                  <a:pt x="30" y="0"/>
                </a:lnTo>
                <a:lnTo>
                  <a:pt x="24" y="2"/>
                </a:lnTo>
                <a:lnTo>
                  <a:pt x="18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6" name="Freeform 111"/>
          <p:cNvSpPr>
            <a:spLocks/>
          </p:cNvSpPr>
          <p:nvPr/>
        </p:nvSpPr>
        <p:spPr bwMode="auto">
          <a:xfrm>
            <a:off x="3776663" y="2903538"/>
            <a:ext cx="39687" cy="38100"/>
          </a:xfrm>
          <a:custGeom>
            <a:avLst/>
            <a:gdLst>
              <a:gd name="T0" fmla="*/ 2147483647 w 56"/>
              <a:gd name="T1" fmla="*/ 2147483647 h 48"/>
              <a:gd name="T2" fmla="*/ 2147483647 w 56"/>
              <a:gd name="T3" fmla="*/ 2147483647 h 48"/>
              <a:gd name="T4" fmla="*/ 2147483647 w 56"/>
              <a:gd name="T5" fmla="*/ 2147483647 h 48"/>
              <a:gd name="T6" fmla="*/ 2147483647 w 56"/>
              <a:gd name="T7" fmla="*/ 2147483647 h 48"/>
              <a:gd name="T8" fmla="*/ 2147483647 w 56"/>
              <a:gd name="T9" fmla="*/ 2147483647 h 48"/>
              <a:gd name="T10" fmla="*/ 2147483647 w 56"/>
              <a:gd name="T11" fmla="*/ 2147483647 h 48"/>
              <a:gd name="T12" fmla="*/ 2147483647 w 56"/>
              <a:gd name="T13" fmla="*/ 2147483647 h 48"/>
              <a:gd name="T14" fmla="*/ 0 w 56"/>
              <a:gd name="T15" fmla="*/ 2147483647 h 48"/>
              <a:gd name="T16" fmla="*/ 2147483647 w 56"/>
              <a:gd name="T17" fmla="*/ 2147483647 h 48"/>
              <a:gd name="T18" fmla="*/ 2147483647 w 56"/>
              <a:gd name="T19" fmla="*/ 2147483647 h 48"/>
              <a:gd name="T20" fmla="*/ 2147483647 w 56"/>
              <a:gd name="T21" fmla="*/ 2147483647 h 48"/>
              <a:gd name="T22" fmla="*/ 2147483647 w 56"/>
              <a:gd name="T23" fmla="*/ 2147483647 h 48"/>
              <a:gd name="T24" fmla="*/ 2147483647 w 56"/>
              <a:gd name="T25" fmla="*/ 2147483647 h 48"/>
              <a:gd name="T26" fmla="*/ 2147483647 w 56"/>
              <a:gd name="T27" fmla="*/ 2147483647 h 48"/>
              <a:gd name="T28" fmla="*/ 2147483647 w 56"/>
              <a:gd name="T29" fmla="*/ 2147483647 h 48"/>
              <a:gd name="T30" fmla="*/ 2147483647 w 56"/>
              <a:gd name="T31" fmla="*/ 2147483647 h 48"/>
              <a:gd name="T32" fmla="*/ 2147483647 w 56"/>
              <a:gd name="T33" fmla="*/ 2147483647 h 48"/>
              <a:gd name="T34" fmla="*/ 2147483647 w 56"/>
              <a:gd name="T35" fmla="*/ 2147483647 h 48"/>
              <a:gd name="T36" fmla="*/ 2147483647 w 56"/>
              <a:gd name="T37" fmla="*/ 2147483647 h 48"/>
              <a:gd name="T38" fmla="*/ 2147483647 w 56"/>
              <a:gd name="T39" fmla="*/ 2147483647 h 48"/>
              <a:gd name="T40" fmla="*/ 2147483647 w 56"/>
              <a:gd name="T41" fmla="*/ 2147483647 h 48"/>
              <a:gd name="T42" fmla="*/ 2147483647 w 56"/>
              <a:gd name="T43" fmla="*/ 2147483647 h 48"/>
              <a:gd name="T44" fmla="*/ 2147483647 w 56"/>
              <a:gd name="T45" fmla="*/ 2147483647 h 48"/>
              <a:gd name="T46" fmla="*/ 2147483647 w 56"/>
              <a:gd name="T47" fmla="*/ 2147483647 h 48"/>
              <a:gd name="T48" fmla="*/ 2147483647 w 56"/>
              <a:gd name="T49" fmla="*/ 2147483647 h 48"/>
              <a:gd name="T50" fmla="*/ 2147483647 w 56"/>
              <a:gd name="T51" fmla="*/ 2147483647 h 48"/>
              <a:gd name="T52" fmla="*/ 2147483647 w 56"/>
              <a:gd name="T53" fmla="*/ 2147483647 h 48"/>
              <a:gd name="T54" fmla="*/ 2147483647 w 56"/>
              <a:gd name="T55" fmla="*/ 2147483647 h 48"/>
              <a:gd name="T56" fmla="*/ 2147483647 w 56"/>
              <a:gd name="T57" fmla="*/ 2147483647 h 48"/>
              <a:gd name="T58" fmla="*/ 2147483647 w 56"/>
              <a:gd name="T59" fmla="*/ 2147483647 h 48"/>
              <a:gd name="T60" fmla="*/ 2147483647 w 56"/>
              <a:gd name="T61" fmla="*/ 2147483647 h 48"/>
              <a:gd name="T62" fmla="*/ 2147483647 w 56"/>
              <a:gd name="T63" fmla="*/ 2147483647 h 48"/>
              <a:gd name="T64" fmla="*/ 2147483647 w 56"/>
              <a:gd name="T65" fmla="*/ 0 h 48"/>
              <a:gd name="T66" fmla="*/ 2147483647 w 56"/>
              <a:gd name="T67" fmla="*/ 0 h 48"/>
              <a:gd name="T68" fmla="*/ 2147483647 w 56"/>
              <a:gd name="T69" fmla="*/ 0 h 48"/>
              <a:gd name="T70" fmla="*/ 2147483647 w 56"/>
              <a:gd name="T71" fmla="*/ 0 h 48"/>
              <a:gd name="T72" fmla="*/ 2147483647 w 56"/>
              <a:gd name="T73" fmla="*/ 2147483647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48"/>
              <a:gd name="T113" fmla="*/ 56 w 56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48">
                <a:moveTo>
                  <a:pt x="18" y="2"/>
                </a:moveTo>
                <a:lnTo>
                  <a:pt x="18" y="2"/>
                </a:lnTo>
                <a:lnTo>
                  <a:pt x="14" y="4"/>
                </a:lnTo>
                <a:lnTo>
                  <a:pt x="10" y="8"/>
                </a:lnTo>
                <a:lnTo>
                  <a:pt x="6" y="12"/>
                </a:lnTo>
                <a:lnTo>
                  <a:pt x="4" y="16"/>
                </a:lnTo>
                <a:lnTo>
                  <a:pt x="2" y="22"/>
                </a:lnTo>
                <a:lnTo>
                  <a:pt x="0" y="26"/>
                </a:lnTo>
                <a:lnTo>
                  <a:pt x="2" y="32"/>
                </a:lnTo>
                <a:lnTo>
                  <a:pt x="4" y="36"/>
                </a:lnTo>
                <a:lnTo>
                  <a:pt x="6" y="40"/>
                </a:lnTo>
                <a:lnTo>
                  <a:pt x="10" y="44"/>
                </a:lnTo>
                <a:lnTo>
                  <a:pt x="12" y="46"/>
                </a:lnTo>
                <a:lnTo>
                  <a:pt x="18" y="48"/>
                </a:lnTo>
                <a:lnTo>
                  <a:pt x="22" y="48"/>
                </a:lnTo>
                <a:lnTo>
                  <a:pt x="28" y="48"/>
                </a:lnTo>
                <a:lnTo>
                  <a:pt x="34" y="48"/>
                </a:lnTo>
                <a:lnTo>
                  <a:pt x="38" y="46"/>
                </a:lnTo>
                <a:lnTo>
                  <a:pt x="44" y="44"/>
                </a:lnTo>
                <a:lnTo>
                  <a:pt x="48" y="40"/>
                </a:lnTo>
                <a:lnTo>
                  <a:pt x="52" y="36"/>
                </a:lnTo>
                <a:lnTo>
                  <a:pt x="54" y="32"/>
                </a:lnTo>
                <a:lnTo>
                  <a:pt x="56" y="26"/>
                </a:lnTo>
                <a:lnTo>
                  <a:pt x="56" y="22"/>
                </a:lnTo>
                <a:lnTo>
                  <a:pt x="56" y="16"/>
                </a:lnTo>
                <a:lnTo>
                  <a:pt x="54" y="12"/>
                </a:lnTo>
                <a:lnTo>
                  <a:pt x="52" y="8"/>
                </a:lnTo>
                <a:lnTo>
                  <a:pt x="48" y="4"/>
                </a:lnTo>
                <a:lnTo>
                  <a:pt x="44" y="2"/>
                </a:lnTo>
                <a:lnTo>
                  <a:pt x="40" y="0"/>
                </a:lnTo>
                <a:lnTo>
                  <a:pt x="36" y="0"/>
                </a:lnTo>
                <a:lnTo>
                  <a:pt x="30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7" name="Freeform 112"/>
          <p:cNvSpPr>
            <a:spLocks/>
          </p:cNvSpPr>
          <p:nvPr/>
        </p:nvSpPr>
        <p:spPr bwMode="auto">
          <a:xfrm>
            <a:off x="3176588" y="3427413"/>
            <a:ext cx="38100" cy="36512"/>
          </a:xfrm>
          <a:custGeom>
            <a:avLst/>
            <a:gdLst>
              <a:gd name="T0" fmla="*/ 2147483647 w 54"/>
              <a:gd name="T1" fmla="*/ 0 h 48"/>
              <a:gd name="T2" fmla="*/ 2147483647 w 54"/>
              <a:gd name="T3" fmla="*/ 0 h 48"/>
              <a:gd name="T4" fmla="*/ 2147483647 w 54"/>
              <a:gd name="T5" fmla="*/ 2147483647 h 48"/>
              <a:gd name="T6" fmla="*/ 2147483647 w 54"/>
              <a:gd name="T7" fmla="*/ 2147483647 h 48"/>
              <a:gd name="T8" fmla="*/ 2147483647 w 54"/>
              <a:gd name="T9" fmla="*/ 2147483647 h 48"/>
              <a:gd name="T10" fmla="*/ 2147483647 w 54"/>
              <a:gd name="T11" fmla="*/ 2147483647 h 48"/>
              <a:gd name="T12" fmla="*/ 2147483647 w 54"/>
              <a:gd name="T13" fmla="*/ 2147483647 h 48"/>
              <a:gd name="T14" fmla="*/ 2147483647 w 54"/>
              <a:gd name="T15" fmla="*/ 2147483647 h 48"/>
              <a:gd name="T16" fmla="*/ 2147483647 w 54"/>
              <a:gd name="T17" fmla="*/ 2147483647 h 48"/>
              <a:gd name="T18" fmla="*/ 2147483647 w 54"/>
              <a:gd name="T19" fmla="*/ 2147483647 h 48"/>
              <a:gd name="T20" fmla="*/ 2147483647 w 54"/>
              <a:gd name="T21" fmla="*/ 2147483647 h 48"/>
              <a:gd name="T22" fmla="*/ 2147483647 w 54"/>
              <a:gd name="T23" fmla="*/ 2147483647 h 48"/>
              <a:gd name="T24" fmla="*/ 2147483647 w 54"/>
              <a:gd name="T25" fmla="*/ 2147483647 h 48"/>
              <a:gd name="T26" fmla="*/ 2147483647 w 54"/>
              <a:gd name="T27" fmla="*/ 2147483647 h 48"/>
              <a:gd name="T28" fmla="*/ 2147483647 w 54"/>
              <a:gd name="T29" fmla="*/ 2147483647 h 48"/>
              <a:gd name="T30" fmla="*/ 2147483647 w 54"/>
              <a:gd name="T31" fmla="*/ 2147483647 h 48"/>
              <a:gd name="T32" fmla="*/ 2147483647 w 54"/>
              <a:gd name="T33" fmla="*/ 2147483647 h 48"/>
              <a:gd name="T34" fmla="*/ 2147483647 w 54"/>
              <a:gd name="T35" fmla="*/ 2147483647 h 48"/>
              <a:gd name="T36" fmla="*/ 2147483647 w 54"/>
              <a:gd name="T37" fmla="*/ 2147483647 h 48"/>
              <a:gd name="T38" fmla="*/ 2147483647 w 54"/>
              <a:gd name="T39" fmla="*/ 2147483647 h 48"/>
              <a:gd name="T40" fmla="*/ 2147483647 w 54"/>
              <a:gd name="T41" fmla="*/ 2147483647 h 48"/>
              <a:gd name="T42" fmla="*/ 2147483647 w 54"/>
              <a:gd name="T43" fmla="*/ 2147483647 h 48"/>
              <a:gd name="T44" fmla="*/ 2147483647 w 54"/>
              <a:gd name="T45" fmla="*/ 2147483647 h 48"/>
              <a:gd name="T46" fmla="*/ 2147483647 w 54"/>
              <a:gd name="T47" fmla="*/ 2147483647 h 48"/>
              <a:gd name="T48" fmla="*/ 2147483647 w 54"/>
              <a:gd name="T49" fmla="*/ 2147483647 h 48"/>
              <a:gd name="T50" fmla="*/ 2147483647 w 54"/>
              <a:gd name="T51" fmla="*/ 2147483647 h 48"/>
              <a:gd name="T52" fmla="*/ 0 w 54"/>
              <a:gd name="T53" fmla="*/ 2147483647 h 48"/>
              <a:gd name="T54" fmla="*/ 0 w 54"/>
              <a:gd name="T55" fmla="*/ 2147483647 h 48"/>
              <a:gd name="T56" fmla="*/ 0 w 54"/>
              <a:gd name="T57" fmla="*/ 2147483647 h 48"/>
              <a:gd name="T58" fmla="*/ 0 w 54"/>
              <a:gd name="T59" fmla="*/ 2147483647 h 48"/>
              <a:gd name="T60" fmla="*/ 2147483647 w 54"/>
              <a:gd name="T61" fmla="*/ 2147483647 h 48"/>
              <a:gd name="T62" fmla="*/ 2147483647 w 54"/>
              <a:gd name="T63" fmla="*/ 2147483647 h 48"/>
              <a:gd name="T64" fmla="*/ 2147483647 w 54"/>
              <a:gd name="T65" fmla="*/ 2147483647 h 48"/>
              <a:gd name="T66" fmla="*/ 2147483647 w 54"/>
              <a:gd name="T67" fmla="*/ 2147483647 h 48"/>
              <a:gd name="T68" fmla="*/ 2147483647 w 54"/>
              <a:gd name="T69" fmla="*/ 2147483647 h 48"/>
              <a:gd name="T70" fmla="*/ 2147483647 w 54"/>
              <a:gd name="T71" fmla="*/ 2147483647 h 48"/>
              <a:gd name="T72" fmla="*/ 2147483647 w 54"/>
              <a:gd name="T73" fmla="*/ 0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8"/>
              <a:gd name="T113" fmla="*/ 54 w 54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8">
                <a:moveTo>
                  <a:pt x="28" y="0"/>
                </a:moveTo>
                <a:lnTo>
                  <a:pt x="28" y="0"/>
                </a:lnTo>
                <a:lnTo>
                  <a:pt x="34" y="2"/>
                </a:lnTo>
                <a:lnTo>
                  <a:pt x="38" y="2"/>
                </a:lnTo>
                <a:lnTo>
                  <a:pt x="42" y="4"/>
                </a:lnTo>
                <a:lnTo>
                  <a:pt x="48" y="8"/>
                </a:lnTo>
                <a:lnTo>
                  <a:pt x="50" y="12"/>
                </a:lnTo>
                <a:lnTo>
                  <a:pt x="54" y="14"/>
                </a:lnTo>
                <a:lnTo>
                  <a:pt x="54" y="20"/>
                </a:lnTo>
                <a:lnTo>
                  <a:pt x="54" y="24"/>
                </a:lnTo>
                <a:lnTo>
                  <a:pt x="54" y="30"/>
                </a:lnTo>
                <a:lnTo>
                  <a:pt x="54" y="34"/>
                </a:lnTo>
                <a:lnTo>
                  <a:pt x="50" y="38"/>
                </a:lnTo>
                <a:lnTo>
                  <a:pt x="48" y="42"/>
                </a:lnTo>
                <a:lnTo>
                  <a:pt x="42" y="44"/>
                </a:lnTo>
                <a:lnTo>
                  <a:pt x="38" y="46"/>
                </a:lnTo>
                <a:lnTo>
                  <a:pt x="34" y="48"/>
                </a:lnTo>
                <a:lnTo>
                  <a:pt x="28" y="48"/>
                </a:lnTo>
                <a:lnTo>
                  <a:pt x="22" y="48"/>
                </a:lnTo>
                <a:lnTo>
                  <a:pt x="16" y="46"/>
                </a:lnTo>
                <a:lnTo>
                  <a:pt x="12" y="44"/>
                </a:lnTo>
                <a:lnTo>
                  <a:pt x="8" y="42"/>
                </a:lnTo>
                <a:lnTo>
                  <a:pt x="4" y="38"/>
                </a:lnTo>
                <a:lnTo>
                  <a:pt x="2" y="34"/>
                </a:lnTo>
                <a:lnTo>
                  <a:pt x="0" y="30"/>
                </a:lnTo>
                <a:lnTo>
                  <a:pt x="0" y="24"/>
                </a:lnTo>
                <a:lnTo>
                  <a:pt x="0" y="20"/>
                </a:lnTo>
                <a:lnTo>
                  <a:pt x="2" y="14"/>
                </a:lnTo>
                <a:lnTo>
                  <a:pt x="4" y="12"/>
                </a:lnTo>
                <a:lnTo>
                  <a:pt x="8" y="8"/>
                </a:lnTo>
                <a:lnTo>
                  <a:pt x="12" y="4"/>
                </a:lnTo>
                <a:lnTo>
                  <a:pt x="16" y="2"/>
                </a:lnTo>
                <a:lnTo>
                  <a:pt x="22" y="2"/>
                </a:lnTo>
                <a:lnTo>
                  <a:pt x="2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8" name="Freeform 113"/>
          <p:cNvSpPr>
            <a:spLocks/>
          </p:cNvSpPr>
          <p:nvPr/>
        </p:nvSpPr>
        <p:spPr bwMode="auto">
          <a:xfrm>
            <a:off x="3848100" y="3319463"/>
            <a:ext cx="39688" cy="38100"/>
          </a:xfrm>
          <a:custGeom>
            <a:avLst/>
            <a:gdLst>
              <a:gd name="T0" fmla="*/ 2147483647 w 56"/>
              <a:gd name="T1" fmla="*/ 0 h 48"/>
              <a:gd name="T2" fmla="*/ 2147483647 w 56"/>
              <a:gd name="T3" fmla="*/ 0 h 48"/>
              <a:gd name="T4" fmla="*/ 2147483647 w 56"/>
              <a:gd name="T5" fmla="*/ 0 h 48"/>
              <a:gd name="T6" fmla="*/ 2147483647 w 56"/>
              <a:gd name="T7" fmla="*/ 2147483647 h 48"/>
              <a:gd name="T8" fmla="*/ 2147483647 w 56"/>
              <a:gd name="T9" fmla="*/ 2147483647 h 48"/>
              <a:gd name="T10" fmla="*/ 2147483647 w 56"/>
              <a:gd name="T11" fmla="*/ 2147483647 h 48"/>
              <a:gd name="T12" fmla="*/ 2147483647 w 56"/>
              <a:gd name="T13" fmla="*/ 2147483647 h 48"/>
              <a:gd name="T14" fmla="*/ 2147483647 w 56"/>
              <a:gd name="T15" fmla="*/ 2147483647 h 48"/>
              <a:gd name="T16" fmla="*/ 2147483647 w 56"/>
              <a:gd name="T17" fmla="*/ 2147483647 h 48"/>
              <a:gd name="T18" fmla="*/ 2147483647 w 56"/>
              <a:gd name="T19" fmla="*/ 2147483647 h 48"/>
              <a:gd name="T20" fmla="*/ 2147483647 w 56"/>
              <a:gd name="T21" fmla="*/ 2147483647 h 48"/>
              <a:gd name="T22" fmla="*/ 2147483647 w 56"/>
              <a:gd name="T23" fmla="*/ 2147483647 h 48"/>
              <a:gd name="T24" fmla="*/ 2147483647 w 56"/>
              <a:gd name="T25" fmla="*/ 2147483647 h 48"/>
              <a:gd name="T26" fmla="*/ 2147483647 w 56"/>
              <a:gd name="T27" fmla="*/ 2147483647 h 48"/>
              <a:gd name="T28" fmla="*/ 2147483647 w 56"/>
              <a:gd name="T29" fmla="*/ 2147483647 h 48"/>
              <a:gd name="T30" fmla="*/ 2147483647 w 56"/>
              <a:gd name="T31" fmla="*/ 2147483647 h 48"/>
              <a:gd name="T32" fmla="*/ 2147483647 w 56"/>
              <a:gd name="T33" fmla="*/ 2147483647 h 48"/>
              <a:gd name="T34" fmla="*/ 2147483647 w 56"/>
              <a:gd name="T35" fmla="*/ 2147483647 h 48"/>
              <a:gd name="T36" fmla="*/ 2147483647 w 56"/>
              <a:gd name="T37" fmla="*/ 2147483647 h 48"/>
              <a:gd name="T38" fmla="*/ 2147483647 w 56"/>
              <a:gd name="T39" fmla="*/ 2147483647 h 48"/>
              <a:gd name="T40" fmla="*/ 2147483647 w 56"/>
              <a:gd name="T41" fmla="*/ 2147483647 h 48"/>
              <a:gd name="T42" fmla="*/ 2147483647 w 56"/>
              <a:gd name="T43" fmla="*/ 2147483647 h 48"/>
              <a:gd name="T44" fmla="*/ 2147483647 w 56"/>
              <a:gd name="T45" fmla="*/ 2147483647 h 48"/>
              <a:gd name="T46" fmla="*/ 2147483647 w 56"/>
              <a:gd name="T47" fmla="*/ 2147483647 h 48"/>
              <a:gd name="T48" fmla="*/ 2147483647 w 56"/>
              <a:gd name="T49" fmla="*/ 2147483647 h 48"/>
              <a:gd name="T50" fmla="*/ 2147483647 w 56"/>
              <a:gd name="T51" fmla="*/ 2147483647 h 48"/>
              <a:gd name="T52" fmla="*/ 0 w 56"/>
              <a:gd name="T53" fmla="*/ 2147483647 h 48"/>
              <a:gd name="T54" fmla="*/ 0 w 56"/>
              <a:gd name="T55" fmla="*/ 2147483647 h 48"/>
              <a:gd name="T56" fmla="*/ 0 w 56"/>
              <a:gd name="T57" fmla="*/ 2147483647 h 48"/>
              <a:gd name="T58" fmla="*/ 0 w 56"/>
              <a:gd name="T59" fmla="*/ 2147483647 h 48"/>
              <a:gd name="T60" fmla="*/ 2147483647 w 56"/>
              <a:gd name="T61" fmla="*/ 2147483647 h 48"/>
              <a:gd name="T62" fmla="*/ 2147483647 w 56"/>
              <a:gd name="T63" fmla="*/ 2147483647 h 48"/>
              <a:gd name="T64" fmla="*/ 2147483647 w 56"/>
              <a:gd name="T65" fmla="*/ 2147483647 h 48"/>
              <a:gd name="T66" fmla="*/ 2147483647 w 56"/>
              <a:gd name="T67" fmla="*/ 2147483647 h 48"/>
              <a:gd name="T68" fmla="*/ 2147483647 w 56"/>
              <a:gd name="T69" fmla="*/ 2147483647 h 48"/>
              <a:gd name="T70" fmla="*/ 2147483647 w 56"/>
              <a:gd name="T71" fmla="*/ 0 h 48"/>
              <a:gd name="T72" fmla="*/ 2147483647 w 56"/>
              <a:gd name="T73" fmla="*/ 0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6"/>
              <a:gd name="T112" fmla="*/ 0 h 48"/>
              <a:gd name="T113" fmla="*/ 56 w 56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6" h="48">
                <a:moveTo>
                  <a:pt x="28" y="0"/>
                </a:moveTo>
                <a:lnTo>
                  <a:pt x="28" y="0"/>
                </a:lnTo>
                <a:lnTo>
                  <a:pt x="34" y="0"/>
                </a:lnTo>
                <a:lnTo>
                  <a:pt x="38" y="2"/>
                </a:lnTo>
                <a:lnTo>
                  <a:pt x="44" y="4"/>
                </a:lnTo>
                <a:lnTo>
                  <a:pt x="48" y="6"/>
                </a:lnTo>
                <a:lnTo>
                  <a:pt x="52" y="10"/>
                </a:lnTo>
                <a:lnTo>
                  <a:pt x="54" y="14"/>
                </a:lnTo>
                <a:lnTo>
                  <a:pt x="54" y="18"/>
                </a:lnTo>
                <a:lnTo>
                  <a:pt x="56" y="24"/>
                </a:lnTo>
                <a:lnTo>
                  <a:pt x="54" y="30"/>
                </a:lnTo>
                <a:lnTo>
                  <a:pt x="54" y="34"/>
                </a:lnTo>
                <a:lnTo>
                  <a:pt x="52" y="38"/>
                </a:lnTo>
                <a:lnTo>
                  <a:pt x="48" y="42"/>
                </a:lnTo>
                <a:lnTo>
                  <a:pt x="44" y="44"/>
                </a:lnTo>
                <a:lnTo>
                  <a:pt x="38" y="46"/>
                </a:lnTo>
                <a:lnTo>
                  <a:pt x="34" y="48"/>
                </a:lnTo>
                <a:lnTo>
                  <a:pt x="28" y="48"/>
                </a:lnTo>
                <a:lnTo>
                  <a:pt x="22" y="48"/>
                </a:lnTo>
                <a:lnTo>
                  <a:pt x="16" y="46"/>
                </a:lnTo>
                <a:lnTo>
                  <a:pt x="12" y="44"/>
                </a:lnTo>
                <a:lnTo>
                  <a:pt x="8" y="42"/>
                </a:lnTo>
                <a:lnTo>
                  <a:pt x="4" y="38"/>
                </a:lnTo>
                <a:lnTo>
                  <a:pt x="2" y="34"/>
                </a:lnTo>
                <a:lnTo>
                  <a:pt x="0" y="30"/>
                </a:lnTo>
                <a:lnTo>
                  <a:pt x="0" y="24"/>
                </a:lnTo>
                <a:lnTo>
                  <a:pt x="0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2" y="0"/>
                </a:lnTo>
                <a:lnTo>
                  <a:pt x="2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69" name="Freeform 114"/>
          <p:cNvSpPr>
            <a:spLocks/>
          </p:cNvSpPr>
          <p:nvPr/>
        </p:nvSpPr>
        <p:spPr bwMode="auto">
          <a:xfrm>
            <a:off x="4302125" y="2735263"/>
            <a:ext cx="38100" cy="38100"/>
          </a:xfrm>
          <a:custGeom>
            <a:avLst/>
            <a:gdLst>
              <a:gd name="T0" fmla="*/ 2147483647 w 53"/>
              <a:gd name="T1" fmla="*/ 0 h 48"/>
              <a:gd name="T2" fmla="*/ 2147483647 w 53"/>
              <a:gd name="T3" fmla="*/ 0 h 48"/>
              <a:gd name="T4" fmla="*/ 2147483647 w 53"/>
              <a:gd name="T5" fmla="*/ 2147483647 h 48"/>
              <a:gd name="T6" fmla="*/ 2147483647 w 53"/>
              <a:gd name="T7" fmla="*/ 2147483647 h 48"/>
              <a:gd name="T8" fmla="*/ 2147483647 w 53"/>
              <a:gd name="T9" fmla="*/ 2147483647 h 48"/>
              <a:gd name="T10" fmla="*/ 2147483647 w 53"/>
              <a:gd name="T11" fmla="*/ 2147483647 h 48"/>
              <a:gd name="T12" fmla="*/ 2147483647 w 53"/>
              <a:gd name="T13" fmla="*/ 2147483647 h 48"/>
              <a:gd name="T14" fmla="*/ 2147483647 w 53"/>
              <a:gd name="T15" fmla="*/ 2147483647 h 48"/>
              <a:gd name="T16" fmla="*/ 2147483647 w 53"/>
              <a:gd name="T17" fmla="*/ 2147483647 h 48"/>
              <a:gd name="T18" fmla="*/ 2147483647 w 53"/>
              <a:gd name="T19" fmla="*/ 2147483647 h 48"/>
              <a:gd name="T20" fmla="*/ 2147483647 w 53"/>
              <a:gd name="T21" fmla="*/ 2147483647 h 48"/>
              <a:gd name="T22" fmla="*/ 2147483647 w 53"/>
              <a:gd name="T23" fmla="*/ 2147483647 h 48"/>
              <a:gd name="T24" fmla="*/ 2147483647 w 53"/>
              <a:gd name="T25" fmla="*/ 2147483647 h 48"/>
              <a:gd name="T26" fmla="*/ 2147483647 w 53"/>
              <a:gd name="T27" fmla="*/ 2147483647 h 48"/>
              <a:gd name="T28" fmla="*/ 2147483647 w 53"/>
              <a:gd name="T29" fmla="*/ 2147483647 h 48"/>
              <a:gd name="T30" fmla="*/ 2147483647 w 53"/>
              <a:gd name="T31" fmla="*/ 2147483647 h 48"/>
              <a:gd name="T32" fmla="*/ 2147483647 w 53"/>
              <a:gd name="T33" fmla="*/ 2147483647 h 48"/>
              <a:gd name="T34" fmla="*/ 2147483647 w 53"/>
              <a:gd name="T35" fmla="*/ 2147483647 h 48"/>
              <a:gd name="T36" fmla="*/ 2147483647 w 53"/>
              <a:gd name="T37" fmla="*/ 2147483647 h 48"/>
              <a:gd name="T38" fmla="*/ 2147483647 w 53"/>
              <a:gd name="T39" fmla="*/ 2147483647 h 48"/>
              <a:gd name="T40" fmla="*/ 2147483647 w 53"/>
              <a:gd name="T41" fmla="*/ 2147483647 h 48"/>
              <a:gd name="T42" fmla="*/ 2147483647 w 53"/>
              <a:gd name="T43" fmla="*/ 2147483647 h 48"/>
              <a:gd name="T44" fmla="*/ 2147483647 w 53"/>
              <a:gd name="T45" fmla="*/ 2147483647 h 48"/>
              <a:gd name="T46" fmla="*/ 2147483647 w 53"/>
              <a:gd name="T47" fmla="*/ 2147483647 h 48"/>
              <a:gd name="T48" fmla="*/ 2147483647 w 53"/>
              <a:gd name="T49" fmla="*/ 2147483647 h 48"/>
              <a:gd name="T50" fmla="*/ 2147483647 w 53"/>
              <a:gd name="T51" fmla="*/ 2147483647 h 48"/>
              <a:gd name="T52" fmla="*/ 0 w 53"/>
              <a:gd name="T53" fmla="*/ 2147483647 h 48"/>
              <a:gd name="T54" fmla="*/ 0 w 53"/>
              <a:gd name="T55" fmla="*/ 2147483647 h 48"/>
              <a:gd name="T56" fmla="*/ 0 w 53"/>
              <a:gd name="T57" fmla="*/ 2147483647 h 48"/>
              <a:gd name="T58" fmla="*/ 0 w 53"/>
              <a:gd name="T59" fmla="*/ 2147483647 h 48"/>
              <a:gd name="T60" fmla="*/ 2147483647 w 53"/>
              <a:gd name="T61" fmla="*/ 2147483647 h 48"/>
              <a:gd name="T62" fmla="*/ 2147483647 w 53"/>
              <a:gd name="T63" fmla="*/ 2147483647 h 48"/>
              <a:gd name="T64" fmla="*/ 2147483647 w 53"/>
              <a:gd name="T65" fmla="*/ 2147483647 h 48"/>
              <a:gd name="T66" fmla="*/ 2147483647 w 53"/>
              <a:gd name="T67" fmla="*/ 2147483647 h 48"/>
              <a:gd name="T68" fmla="*/ 2147483647 w 53"/>
              <a:gd name="T69" fmla="*/ 2147483647 h 48"/>
              <a:gd name="T70" fmla="*/ 2147483647 w 53"/>
              <a:gd name="T71" fmla="*/ 2147483647 h 48"/>
              <a:gd name="T72" fmla="*/ 2147483647 w 53"/>
              <a:gd name="T73" fmla="*/ 0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3"/>
              <a:gd name="T112" fmla="*/ 0 h 48"/>
              <a:gd name="T113" fmla="*/ 53 w 53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3" h="48">
                <a:moveTo>
                  <a:pt x="27" y="0"/>
                </a:moveTo>
                <a:lnTo>
                  <a:pt x="27" y="0"/>
                </a:lnTo>
                <a:lnTo>
                  <a:pt x="33" y="2"/>
                </a:lnTo>
                <a:lnTo>
                  <a:pt x="37" y="2"/>
                </a:lnTo>
                <a:lnTo>
                  <a:pt x="41" y="4"/>
                </a:lnTo>
                <a:lnTo>
                  <a:pt x="47" y="8"/>
                </a:lnTo>
                <a:lnTo>
                  <a:pt x="49" y="12"/>
                </a:lnTo>
                <a:lnTo>
                  <a:pt x="53" y="16"/>
                </a:lnTo>
                <a:lnTo>
                  <a:pt x="53" y="20"/>
                </a:lnTo>
                <a:lnTo>
                  <a:pt x="53" y="24"/>
                </a:lnTo>
                <a:lnTo>
                  <a:pt x="53" y="30"/>
                </a:lnTo>
                <a:lnTo>
                  <a:pt x="53" y="34"/>
                </a:lnTo>
                <a:lnTo>
                  <a:pt x="49" y="38"/>
                </a:lnTo>
                <a:lnTo>
                  <a:pt x="47" y="42"/>
                </a:lnTo>
                <a:lnTo>
                  <a:pt x="41" y="44"/>
                </a:lnTo>
                <a:lnTo>
                  <a:pt x="37" y="48"/>
                </a:lnTo>
                <a:lnTo>
                  <a:pt x="33" y="48"/>
                </a:lnTo>
                <a:lnTo>
                  <a:pt x="27" y="48"/>
                </a:lnTo>
                <a:lnTo>
                  <a:pt x="21" y="48"/>
                </a:lnTo>
                <a:lnTo>
                  <a:pt x="16" y="48"/>
                </a:lnTo>
                <a:lnTo>
                  <a:pt x="12" y="44"/>
                </a:lnTo>
                <a:lnTo>
                  <a:pt x="8" y="42"/>
                </a:lnTo>
                <a:lnTo>
                  <a:pt x="4" y="38"/>
                </a:lnTo>
                <a:lnTo>
                  <a:pt x="2" y="34"/>
                </a:lnTo>
                <a:lnTo>
                  <a:pt x="0" y="30"/>
                </a:lnTo>
                <a:lnTo>
                  <a:pt x="0" y="24"/>
                </a:lnTo>
                <a:lnTo>
                  <a:pt x="0" y="20"/>
                </a:lnTo>
                <a:lnTo>
                  <a:pt x="2" y="16"/>
                </a:lnTo>
                <a:lnTo>
                  <a:pt x="4" y="12"/>
                </a:lnTo>
                <a:lnTo>
                  <a:pt x="8" y="8"/>
                </a:lnTo>
                <a:lnTo>
                  <a:pt x="12" y="4"/>
                </a:lnTo>
                <a:lnTo>
                  <a:pt x="16" y="2"/>
                </a:lnTo>
                <a:lnTo>
                  <a:pt x="21" y="2"/>
                </a:lnTo>
                <a:lnTo>
                  <a:pt x="27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0" name="Freeform 115"/>
          <p:cNvSpPr>
            <a:spLocks/>
          </p:cNvSpPr>
          <p:nvPr/>
        </p:nvSpPr>
        <p:spPr bwMode="auto">
          <a:xfrm>
            <a:off x="1338263" y="5164138"/>
            <a:ext cx="466725" cy="25400"/>
          </a:xfrm>
          <a:custGeom>
            <a:avLst/>
            <a:gdLst>
              <a:gd name="T0" fmla="*/ 0 w 659"/>
              <a:gd name="T1" fmla="*/ 2147483647 h 32"/>
              <a:gd name="T2" fmla="*/ 2147483647 w 659"/>
              <a:gd name="T3" fmla="*/ 2147483647 h 32"/>
              <a:gd name="T4" fmla="*/ 2147483647 w 659"/>
              <a:gd name="T5" fmla="*/ 2147483647 h 32"/>
              <a:gd name="T6" fmla="*/ 2147483647 w 659"/>
              <a:gd name="T7" fmla="*/ 0 h 32"/>
              <a:gd name="T8" fmla="*/ 2147483647 w 659"/>
              <a:gd name="T9" fmla="*/ 0 h 32"/>
              <a:gd name="T10" fmla="*/ 2147483647 w 659"/>
              <a:gd name="T11" fmla="*/ 2147483647 h 32"/>
              <a:gd name="T12" fmla="*/ 0 w 659"/>
              <a:gd name="T13" fmla="*/ 2147483647 h 32"/>
              <a:gd name="T14" fmla="*/ 0 w 659"/>
              <a:gd name="T15" fmla="*/ 2147483647 h 32"/>
              <a:gd name="T16" fmla="*/ 2147483647 w 659"/>
              <a:gd name="T17" fmla="*/ 2147483647 h 32"/>
              <a:gd name="T18" fmla="*/ 0 w 659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59"/>
              <a:gd name="T31" fmla="*/ 0 h 32"/>
              <a:gd name="T32" fmla="*/ 659 w 659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59" h="32">
                <a:moveTo>
                  <a:pt x="0" y="18"/>
                </a:moveTo>
                <a:lnTo>
                  <a:pt x="4" y="32"/>
                </a:lnTo>
                <a:lnTo>
                  <a:pt x="659" y="32"/>
                </a:lnTo>
                <a:lnTo>
                  <a:pt x="659" y="0"/>
                </a:lnTo>
                <a:lnTo>
                  <a:pt x="4" y="0"/>
                </a:lnTo>
                <a:lnTo>
                  <a:pt x="10" y="18"/>
                </a:lnTo>
                <a:lnTo>
                  <a:pt x="0" y="18"/>
                </a:lnTo>
                <a:lnTo>
                  <a:pt x="0" y="32"/>
                </a:lnTo>
                <a:lnTo>
                  <a:pt x="4" y="32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1" name="Freeform 116"/>
          <p:cNvSpPr>
            <a:spLocks/>
          </p:cNvSpPr>
          <p:nvPr/>
        </p:nvSpPr>
        <p:spPr bwMode="auto">
          <a:xfrm>
            <a:off x="1341438" y="3732213"/>
            <a:ext cx="22225" cy="1433512"/>
          </a:xfrm>
          <a:custGeom>
            <a:avLst/>
            <a:gdLst>
              <a:gd name="T0" fmla="*/ 2147483647 w 32"/>
              <a:gd name="T1" fmla="*/ 0 h 1807"/>
              <a:gd name="T2" fmla="*/ 0 w 32"/>
              <a:gd name="T3" fmla="*/ 2147483647 h 1807"/>
              <a:gd name="T4" fmla="*/ 0 w 32"/>
              <a:gd name="T5" fmla="*/ 2147483647 h 1807"/>
              <a:gd name="T6" fmla="*/ 2147483647 w 32"/>
              <a:gd name="T7" fmla="*/ 2147483647 h 1807"/>
              <a:gd name="T8" fmla="*/ 2147483647 w 32"/>
              <a:gd name="T9" fmla="*/ 2147483647 h 1807"/>
              <a:gd name="T10" fmla="*/ 2147483647 w 32"/>
              <a:gd name="T11" fmla="*/ 2147483647 h 1807"/>
              <a:gd name="T12" fmla="*/ 2147483647 w 32"/>
              <a:gd name="T13" fmla="*/ 0 h 1807"/>
              <a:gd name="T14" fmla="*/ 0 w 32"/>
              <a:gd name="T15" fmla="*/ 0 h 1807"/>
              <a:gd name="T16" fmla="*/ 0 w 32"/>
              <a:gd name="T17" fmla="*/ 2147483647 h 1807"/>
              <a:gd name="T18" fmla="*/ 2147483647 w 32"/>
              <a:gd name="T19" fmla="*/ 0 h 18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1807"/>
              <a:gd name="T32" fmla="*/ 32 w 32"/>
              <a:gd name="T33" fmla="*/ 1807 h 18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1807">
                <a:moveTo>
                  <a:pt x="12" y="0"/>
                </a:moveTo>
                <a:lnTo>
                  <a:pt x="0" y="6"/>
                </a:lnTo>
                <a:lnTo>
                  <a:pt x="0" y="1807"/>
                </a:lnTo>
                <a:lnTo>
                  <a:pt x="32" y="1807"/>
                </a:lnTo>
                <a:lnTo>
                  <a:pt x="32" y="6"/>
                </a:lnTo>
                <a:lnTo>
                  <a:pt x="12" y="10"/>
                </a:lnTo>
                <a:lnTo>
                  <a:pt x="12" y="0"/>
                </a:lnTo>
                <a:lnTo>
                  <a:pt x="0" y="0"/>
                </a:lnTo>
                <a:lnTo>
                  <a:pt x="0" y="6"/>
                </a:lnTo>
                <a:lnTo>
                  <a:pt x="1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2" name="Freeform 117"/>
          <p:cNvSpPr>
            <a:spLocks/>
          </p:cNvSpPr>
          <p:nvPr/>
        </p:nvSpPr>
        <p:spPr bwMode="auto">
          <a:xfrm>
            <a:off x="1341438" y="3730625"/>
            <a:ext cx="350837" cy="25400"/>
          </a:xfrm>
          <a:custGeom>
            <a:avLst/>
            <a:gdLst>
              <a:gd name="T0" fmla="*/ 2147483647 w 495"/>
              <a:gd name="T1" fmla="*/ 2147483647 h 32"/>
              <a:gd name="T2" fmla="*/ 2147483647 w 495"/>
              <a:gd name="T3" fmla="*/ 0 h 32"/>
              <a:gd name="T4" fmla="*/ 0 w 495"/>
              <a:gd name="T5" fmla="*/ 2147483647 h 32"/>
              <a:gd name="T6" fmla="*/ 0 w 495"/>
              <a:gd name="T7" fmla="*/ 2147483647 h 32"/>
              <a:gd name="T8" fmla="*/ 2147483647 w 495"/>
              <a:gd name="T9" fmla="*/ 2147483647 h 32"/>
              <a:gd name="T10" fmla="*/ 2147483647 w 495"/>
              <a:gd name="T11" fmla="*/ 2147483647 h 32"/>
              <a:gd name="T12" fmla="*/ 2147483647 w 495"/>
              <a:gd name="T13" fmla="*/ 2147483647 h 32"/>
              <a:gd name="T14" fmla="*/ 2147483647 w 495"/>
              <a:gd name="T15" fmla="*/ 2147483647 h 32"/>
              <a:gd name="T16" fmla="*/ 2147483647 w 495"/>
              <a:gd name="T17" fmla="*/ 2147483647 h 32"/>
              <a:gd name="T18" fmla="*/ 2147483647 w 495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95"/>
              <a:gd name="T31" fmla="*/ 0 h 32"/>
              <a:gd name="T32" fmla="*/ 495 w 495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95" h="32">
                <a:moveTo>
                  <a:pt x="485" y="16"/>
                </a:moveTo>
                <a:lnTo>
                  <a:pt x="491" y="0"/>
                </a:lnTo>
                <a:lnTo>
                  <a:pt x="0" y="6"/>
                </a:lnTo>
                <a:lnTo>
                  <a:pt x="0" y="32"/>
                </a:lnTo>
                <a:lnTo>
                  <a:pt x="491" y="32"/>
                </a:lnTo>
                <a:lnTo>
                  <a:pt x="495" y="16"/>
                </a:lnTo>
                <a:lnTo>
                  <a:pt x="491" y="32"/>
                </a:lnTo>
                <a:lnTo>
                  <a:pt x="495" y="32"/>
                </a:lnTo>
                <a:lnTo>
                  <a:pt x="495" y="16"/>
                </a:lnTo>
                <a:lnTo>
                  <a:pt x="485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3" name="Freeform 118"/>
          <p:cNvSpPr>
            <a:spLocks/>
          </p:cNvSpPr>
          <p:nvPr/>
        </p:nvSpPr>
        <p:spPr bwMode="auto">
          <a:xfrm>
            <a:off x="1687513" y="3500438"/>
            <a:ext cx="22225" cy="234950"/>
          </a:xfrm>
          <a:custGeom>
            <a:avLst/>
            <a:gdLst>
              <a:gd name="T0" fmla="*/ 2147483647 w 32"/>
              <a:gd name="T1" fmla="*/ 2147483647 h 295"/>
              <a:gd name="T2" fmla="*/ 0 w 32"/>
              <a:gd name="T3" fmla="*/ 2147483647 h 295"/>
              <a:gd name="T4" fmla="*/ 0 w 32"/>
              <a:gd name="T5" fmla="*/ 2147483647 h 295"/>
              <a:gd name="T6" fmla="*/ 2147483647 w 32"/>
              <a:gd name="T7" fmla="*/ 2147483647 h 295"/>
              <a:gd name="T8" fmla="*/ 2147483647 w 32"/>
              <a:gd name="T9" fmla="*/ 2147483647 h 295"/>
              <a:gd name="T10" fmla="*/ 2147483647 w 32"/>
              <a:gd name="T11" fmla="*/ 0 h 295"/>
              <a:gd name="T12" fmla="*/ 2147483647 w 32"/>
              <a:gd name="T13" fmla="*/ 2147483647 h 295"/>
              <a:gd name="T14" fmla="*/ 2147483647 w 32"/>
              <a:gd name="T15" fmla="*/ 0 h 295"/>
              <a:gd name="T16" fmla="*/ 2147483647 w 32"/>
              <a:gd name="T17" fmla="*/ 0 h 295"/>
              <a:gd name="T18" fmla="*/ 2147483647 w 32"/>
              <a:gd name="T19" fmla="*/ 2147483647 h 29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295"/>
              <a:gd name="T32" fmla="*/ 32 w 32"/>
              <a:gd name="T33" fmla="*/ 295 h 29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295">
                <a:moveTo>
                  <a:pt x="18" y="10"/>
                </a:moveTo>
                <a:lnTo>
                  <a:pt x="0" y="6"/>
                </a:lnTo>
                <a:lnTo>
                  <a:pt x="0" y="295"/>
                </a:lnTo>
                <a:lnTo>
                  <a:pt x="32" y="295"/>
                </a:lnTo>
                <a:lnTo>
                  <a:pt x="32" y="6"/>
                </a:lnTo>
                <a:lnTo>
                  <a:pt x="18" y="0"/>
                </a:lnTo>
                <a:lnTo>
                  <a:pt x="32" y="6"/>
                </a:lnTo>
                <a:lnTo>
                  <a:pt x="32" y="0"/>
                </a:lnTo>
                <a:lnTo>
                  <a:pt x="18" y="0"/>
                </a:lnTo>
                <a:lnTo>
                  <a:pt x="18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4" name="Freeform 119"/>
          <p:cNvSpPr>
            <a:spLocks/>
          </p:cNvSpPr>
          <p:nvPr/>
        </p:nvSpPr>
        <p:spPr bwMode="auto">
          <a:xfrm>
            <a:off x="1303338" y="3503613"/>
            <a:ext cx="385762" cy="25400"/>
          </a:xfrm>
          <a:custGeom>
            <a:avLst/>
            <a:gdLst>
              <a:gd name="T0" fmla="*/ 0 w 545"/>
              <a:gd name="T1" fmla="*/ 2147483647 h 32"/>
              <a:gd name="T2" fmla="*/ 2147483647 w 545"/>
              <a:gd name="T3" fmla="*/ 2147483647 h 32"/>
              <a:gd name="T4" fmla="*/ 2147483647 w 545"/>
              <a:gd name="T5" fmla="*/ 2147483647 h 32"/>
              <a:gd name="T6" fmla="*/ 2147483647 w 545"/>
              <a:gd name="T7" fmla="*/ 0 h 32"/>
              <a:gd name="T8" fmla="*/ 2147483647 w 545"/>
              <a:gd name="T9" fmla="*/ 0 h 32"/>
              <a:gd name="T10" fmla="*/ 2147483647 w 545"/>
              <a:gd name="T11" fmla="*/ 2147483647 h 32"/>
              <a:gd name="T12" fmla="*/ 0 w 545"/>
              <a:gd name="T13" fmla="*/ 2147483647 h 32"/>
              <a:gd name="T14" fmla="*/ 0 w 545"/>
              <a:gd name="T15" fmla="*/ 2147483647 h 32"/>
              <a:gd name="T16" fmla="*/ 2147483647 w 545"/>
              <a:gd name="T17" fmla="*/ 2147483647 h 32"/>
              <a:gd name="T18" fmla="*/ 0 w 545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5"/>
              <a:gd name="T31" fmla="*/ 0 h 32"/>
              <a:gd name="T32" fmla="*/ 545 w 545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5" h="32">
                <a:moveTo>
                  <a:pt x="0" y="18"/>
                </a:moveTo>
                <a:lnTo>
                  <a:pt x="4" y="32"/>
                </a:lnTo>
                <a:lnTo>
                  <a:pt x="545" y="32"/>
                </a:lnTo>
                <a:lnTo>
                  <a:pt x="545" y="0"/>
                </a:lnTo>
                <a:lnTo>
                  <a:pt x="4" y="0"/>
                </a:lnTo>
                <a:lnTo>
                  <a:pt x="10" y="18"/>
                </a:lnTo>
                <a:lnTo>
                  <a:pt x="0" y="18"/>
                </a:lnTo>
                <a:lnTo>
                  <a:pt x="0" y="32"/>
                </a:lnTo>
                <a:lnTo>
                  <a:pt x="4" y="32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5" name="Freeform 120"/>
          <p:cNvSpPr>
            <a:spLocks/>
          </p:cNvSpPr>
          <p:nvPr/>
        </p:nvSpPr>
        <p:spPr bwMode="auto">
          <a:xfrm>
            <a:off x="1306513" y="1363663"/>
            <a:ext cx="22225" cy="2141537"/>
          </a:xfrm>
          <a:custGeom>
            <a:avLst/>
            <a:gdLst>
              <a:gd name="T0" fmla="*/ 2147483647 w 32"/>
              <a:gd name="T1" fmla="*/ 0 h 2699"/>
              <a:gd name="T2" fmla="*/ 0 w 32"/>
              <a:gd name="T3" fmla="*/ 2147483647 h 2699"/>
              <a:gd name="T4" fmla="*/ 0 w 32"/>
              <a:gd name="T5" fmla="*/ 2147483647 h 2699"/>
              <a:gd name="T6" fmla="*/ 2147483647 w 32"/>
              <a:gd name="T7" fmla="*/ 2147483647 h 2699"/>
              <a:gd name="T8" fmla="*/ 2147483647 w 32"/>
              <a:gd name="T9" fmla="*/ 2147483647 h 2699"/>
              <a:gd name="T10" fmla="*/ 2147483647 w 32"/>
              <a:gd name="T11" fmla="*/ 2147483647 h 2699"/>
              <a:gd name="T12" fmla="*/ 2147483647 w 32"/>
              <a:gd name="T13" fmla="*/ 0 h 2699"/>
              <a:gd name="T14" fmla="*/ 0 w 32"/>
              <a:gd name="T15" fmla="*/ 0 h 2699"/>
              <a:gd name="T16" fmla="*/ 0 w 32"/>
              <a:gd name="T17" fmla="*/ 2147483647 h 2699"/>
              <a:gd name="T18" fmla="*/ 2147483647 w 32"/>
              <a:gd name="T19" fmla="*/ 0 h 269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2699"/>
              <a:gd name="T32" fmla="*/ 32 w 32"/>
              <a:gd name="T33" fmla="*/ 2699 h 269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2699">
                <a:moveTo>
                  <a:pt x="12" y="0"/>
                </a:moveTo>
                <a:lnTo>
                  <a:pt x="0" y="4"/>
                </a:lnTo>
                <a:lnTo>
                  <a:pt x="0" y="2699"/>
                </a:lnTo>
                <a:lnTo>
                  <a:pt x="32" y="2699"/>
                </a:lnTo>
                <a:lnTo>
                  <a:pt x="32" y="4"/>
                </a:lnTo>
                <a:lnTo>
                  <a:pt x="12" y="8"/>
                </a:lnTo>
                <a:lnTo>
                  <a:pt x="12" y="0"/>
                </a:lnTo>
                <a:lnTo>
                  <a:pt x="0" y="0"/>
                </a:lnTo>
                <a:lnTo>
                  <a:pt x="0" y="4"/>
                </a:lnTo>
                <a:lnTo>
                  <a:pt x="1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6" name="Freeform 121"/>
          <p:cNvSpPr>
            <a:spLocks/>
          </p:cNvSpPr>
          <p:nvPr/>
        </p:nvSpPr>
        <p:spPr bwMode="auto">
          <a:xfrm>
            <a:off x="1306513" y="1363663"/>
            <a:ext cx="1336675" cy="25400"/>
          </a:xfrm>
          <a:custGeom>
            <a:avLst/>
            <a:gdLst>
              <a:gd name="T0" fmla="*/ 2147483647 w 1894"/>
              <a:gd name="T1" fmla="*/ 2147483647 h 32"/>
              <a:gd name="T2" fmla="*/ 2147483647 w 1894"/>
              <a:gd name="T3" fmla="*/ 0 h 32"/>
              <a:gd name="T4" fmla="*/ 0 w 1894"/>
              <a:gd name="T5" fmla="*/ 0 h 32"/>
              <a:gd name="T6" fmla="*/ 0 w 1894"/>
              <a:gd name="T7" fmla="*/ 2147483647 h 32"/>
              <a:gd name="T8" fmla="*/ 2147483647 w 1894"/>
              <a:gd name="T9" fmla="*/ 2147483647 h 32"/>
              <a:gd name="T10" fmla="*/ 2147483647 w 1894"/>
              <a:gd name="T11" fmla="*/ 2147483647 h 32"/>
              <a:gd name="T12" fmla="*/ 2147483647 w 1894"/>
              <a:gd name="T13" fmla="*/ 2147483647 h 32"/>
              <a:gd name="T14" fmla="*/ 2147483647 w 1894"/>
              <a:gd name="T15" fmla="*/ 0 h 32"/>
              <a:gd name="T16" fmla="*/ 2147483647 w 1894"/>
              <a:gd name="T17" fmla="*/ 0 h 32"/>
              <a:gd name="T18" fmla="*/ 2147483647 w 1894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94"/>
              <a:gd name="T31" fmla="*/ 0 h 32"/>
              <a:gd name="T32" fmla="*/ 1894 w 1894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94" h="32">
                <a:moveTo>
                  <a:pt x="1894" y="16"/>
                </a:moveTo>
                <a:lnTo>
                  <a:pt x="1888" y="0"/>
                </a:lnTo>
                <a:lnTo>
                  <a:pt x="0" y="0"/>
                </a:lnTo>
                <a:lnTo>
                  <a:pt x="0" y="32"/>
                </a:lnTo>
                <a:lnTo>
                  <a:pt x="1888" y="32"/>
                </a:lnTo>
                <a:lnTo>
                  <a:pt x="1884" y="16"/>
                </a:lnTo>
                <a:lnTo>
                  <a:pt x="1894" y="16"/>
                </a:lnTo>
                <a:lnTo>
                  <a:pt x="1894" y="0"/>
                </a:lnTo>
                <a:lnTo>
                  <a:pt x="1888" y="0"/>
                </a:lnTo>
                <a:lnTo>
                  <a:pt x="1894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7" name="Freeform 122"/>
          <p:cNvSpPr>
            <a:spLocks/>
          </p:cNvSpPr>
          <p:nvPr/>
        </p:nvSpPr>
        <p:spPr bwMode="auto">
          <a:xfrm>
            <a:off x="2638425" y="1366838"/>
            <a:ext cx="22225" cy="217487"/>
          </a:xfrm>
          <a:custGeom>
            <a:avLst/>
            <a:gdLst>
              <a:gd name="T0" fmla="*/ 2147483647 w 32"/>
              <a:gd name="T1" fmla="*/ 2147483647 h 273"/>
              <a:gd name="T2" fmla="*/ 2147483647 w 32"/>
              <a:gd name="T3" fmla="*/ 2147483647 h 273"/>
              <a:gd name="T4" fmla="*/ 2147483647 w 32"/>
              <a:gd name="T5" fmla="*/ 0 h 273"/>
              <a:gd name="T6" fmla="*/ 0 w 32"/>
              <a:gd name="T7" fmla="*/ 0 h 273"/>
              <a:gd name="T8" fmla="*/ 0 w 32"/>
              <a:gd name="T9" fmla="*/ 2147483647 h 273"/>
              <a:gd name="T10" fmla="*/ 2147483647 w 32"/>
              <a:gd name="T11" fmla="*/ 2147483647 h 2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273"/>
              <a:gd name="T20" fmla="*/ 32 w 32"/>
              <a:gd name="T21" fmla="*/ 273 h 2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273">
                <a:moveTo>
                  <a:pt x="12" y="273"/>
                </a:moveTo>
                <a:lnTo>
                  <a:pt x="32" y="273"/>
                </a:lnTo>
                <a:lnTo>
                  <a:pt x="32" y="0"/>
                </a:lnTo>
                <a:lnTo>
                  <a:pt x="0" y="0"/>
                </a:lnTo>
                <a:lnTo>
                  <a:pt x="0" y="273"/>
                </a:lnTo>
                <a:lnTo>
                  <a:pt x="12" y="2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8" name="Freeform 123"/>
          <p:cNvSpPr>
            <a:spLocks/>
          </p:cNvSpPr>
          <p:nvPr/>
        </p:nvSpPr>
        <p:spPr bwMode="auto">
          <a:xfrm>
            <a:off x="2020888" y="4830763"/>
            <a:ext cx="22225" cy="631825"/>
          </a:xfrm>
          <a:custGeom>
            <a:avLst/>
            <a:gdLst>
              <a:gd name="T0" fmla="*/ 2147483647 w 32"/>
              <a:gd name="T1" fmla="*/ 2147483647 h 796"/>
              <a:gd name="T2" fmla="*/ 2147483647 w 32"/>
              <a:gd name="T3" fmla="*/ 2147483647 h 796"/>
              <a:gd name="T4" fmla="*/ 2147483647 w 32"/>
              <a:gd name="T5" fmla="*/ 0 h 796"/>
              <a:gd name="T6" fmla="*/ 0 w 32"/>
              <a:gd name="T7" fmla="*/ 0 h 796"/>
              <a:gd name="T8" fmla="*/ 0 w 32"/>
              <a:gd name="T9" fmla="*/ 2147483647 h 796"/>
              <a:gd name="T10" fmla="*/ 2147483647 w 32"/>
              <a:gd name="T11" fmla="*/ 2147483647 h 7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796"/>
              <a:gd name="T20" fmla="*/ 32 w 32"/>
              <a:gd name="T21" fmla="*/ 796 h 7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796">
                <a:moveTo>
                  <a:pt x="18" y="796"/>
                </a:moveTo>
                <a:lnTo>
                  <a:pt x="32" y="796"/>
                </a:lnTo>
                <a:lnTo>
                  <a:pt x="32" y="0"/>
                </a:lnTo>
                <a:lnTo>
                  <a:pt x="0" y="0"/>
                </a:lnTo>
                <a:lnTo>
                  <a:pt x="0" y="796"/>
                </a:lnTo>
                <a:lnTo>
                  <a:pt x="18" y="79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79" name="Freeform 124"/>
          <p:cNvSpPr>
            <a:spLocks/>
          </p:cNvSpPr>
          <p:nvPr/>
        </p:nvSpPr>
        <p:spPr bwMode="auto">
          <a:xfrm>
            <a:off x="1917700" y="4830763"/>
            <a:ext cx="22225" cy="631825"/>
          </a:xfrm>
          <a:custGeom>
            <a:avLst/>
            <a:gdLst>
              <a:gd name="T0" fmla="*/ 2147483647 w 32"/>
              <a:gd name="T1" fmla="*/ 2147483647 h 796"/>
              <a:gd name="T2" fmla="*/ 2147483647 w 32"/>
              <a:gd name="T3" fmla="*/ 2147483647 h 796"/>
              <a:gd name="T4" fmla="*/ 2147483647 w 32"/>
              <a:gd name="T5" fmla="*/ 0 h 796"/>
              <a:gd name="T6" fmla="*/ 0 w 32"/>
              <a:gd name="T7" fmla="*/ 0 h 796"/>
              <a:gd name="T8" fmla="*/ 0 w 32"/>
              <a:gd name="T9" fmla="*/ 2147483647 h 796"/>
              <a:gd name="T10" fmla="*/ 2147483647 w 32"/>
              <a:gd name="T11" fmla="*/ 2147483647 h 7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796"/>
              <a:gd name="T20" fmla="*/ 32 w 32"/>
              <a:gd name="T21" fmla="*/ 796 h 7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796">
                <a:moveTo>
                  <a:pt x="18" y="796"/>
                </a:moveTo>
                <a:lnTo>
                  <a:pt x="32" y="796"/>
                </a:lnTo>
                <a:lnTo>
                  <a:pt x="32" y="0"/>
                </a:lnTo>
                <a:lnTo>
                  <a:pt x="0" y="0"/>
                </a:lnTo>
                <a:lnTo>
                  <a:pt x="0" y="796"/>
                </a:lnTo>
                <a:lnTo>
                  <a:pt x="18" y="79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0" name="Freeform 125"/>
          <p:cNvSpPr>
            <a:spLocks/>
          </p:cNvSpPr>
          <p:nvPr/>
        </p:nvSpPr>
        <p:spPr bwMode="auto">
          <a:xfrm>
            <a:off x="2630488" y="1808163"/>
            <a:ext cx="23812" cy="1701800"/>
          </a:xfrm>
          <a:custGeom>
            <a:avLst/>
            <a:gdLst>
              <a:gd name="T0" fmla="*/ 2147483647 w 32"/>
              <a:gd name="T1" fmla="*/ 2147483647 h 2144"/>
              <a:gd name="T2" fmla="*/ 2147483647 w 32"/>
              <a:gd name="T3" fmla="*/ 2147483647 h 2144"/>
              <a:gd name="T4" fmla="*/ 2147483647 w 32"/>
              <a:gd name="T5" fmla="*/ 0 h 2144"/>
              <a:gd name="T6" fmla="*/ 2147483647 w 32"/>
              <a:gd name="T7" fmla="*/ 0 h 2144"/>
              <a:gd name="T8" fmla="*/ 0 w 32"/>
              <a:gd name="T9" fmla="*/ 2147483647 h 2144"/>
              <a:gd name="T10" fmla="*/ 2147483647 w 32"/>
              <a:gd name="T11" fmla="*/ 2147483647 h 2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2144"/>
              <a:gd name="T20" fmla="*/ 32 w 32"/>
              <a:gd name="T21" fmla="*/ 2144 h 2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2144">
                <a:moveTo>
                  <a:pt x="12" y="2144"/>
                </a:moveTo>
                <a:lnTo>
                  <a:pt x="20" y="2144"/>
                </a:lnTo>
                <a:lnTo>
                  <a:pt x="32" y="0"/>
                </a:lnTo>
                <a:lnTo>
                  <a:pt x="12" y="0"/>
                </a:lnTo>
                <a:lnTo>
                  <a:pt x="0" y="2144"/>
                </a:lnTo>
                <a:lnTo>
                  <a:pt x="12" y="21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1" name="Freeform 126"/>
          <p:cNvSpPr>
            <a:spLocks/>
          </p:cNvSpPr>
          <p:nvPr/>
        </p:nvSpPr>
        <p:spPr bwMode="auto">
          <a:xfrm>
            <a:off x="2444750" y="1809750"/>
            <a:ext cx="388938" cy="25400"/>
          </a:xfrm>
          <a:custGeom>
            <a:avLst/>
            <a:gdLst>
              <a:gd name="T0" fmla="*/ 0 w 552"/>
              <a:gd name="T1" fmla="*/ 2147483647 h 32"/>
              <a:gd name="T2" fmla="*/ 0 w 552"/>
              <a:gd name="T3" fmla="*/ 2147483647 h 32"/>
              <a:gd name="T4" fmla="*/ 2147483647 w 552"/>
              <a:gd name="T5" fmla="*/ 2147483647 h 32"/>
              <a:gd name="T6" fmla="*/ 2147483647 w 552"/>
              <a:gd name="T7" fmla="*/ 0 h 32"/>
              <a:gd name="T8" fmla="*/ 0 w 552"/>
              <a:gd name="T9" fmla="*/ 0 h 32"/>
              <a:gd name="T10" fmla="*/ 0 w 552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32"/>
              <a:gd name="T20" fmla="*/ 552 w 552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32">
                <a:moveTo>
                  <a:pt x="0" y="12"/>
                </a:moveTo>
                <a:lnTo>
                  <a:pt x="0" y="32"/>
                </a:lnTo>
                <a:lnTo>
                  <a:pt x="552" y="32"/>
                </a:lnTo>
                <a:lnTo>
                  <a:pt x="552" y="0"/>
                </a:lnTo>
                <a:lnTo>
                  <a:pt x="0" y="0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2" name="Freeform 127"/>
          <p:cNvSpPr>
            <a:spLocks/>
          </p:cNvSpPr>
          <p:nvPr/>
        </p:nvSpPr>
        <p:spPr bwMode="auto">
          <a:xfrm>
            <a:off x="2444750" y="1590675"/>
            <a:ext cx="388938" cy="25400"/>
          </a:xfrm>
          <a:custGeom>
            <a:avLst/>
            <a:gdLst>
              <a:gd name="T0" fmla="*/ 2147483647 w 552"/>
              <a:gd name="T1" fmla="*/ 2147483647 h 32"/>
              <a:gd name="T2" fmla="*/ 2147483647 w 552"/>
              <a:gd name="T3" fmla="*/ 0 h 32"/>
              <a:gd name="T4" fmla="*/ 0 w 552"/>
              <a:gd name="T5" fmla="*/ 0 h 32"/>
              <a:gd name="T6" fmla="*/ 0 w 552"/>
              <a:gd name="T7" fmla="*/ 2147483647 h 32"/>
              <a:gd name="T8" fmla="*/ 2147483647 w 552"/>
              <a:gd name="T9" fmla="*/ 2147483647 h 32"/>
              <a:gd name="T10" fmla="*/ 2147483647 w 552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32"/>
              <a:gd name="T20" fmla="*/ 552 w 552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32">
                <a:moveTo>
                  <a:pt x="552" y="12"/>
                </a:moveTo>
                <a:lnTo>
                  <a:pt x="552" y="0"/>
                </a:lnTo>
                <a:lnTo>
                  <a:pt x="0" y="0"/>
                </a:lnTo>
                <a:lnTo>
                  <a:pt x="0" y="32"/>
                </a:lnTo>
                <a:lnTo>
                  <a:pt x="552" y="32"/>
                </a:lnTo>
                <a:lnTo>
                  <a:pt x="552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3" name="Freeform 128"/>
          <p:cNvSpPr>
            <a:spLocks/>
          </p:cNvSpPr>
          <p:nvPr/>
        </p:nvSpPr>
        <p:spPr bwMode="auto">
          <a:xfrm>
            <a:off x="1228725" y="1803400"/>
            <a:ext cx="273050" cy="25400"/>
          </a:xfrm>
          <a:custGeom>
            <a:avLst/>
            <a:gdLst>
              <a:gd name="T0" fmla="*/ 0 w 387"/>
              <a:gd name="T1" fmla="*/ 2147483647 h 32"/>
              <a:gd name="T2" fmla="*/ 0 w 387"/>
              <a:gd name="T3" fmla="*/ 2147483647 h 32"/>
              <a:gd name="T4" fmla="*/ 2147483647 w 387"/>
              <a:gd name="T5" fmla="*/ 2147483647 h 32"/>
              <a:gd name="T6" fmla="*/ 2147483647 w 387"/>
              <a:gd name="T7" fmla="*/ 0 h 32"/>
              <a:gd name="T8" fmla="*/ 0 w 387"/>
              <a:gd name="T9" fmla="*/ 0 h 32"/>
              <a:gd name="T10" fmla="*/ 0 w 387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7"/>
              <a:gd name="T19" fmla="*/ 0 h 32"/>
              <a:gd name="T20" fmla="*/ 387 w 387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7" h="32">
                <a:moveTo>
                  <a:pt x="0" y="12"/>
                </a:moveTo>
                <a:lnTo>
                  <a:pt x="0" y="32"/>
                </a:lnTo>
                <a:lnTo>
                  <a:pt x="387" y="32"/>
                </a:lnTo>
                <a:lnTo>
                  <a:pt x="387" y="0"/>
                </a:lnTo>
                <a:lnTo>
                  <a:pt x="0" y="0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4" name="Freeform 129"/>
          <p:cNvSpPr>
            <a:spLocks/>
          </p:cNvSpPr>
          <p:nvPr/>
        </p:nvSpPr>
        <p:spPr bwMode="auto">
          <a:xfrm>
            <a:off x="1228725" y="2198688"/>
            <a:ext cx="273050" cy="25400"/>
          </a:xfrm>
          <a:custGeom>
            <a:avLst/>
            <a:gdLst>
              <a:gd name="T0" fmla="*/ 0 w 387"/>
              <a:gd name="T1" fmla="*/ 2147483647 h 32"/>
              <a:gd name="T2" fmla="*/ 0 w 387"/>
              <a:gd name="T3" fmla="*/ 2147483647 h 32"/>
              <a:gd name="T4" fmla="*/ 2147483647 w 387"/>
              <a:gd name="T5" fmla="*/ 2147483647 h 32"/>
              <a:gd name="T6" fmla="*/ 2147483647 w 387"/>
              <a:gd name="T7" fmla="*/ 0 h 32"/>
              <a:gd name="T8" fmla="*/ 0 w 387"/>
              <a:gd name="T9" fmla="*/ 0 h 32"/>
              <a:gd name="T10" fmla="*/ 0 w 387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7"/>
              <a:gd name="T19" fmla="*/ 0 h 32"/>
              <a:gd name="T20" fmla="*/ 387 w 387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7" h="32">
                <a:moveTo>
                  <a:pt x="0" y="18"/>
                </a:moveTo>
                <a:lnTo>
                  <a:pt x="0" y="32"/>
                </a:lnTo>
                <a:lnTo>
                  <a:pt x="387" y="32"/>
                </a:lnTo>
                <a:lnTo>
                  <a:pt x="387" y="0"/>
                </a:lnTo>
                <a:lnTo>
                  <a:pt x="0" y="0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5" name="Freeform 130"/>
          <p:cNvSpPr>
            <a:spLocks/>
          </p:cNvSpPr>
          <p:nvPr/>
        </p:nvSpPr>
        <p:spPr bwMode="auto">
          <a:xfrm>
            <a:off x="1490663" y="1797050"/>
            <a:ext cx="42862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58" y="34"/>
                </a:lnTo>
                <a:lnTo>
                  <a:pt x="54" y="26"/>
                </a:lnTo>
                <a:lnTo>
                  <a:pt x="48" y="20"/>
                </a:lnTo>
                <a:lnTo>
                  <a:pt x="42" y="12"/>
                </a:lnTo>
                <a:lnTo>
                  <a:pt x="32" y="8"/>
                </a:lnTo>
                <a:lnTo>
                  <a:pt x="22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20"/>
                </a:lnTo>
                <a:lnTo>
                  <a:pt x="42" y="26"/>
                </a:lnTo>
                <a:lnTo>
                  <a:pt x="46" y="32"/>
                </a:lnTo>
                <a:lnTo>
                  <a:pt x="48" y="38"/>
                </a:lnTo>
                <a:lnTo>
                  <a:pt x="48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6" name="Freeform 131"/>
          <p:cNvSpPr>
            <a:spLocks/>
          </p:cNvSpPr>
          <p:nvPr/>
        </p:nvSpPr>
        <p:spPr bwMode="auto">
          <a:xfrm>
            <a:off x="1490663" y="1830388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2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58" y="8"/>
                </a:lnTo>
                <a:lnTo>
                  <a:pt x="60" y="0"/>
                </a:lnTo>
                <a:lnTo>
                  <a:pt x="48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7" name="Freeform 132"/>
          <p:cNvSpPr>
            <a:spLocks/>
          </p:cNvSpPr>
          <p:nvPr/>
        </p:nvSpPr>
        <p:spPr bwMode="auto">
          <a:xfrm>
            <a:off x="1449388" y="1830388"/>
            <a:ext cx="41275" cy="31750"/>
          </a:xfrm>
          <a:custGeom>
            <a:avLst/>
            <a:gdLst>
              <a:gd name="T0" fmla="*/ 0 w 59"/>
              <a:gd name="T1" fmla="*/ 0 h 40"/>
              <a:gd name="T2" fmla="*/ 0 w 59"/>
              <a:gd name="T3" fmla="*/ 0 h 40"/>
              <a:gd name="T4" fmla="*/ 0 w 59"/>
              <a:gd name="T5" fmla="*/ 2147483647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2147483647 w 59"/>
              <a:gd name="T17" fmla="*/ 2147483647 h 40"/>
              <a:gd name="T18" fmla="*/ 2147483647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0 h 40"/>
              <a:gd name="T38" fmla="*/ 2147483647 w 59"/>
              <a:gd name="T39" fmla="*/ 0 h 40"/>
              <a:gd name="T40" fmla="*/ 0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8" y="40"/>
                </a:lnTo>
                <a:lnTo>
                  <a:pt x="59" y="40"/>
                </a:lnTo>
                <a:lnTo>
                  <a:pt x="59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8" name="Freeform 133"/>
          <p:cNvSpPr>
            <a:spLocks/>
          </p:cNvSpPr>
          <p:nvPr/>
        </p:nvSpPr>
        <p:spPr bwMode="auto">
          <a:xfrm>
            <a:off x="1449388" y="1797050"/>
            <a:ext cx="41275" cy="33338"/>
          </a:xfrm>
          <a:custGeom>
            <a:avLst/>
            <a:gdLst>
              <a:gd name="T0" fmla="*/ 2147483647 w 59"/>
              <a:gd name="T1" fmla="*/ 0 h 42"/>
              <a:gd name="T2" fmla="*/ 2147483647 w 59"/>
              <a:gd name="T3" fmla="*/ 0 h 42"/>
              <a:gd name="T4" fmla="*/ 2147483647 w 59"/>
              <a:gd name="T5" fmla="*/ 2147483647 h 42"/>
              <a:gd name="T6" fmla="*/ 2147483647 w 59"/>
              <a:gd name="T7" fmla="*/ 2147483647 h 42"/>
              <a:gd name="T8" fmla="*/ 2147483647 w 59"/>
              <a:gd name="T9" fmla="*/ 2147483647 h 42"/>
              <a:gd name="T10" fmla="*/ 2147483647 w 59"/>
              <a:gd name="T11" fmla="*/ 2147483647 h 42"/>
              <a:gd name="T12" fmla="*/ 2147483647 w 59"/>
              <a:gd name="T13" fmla="*/ 2147483647 h 42"/>
              <a:gd name="T14" fmla="*/ 2147483647 w 59"/>
              <a:gd name="T15" fmla="*/ 2147483647 h 42"/>
              <a:gd name="T16" fmla="*/ 0 w 59"/>
              <a:gd name="T17" fmla="*/ 2147483647 h 42"/>
              <a:gd name="T18" fmla="*/ 0 w 59"/>
              <a:gd name="T19" fmla="*/ 2147483647 h 42"/>
              <a:gd name="T20" fmla="*/ 2147483647 w 59"/>
              <a:gd name="T21" fmla="*/ 2147483647 h 42"/>
              <a:gd name="T22" fmla="*/ 2147483647 w 59"/>
              <a:gd name="T23" fmla="*/ 2147483647 h 42"/>
              <a:gd name="T24" fmla="*/ 2147483647 w 59"/>
              <a:gd name="T25" fmla="*/ 2147483647 h 42"/>
              <a:gd name="T26" fmla="*/ 2147483647 w 59"/>
              <a:gd name="T27" fmla="*/ 2147483647 h 42"/>
              <a:gd name="T28" fmla="*/ 2147483647 w 59"/>
              <a:gd name="T29" fmla="*/ 2147483647 h 42"/>
              <a:gd name="T30" fmla="*/ 2147483647 w 59"/>
              <a:gd name="T31" fmla="*/ 2147483647 h 42"/>
              <a:gd name="T32" fmla="*/ 2147483647 w 59"/>
              <a:gd name="T33" fmla="*/ 2147483647 h 42"/>
              <a:gd name="T34" fmla="*/ 2147483647 w 59"/>
              <a:gd name="T35" fmla="*/ 2147483647 h 42"/>
              <a:gd name="T36" fmla="*/ 2147483647 w 59"/>
              <a:gd name="T37" fmla="*/ 2147483647 h 42"/>
              <a:gd name="T38" fmla="*/ 2147483647 w 59"/>
              <a:gd name="T39" fmla="*/ 2147483647 h 42"/>
              <a:gd name="T40" fmla="*/ 2147483647 w 59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2"/>
              <a:gd name="T65" fmla="*/ 59 w 59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2">
                <a:moveTo>
                  <a:pt x="59" y="0"/>
                </a:moveTo>
                <a:lnTo>
                  <a:pt x="59" y="0"/>
                </a:lnTo>
                <a:lnTo>
                  <a:pt x="48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20"/>
                </a:lnTo>
                <a:lnTo>
                  <a:pt x="4" y="26"/>
                </a:lnTo>
                <a:lnTo>
                  <a:pt x="0" y="34"/>
                </a:lnTo>
                <a:lnTo>
                  <a:pt x="0" y="42"/>
                </a:lnTo>
                <a:lnTo>
                  <a:pt x="10" y="42"/>
                </a:lnTo>
                <a:lnTo>
                  <a:pt x="10" y="38"/>
                </a:lnTo>
                <a:lnTo>
                  <a:pt x="12" y="32"/>
                </a:lnTo>
                <a:lnTo>
                  <a:pt x="18" y="26"/>
                </a:lnTo>
                <a:lnTo>
                  <a:pt x="24" y="20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59" y="12"/>
                </a:lnTo>
                <a:lnTo>
                  <a:pt x="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89" name="Freeform 134"/>
          <p:cNvSpPr>
            <a:spLocks/>
          </p:cNvSpPr>
          <p:nvPr/>
        </p:nvSpPr>
        <p:spPr bwMode="auto">
          <a:xfrm>
            <a:off x="1490663" y="1841500"/>
            <a:ext cx="42862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58" y="32"/>
                </a:lnTo>
                <a:lnTo>
                  <a:pt x="54" y="24"/>
                </a:lnTo>
                <a:lnTo>
                  <a:pt x="48" y="16"/>
                </a:lnTo>
                <a:lnTo>
                  <a:pt x="42" y="10"/>
                </a:lnTo>
                <a:lnTo>
                  <a:pt x="32" y="6"/>
                </a:lnTo>
                <a:lnTo>
                  <a:pt x="22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20" y="12"/>
                </a:lnTo>
                <a:lnTo>
                  <a:pt x="28" y="14"/>
                </a:lnTo>
                <a:lnTo>
                  <a:pt x="36" y="20"/>
                </a:lnTo>
                <a:lnTo>
                  <a:pt x="42" y="24"/>
                </a:lnTo>
                <a:lnTo>
                  <a:pt x="46" y="28"/>
                </a:lnTo>
                <a:lnTo>
                  <a:pt x="48" y="34"/>
                </a:lnTo>
                <a:lnTo>
                  <a:pt x="48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0" name="Freeform 135"/>
          <p:cNvSpPr>
            <a:spLocks/>
          </p:cNvSpPr>
          <p:nvPr/>
        </p:nvSpPr>
        <p:spPr bwMode="auto">
          <a:xfrm>
            <a:off x="1490663" y="1873250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38"/>
                </a:lnTo>
                <a:lnTo>
                  <a:pt x="22" y="38"/>
                </a:lnTo>
                <a:lnTo>
                  <a:pt x="32" y="34"/>
                </a:lnTo>
                <a:lnTo>
                  <a:pt x="42" y="30"/>
                </a:lnTo>
                <a:lnTo>
                  <a:pt x="48" y="24"/>
                </a:lnTo>
                <a:lnTo>
                  <a:pt x="54" y="16"/>
                </a:lnTo>
                <a:lnTo>
                  <a:pt x="58" y="8"/>
                </a:lnTo>
                <a:lnTo>
                  <a:pt x="60" y="0"/>
                </a:lnTo>
                <a:lnTo>
                  <a:pt x="48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6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1" name="Freeform 136"/>
          <p:cNvSpPr>
            <a:spLocks/>
          </p:cNvSpPr>
          <p:nvPr/>
        </p:nvSpPr>
        <p:spPr bwMode="auto">
          <a:xfrm>
            <a:off x="1449388" y="1873250"/>
            <a:ext cx="41275" cy="31750"/>
          </a:xfrm>
          <a:custGeom>
            <a:avLst/>
            <a:gdLst>
              <a:gd name="T0" fmla="*/ 0 w 59"/>
              <a:gd name="T1" fmla="*/ 0 h 40"/>
              <a:gd name="T2" fmla="*/ 0 w 59"/>
              <a:gd name="T3" fmla="*/ 0 h 40"/>
              <a:gd name="T4" fmla="*/ 0 w 59"/>
              <a:gd name="T5" fmla="*/ 2147483647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2147483647 w 59"/>
              <a:gd name="T17" fmla="*/ 2147483647 h 40"/>
              <a:gd name="T18" fmla="*/ 2147483647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0 h 40"/>
              <a:gd name="T38" fmla="*/ 2147483647 w 59"/>
              <a:gd name="T39" fmla="*/ 0 h 40"/>
              <a:gd name="T40" fmla="*/ 0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30"/>
                </a:lnTo>
                <a:lnTo>
                  <a:pt x="26" y="34"/>
                </a:lnTo>
                <a:lnTo>
                  <a:pt x="36" y="38"/>
                </a:lnTo>
                <a:lnTo>
                  <a:pt x="48" y="38"/>
                </a:lnTo>
                <a:lnTo>
                  <a:pt x="59" y="40"/>
                </a:lnTo>
                <a:lnTo>
                  <a:pt x="59" y="30"/>
                </a:lnTo>
                <a:lnTo>
                  <a:pt x="50" y="28"/>
                </a:lnTo>
                <a:lnTo>
                  <a:pt x="40" y="26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2" name="Freeform 137"/>
          <p:cNvSpPr>
            <a:spLocks/>
          </p:cNvSpPr>
          <p:nvPr/>
        </p:nvSpPr>
        <p:spPr bwMode="auto">
          <a:xfrm>
            <a:off x="1449388" y="1841500"/>
            <a:ext cx="41275" cy="31750"/>
          </a:xfrm>
          <a:custGeom>
            <a:avLst/>
            <a:gdLst>
              <a:gd name="T0" fmla="*/ 2147483647 w 59"/>
              <a:gd name="T1" fmla="*/ 0 h 40"/>
              <a:gd name="T2" fmla="*/ 2147483647 w 59"/>
              <a:gd name="T3" fmla="*/ 0 h 40"/>
              <a:gd name="T4" fmla="*/ 2147483647 w 59"/>
              <a:gd name="T5" fmla="*/ 0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0 w 59"/>
              <a:gd name="T17" fmla="*/ 2147483647 h 40"/>
              <a:gd name="T18" fmla="*/ 0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2147483647 h 40"/>
              <a:gd name="T38" fmla="*/ 2147483647 w 59"/>
              <a:gd name="T39" fmla="*/ 2147483647 h 40"/>
              <a:gd name="T40" fmla="*/ 2147483647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59" y="0"/>
                </a:moveTo>
                <a:lnTo>
                  <a:pt x="59" y="0"/>
                </a:lnTo>
                <a:lnTo>
                  <a:pt x="48" y="0"/>
                </a:lnTo>
                <a:lnTo>
                  <a:pt x="36" y="2"/>
                </a:lnTo>
                <a:lnTo>
                  <a:pt x="26" y="6"/>
                </a:lnTo>
                <a:lnTo>
                  <a:pt x="18" y="10"/>
                </a:lnTo>
                <a:lnTo>
                  <a:pt x="10" y="16"/>
                </a:lnTo>
                <a:lnTo>
                  <a:pt x="4" y="24"/>
                </a:lnTo>
                <a:lnTo>
                  <a:pt x="0" y="32"/>
                </a:lnTo>
                <a:lnTo>
                  <a:pt x="0" y="40"/>
                </a:lnTo>
                <a:lnTo>
                  <a:pt x="10" y="40"/>
                </a:lnTo>
                <a:lnTo>
                  <a:pt x="10" y="34"/>
                </a:lnTo>
                <a:lnTo>
                  <a:pt x="12" y="28"/>
                </a:lnTo>
                <a:lnTo>
                  <a:pt x="18" y="24"/>
                </a:lnTo>
                <a:lnTo>
                  <a:pt x="24" y="20"/>
                </a:lnTo>
                <a:lnTo>
                  <a:pt x="30" y="14"/>
                </a:lnTo>
                <a:lnTo>
                  <a:pt x="40" y="12"/>
                </a:lnTo>
                <a:lnTo>
                  <a:pt x="50" y="10"/>
                </a:lnTo>
                <a:lnTo>
                  <a:pt x="59" y="10"/>
                </a:lnTo>
                <a:lnTo>
                  <a:pt x="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3" name="Freeform 138"/>
          <p:cNvSpPr>
            <a:spLocks/>
          </p:cNvSpPr>
          <p:nvPr/>
        </p:nvSpPr>
        <p:spPr bwMode="auto">
          <a:xfrm>
            <a:off x="1490663" y="1882775"/>
            <a:ext cx="42862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58" y="34"/>
                </a:lnTo>
                <a:lnTo>
                  <a:pt x="54" y="26"/>
                </a:lnTo>
                <a:lnTo>
                  <a:pt x="48" y="20"/>
                </a:lnTo>
                <a:lnTo>
                  <a:pt x="42" y="12"/>
                </a:lnTo>
                <a:lnTo>
                  <a:pt x="32" y="8"/>
                </a:lnTo>
                <a:lnTo>
                  <a:pt x="22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20"/>
                </a:lnTo>
                <a:lnTo>
                  <a:pt x="42" y="26"/>
                </a:lnTo>
                <a:lnTo>
                  <a:pt x="46" y="32"/>
                </a:lnTo>
                <a:lnTo>
                  <a:pt x="48" y="38"/>
                </a:lnTo>
                <a:lnTo>
                  <a:pt x="48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4" name="Freeform 139"/>
          <p:cNvSpPr>
            <a:spLocks/>
          </p:cNvSpPr>
          <p:nvPr/>
        </p:nvSpPr>
        <p:spPr bwMode="auto">
          <a:xfrm>
            <a:off x="1490663" y="1916113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2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58" y="8"/>
                </a:lnTo>
                <a:lnTo>
                  <a:pt x="60" y="0"/>
                </a:lnTo>
                <a:lnTo>
                  <a:pt x="48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5" name="Freeform 140"/>
          <p:cNvSpPr>
            <a:spLocks/>
          </p:cNvSpPr>
          <p:nvPr/>
        </p:nvSpPr>
        <p:spPr bwMode="auto">
          <a:xfrm>
            <a:off x="1449388" y="1916113"/>
            <a:ext cx="41275" cy="31750"/>
          </a:xfrm>
          <a:custGeom>
            <a:avLst/>
            <a:gdLst>
              <a:gd name="T0" fmla="*/ 0 w 59"/>
              <a:gd name="T1" fmla="*/ 0 h 40"/>
              <a:gd name="T2" fmla="*/ 0 w 59"/>
              <a:gd name="T3" fmla="*/ 0 h 40"/>
              <a:gd name="T4" fmla="*/ 0 w 59"/>
              <a:gd name="T5" fmla="*/ 2147483647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2147483647 w 59"/>
              <a:gd name="T17" fmla="*/ 2147483647 h 40"/>
              <a:gd name="T18" fmla="*/ 2147483647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0 h 40"/>
              <a:gd name="T38" fmla="*/ 2147483647 w 59"/>
              <a:gd name="T39" fmla="*/ 0 h 40"/>
              <a:gd name="T40" fmla="*/ 0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8" y="40"/>
                </a:lnTo>
                <a:lnTo>
                  <a:pt x="59" y="40"/>
                </a:lnTo>
                <a:lnTo>
                  <a:pt x="59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6" name="Freeform 141"/>
          <p:cNvSpPr>
            <a:spLocks/>
          </p:cNvSpPr>
          <p:nvPr/>
        </p:nvSpPr>
        <p:spPr bwMode="auto">
          <a:xfrm>
            <a:off x="1449388" y="1882775"/>
            <a:ext cx="41275" cy="33338"/>
          </a:xfrm>
          <a:custGeom>
            <a:avLst/>
            <a:gdLst>
              <a:gd name="T0" fmla="*/ 2147483647 w 59"/>
              <a:gd name="T1" fmla="*/ 0 h 42"/>
              <a:gd name="T2" fmla="*/ 2147483647 w 59"/>
              <a:gd name="T3" fmla="*/ 0 h 42"/>
              <a:gd name="T4" fmla="*/ 2147483647 w 59"/>
              <a:gd name="T5" fmla="*/ 2147483647 h 42"/>
              <a:gd name="T6" fmla="*/ 2147483647 w 59"/>
              <a:gd name="T7" fmla="*/ 2147483647 h 42"/>
              <a:gd name="T8" fmla="*/ 2147483647 w 59"/>
              <a:gd name="T9" fmla="*/ 2147483647 h 42"/>
              <a:gd name="T10" fmla="*/ 2147483647 w 59"/>
              <a:gd name="T11" fmla="*/ 2147483647 h 42"/>
              <a:gd name="T12" fmla="*/ 2147483647 w 59"/>
              <a:gd name="T13" fmla="*/ 2147483647 h 42"/>
              <a:gd name="T14" fmla="*/ 2147483647 w 59"/>
              <a:gd name="T15" fmla="*/ 2147483647 h 42"/>
              <a:gd name="T16" fmla="*/ 0 w 59"/>
              <a:gd name="T17" fmla="*/ 2147483647 h 42"/>
              <a:gd name="T18" fmla="*/ 0 w 59"/>
              <a:gd name="T19" fmla="*/ 2147483647 h 42"/>
              <a:gd name="T20" fmla="*/ 2147483647 w 59"/>
              <a:gd name="T21" fmla="*/ 2147483647 h 42"/>
              <a:gd name="T22" fmla="*/ 2147483647 w 59"/>
              <a:gd name="T23" fmla="*/ 2147483647 h 42"/>
              <a:gd name="T24" fmla="*/ 2147483647 w 59"/>
              <a:gd name="T25" fmla="*/ 2147483647 h 42"/>
              <a:gd name="T26" fmla="*/ 2147483647 w 59"/>
              <a:gd name="T27" fmla="*/ 2147483647 h 42"/>
              <a:gd name="T28" fmla="*/ 2147483647 w 59"/>
              <a:gd name="T29" fmla="*/ 2147483647 h 42"/>
              <a:gd name="T30" fmla="*/ 2147483647 w 59"/>
              <a:gd name="T31" fmla="*/ 2147483647 h 42"/>
              <a:gd name="T32" fmla="*/ 2147483647 w 59"/>
              <a:gd name="T33" fmla="*/ 2147483647 h 42"/>
              <a:gd name="T34" fmla="*/ 2147483647 w 59"/>
              <a:gd name="T35" fmla="*/ 2147483647 h 42"/>
              <a:gd name="T36" fmla="*/ 2147483647 w 59"/>
              <a:gd name="T37" fmla="*/ 2147483647 h 42"/>
              <a:gd name="T38" fmla="*/ 2147483647 w 59"/>
              <a:gd name="T39" fmla="*/ 2147483647 h 42"/>
              <a:gd name="T40" fmla="*/ 2147483647 w 59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2"/>
              <a:gd name="T65" fmla="*/ 59 w 59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2">
                <a:moveTo>
                  <a:pt x="59" y="0"/>
                </a:moveTo>
                <a:lnTo>
                  <a:pt x="59" y="0"/>
                </a:lnTo>
                <a:lnTo>
                  <a:pt x="48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20"/>
                </a:lnTo>
                <a:lnTo>
                  <a:pt x="4" y="26"/>
                </a:lnTo>
                <a:lnTo>
                  <a:pt x="0" y="34"/>
                </a:lnTo>
                <a:lnTo>
                  <a:pt x="0" y="42"/>
                </a:lnTo>
                <a:lnTo>
                  <a:pt x="10" y="42"/>
                </a:lnTo>
                <a:lnTo>
                  <a:pt x="10" y="38"/>
                </a:lnTo>
                <a:lnTo>
                  <a:pt x="12" y="32"/>
                </a:lnTo>
                <a:lnTo>
                  <a:pt x="18" y="26"/>
                </a:lnTo>
                <a:lnTo>
                  <a:pt x="24" y="20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59" y="12"/>
                </a:lnTo>
                <a:lnTo>
                  <a:pt x="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7" name="Freeform 142"/>
          <p:cNvSpPr>
            <a:spLocks/>
          </p:cNvSpPr>
          <p:nvPr/>
        </p:nvSpPr>
        <p:spPr bwMode="auto">
          <a:xfrm>
            <a:off x="1490663" y="1927225"/>
            <a:ext cx="42862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58" y="32"/>
                </a:lnTo>
                <a:lnTo>
                  <a:pt x="54" y="24"/>
                </a:lnTo>
                <a:lnTo>
                  <a:pt x="48" y="16"/>
                </a:lnTo>
                <a:lnTo>
                  <a:pt x="42" y="10"/>
                </a:lnTo>
                <a:lnTo>
                  <a:pt x="32" y="6"/>
                </a:lnTo>
                <a:lnTo>
                  <a:pt x="22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20" y="12"/>
                </a:lnTo>
                <a:lnTo>
                  <a:pt x="28" y="14"/>
                </a:lnTo>
                <a:lnTo>
                  <a:pt x="36" y="20"/>
                </a:lnTo>
                <a:lnTo>
                  <a:pt x="42" y="24"/>
                </a:lnTo>
                <a:lnTo>
                  <a:pt x="46" y="28"/>
                </a:lnTo>
                <a:lnTo>
                  <a:pt x="48" y="34"/>
                </a:lnTo>
                <a:lnTo>
                  <a:pt x="48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8" name="Freeform 143"/>
          <p:cNvSpPr>
            <a:spLocks/>
          </p:cNvSpPr>
          <p:nvPr/>
        </p:nvSpPr>
        <p:spPr bwMode="auto">
          <a:xfrm>
            <a:off x="1490663" y="1958975"/>
            <a:ext cx="42862" cy="31750"/>
          </a:xfrm>
          <a:custGeom>
            <a:avLst/>
            <a:gdLst>
              <a:gd name="T0" fmla="*/ 0 w 60"/>
              <a:gd name="T1" fmla="*/ 2147483647 h 39"/>
              <a:gd name="T2" fmla="*/ 0 w 60"/>
              <a:gd name="T3" fmla="*/ 2147483647 h 39"/>
              <a:gd name="T4" fmla="*/ 2147483647 w 60"/>
              <a:gd name="T5" fmla="*/ 2147483647 h 39"/>
              <a:gd name="T6" fmla="*/ 2147483647 w 60"/>
              <a:gd name="T7" fmla="*/ 2147483647 h 39"/>
              <a:gd name="T8" fmla="*/ 2147483647 w 60"/>
              <a:gd name="T9" fmla="*/ 2147483647 h 39"/>
              <a:gd name="T10" fmla="*/ 2147483647 w 60"/>
              <a:gd name="T11" fmla="*/ 2147483647 h 39"/>
              <a:gd name="T12" fmla="*/ 2147483647 w 60"/>
              <a:gd name="T13" fmla="*/ 2147483647 h 39"/>
              <a:gd name="T14" fmla="*/ 2147483647 w 60"/>
              <a:gd name="T15" fmla="*/ 2147483647 h 39"/>
              <a:gd name="T16" fmla="*/ 2147483647 w 60"/>
              <a:gd name="T17" fmla="*/ 2147483647 h 39"/>
              <a:gd name="T18" fmla="*/ 2147483647 w 60"/>
              <a:gd name="T19" fmla="*/ 0 h 39"/>
              <a:gd name="T20" fmla="*/ 2147483647 w 60"/>
              <a:gd name="T21" fmla="*/ 0 h 39"/>
              <a:gd name="T22" fmla="*/ 2147483647 w 60"/>
              <a:gd name="T23" fmla="*/ 2147483647 h 39"/>
              <a:gd name="T24" fmla="*/ 2147483647 w 60"/>
              <a:gd name="T25" fmla="*/ 2147483647 h 39"/>
              <a:gd name="T26" fmla="*/ 2147483647 w 60"/>
              <a:gd name="T27" fmla="*/ 2147483647 h 39"/>
              <a:gd name="T28" fmla="*/ 2147483647 w 60"/>
              <a:gd name="T29" fmla="*/ 2147483647 h 39"/>
              <a:gd name="T30" fmla="*/ 2147483647 w 60"/>
              <a:gd name="T31" fmla="*/ 2147483647 h 39"/>
              <a:gd name="T32" fmla="*/ 2147483647 w 60"/>
              <a:gd name="T33" fmla="*/ 2147483647 h 39"/>
              <a:gd name="T34" fmla="*/ 2147483647 w 60"/>
              <a:gd name="T35" fmla="*/ 2147483647 h 39"/>
              <a:gd name="T36" fmla="*/ 0 w 60"/>
              <a:gd name="T37" fmla="*/ 2147483647 h 39"/>
              <a:gd name="T38" fmla="*/ 0 w 60"/>
              <a:gd name="T39" fmla="*/ 2147483647 h 39"/>
              <a:gd name="T40" fmla="*/ 0 w 60"/>
              <a:gd name="T41" fmla="*/ 2147483647 h 3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39"/>
              <a:gd name="T65" fmla="*/ 60 w 60"/>
              <a:gd name="T66" fmla="*/ 39 h 3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39">
                <a:moveTo>
                  <a:pt x="0" y="39"/>
                </a:moveTo>
                <a:lnTo>
                  <a:pt x="0" y="39"/>
                </a:lnTo>
                <a:lnTo>
                  <a:pt x="12" y="37"/>
                </a:lnTo>
                <a:lnTo>
                  <a:pt x="22" y="37"/>
                </a:lnTo>
                <a:lnTo>
                  <a:pt x="32" y="33"/>
                </a:lnTo>
                <a:lnTo>
                  <a:pt x="42" y="30"/>
                </a:lnTo>
                <a:lnTo>
                  <a:pt x="48" y="24"/>
                </a:lnTo>
                <a:lnTo>
                  <a:pt x="54" y="16"/>
                </a:lnTo>
                <a:lnTo>
                  <a:pt x="58" y="8"/>
                </a:lnTo>
                <a:lnTo>
                  <a:pt x="60" y="0"/>
                </a:lnTo>
                <a:lnTo>
                  <a:pt x="48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6"/>
                </a:lnTo>
                <a:lnTo>
                  <a:pt x="10" y="28"/>
                </a:lnTo>
                <a:lnTo>
                  <a:pt x="0" y="30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299" name="Freeform 144"/>
          <p:cNvSpPr>
            <a:spLocks/>
          </p:cNvSpPr>
          <p:nvPr/>
        </p:nvSpPr>
        <p:spPr bwMode="auto">
          <a:xfrm>
            <a:off x="1449388" y="1958975"/>
            <a:ext cx="41275" cy="31750"/>
          </a:xfrm>
          <a:custGeom>
            <a:avLst/>
            <a:gdLst>
              <a:gd name="T0" fmla="*/ 0 w 59"/>
              <a:gd name="T1" fmla="*/ 0 h 39"/>
              <a:gd name="T2" fmla="*/ 0 w 59"/>
              <a:gd name="T3" fmla="*/ 0 h 39"/>
              <a:gd name="T4" fmla="*/ 0 w 59"/>
              <a:gd name="T5" fmla="*/ 2147483647 h 39"/>
              <a:gd name="T6" fmla="*/ 2147483647 w 59"/>
              <a:gd name="T7" fmla="*/ 2147483647 h 39"/>
              <a:gd name="T8" fmla="*/ 2147483647 w 59"/>
              <a:gd name="T9" fmla="*/ 2147483647 h 39"/>
              <a:gd name="T10" fmla="*/ 2147483647 w 59"/>
              <a:gd name="T11" fmla="*/ 2147483647 h 39"/>
              <a:gd name="T12" fmla="*/ 2147483647 w 59"/>
              <a:gd name="T13" fmla="*/ 2147483647 h 39"/>
              <a:gd name="T14" fmla="*/ 2147483647 w 59"/>
              <a:gd name="T15" fmla="*/ 2147483647 h 39"/>
              <a:gd name="T16" fmla="*/ 2147483647 w 59"/>
              <a:gd name="T17" fmla="*/ 2147483647 h 39"/>
              <a:gd name="T18" fmla="*/ 2147483647 w 59"/>
              <a:gd name="T19" fmla="*/ 2147483647 h 39"/>
              <a:gd name="T20" fmla="*/ 2147483647 w 59"/>
              <a:gd name="T21" fmla="*/ 2147483647 h 39"/>
              <a:gd name="T22" fmla="*/ 2147483647 w 59"/>
              <a:gd name="T23" fmla="*/ 2147483647 h 39"/>
              <a:gd name="T24" fmla="*/ 2147483647 w 59"/>
              <a:gd name="T25" fmla="*/ 2147483647 h 39"/>
              <a:gd name="T26" fmla="*/ 2147483647 w 59"/>
              <a:gd name="T27" fmla="*/ 2147483647 h 39"/>
              <a:gd name="T28" fmla="*/ 2147483647 w 59"/>
              <a:gd name="T29" fmla="*/ 2147483647 h 39"/>
              <a:gd name="T30" fmla="*/ 2147483647 w 59"/>
              <a:gd name="T31" fmla="*/ 2147483647 h 39"/>
              <a:gd name="T32" fmla="*/ 2147483647 w 59"/>
              <a:gd name="T33" fmla="*/ 2147483647 h 39"/>
              <a:gd name="T34" fmla="*/ 2147483647 w 59"/>
              <a:gd name="T35" fmla="*/ 2147483647 h 39"/>
              <a:gd name="T36" fmla="*/ 2147483647 w 59"/>
              <a:gd name="T37" fmla="*/ 0 h 39"/>
              <a:gd name="T38" fmla="*/ 2147483647 w 59"/>
              <a:gd name="T39" fmla="*/ 0 h 39"/>
              <a:gd name="T40" fmla="*/ 0 w 59"/>
              <a:gd name="T41" fmla="*/ 0 h 3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39"/>
              <a:gd name="T65" fmla="*/ 59 w 59"/>
              <a:gd name="T66" fmla="*/ 39 h 3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39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30"/>
                </a:lnTo>
                <a:lnTo>
                  <a:pt x="26" y="33"/>
                </a:lnTo>
                <a:lnTo>
                  <a:pt x="36" y="37"/>
                </a:lnTo>
                <a:lnTo>
                  <a:pt x="48" y="37"/>
                </a:lnTo>
                <a:lnTo>
                  <a:pt x="59" y="39"/>
                </a:lnTo>
                <a:lnTo>
                  <a:pt x="59" y="30"/>
                </a:lnTo>
                <a:lnTo>
                  <a:pt x="50" y="28"/>
                </a:lnTo>
                <a:lnTo>
                  <a:pt x="40" y="26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0" name="Freeform 145"/>
          <p:cNvSpPr>
            <a:spLocks/>
          </p:cNvSpPr>
          <p:nvPr/>
        </p:nvSpPr>
        <p:spPr bwMode="auto">
          <a:xfrm>
            <a:off x="1449388" y="1927225"/>
            <a:ext cx="41275" cy="31750"/>
          </a:xfrm>
          <a:custGeom>
            <a:avLst/>
            <a:gdLst>
              <a:gd name="T0" fmla="*/ 2147483647 w 59"/>
              <a:gd name="T1" fmla="*/ 0 h 40"/>
              <a:gd name="T2" fmla="*/ 2147483647 w 59"/>
              <a:gd name="T3" fmla="*/ 0 h 40"/>
              <a:gd name="T4" fmla="*/ 2147483647 w 59"/>
              <a:gd name="T5" fmla="*/ 0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0 w 59"/>
              <a:gd name="T17" fmla="*/ 2147483647 h 40"/>
              <a:gd name="T18" fmla="*/ 0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2147483647 h 40"/>
              <a:gd name="T38" fmla="*/ 2147483647 w 59"/>
              <a:gd name="T39" fmla="*/ 2147483647 h 40"/>
              <a:gd name="T40" fmla="*/ 2147483647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59" y="0"/>
                </a:moveTo>
                <a:lnTo>
                  <a:pt x="59" y="0"/>
                </a:lnTo>
                <a:lnTo>
                  <a:pt x="48" y="0"/>
                </a:lnTo>
                <a:lnTo>
                  <a:pt x="36" y="2"/>
                </a:lnTo>
                <a:lnTo>
                  <a:pt x="26" y="6"/>
                </a:lnTo>
                <a:lnTo>
                  <a:pt x="18" y="10"/>
                </a:lnTo>
                <a:lnTo>
                  <a:pt x="10" y="16"/>
                </a:lnTo>
                <a:lnTo>
                  <a:pt x="4" y="24"/>
                </a:lnTo>
                <a:lnTo>
                  <a:pt x="0" y="32"/>
                </a:lnTo>
                <a:lnTo>
                  <a:pt x="0" y="40"/>
                </a:lnTo>
                <a:lnTo>
                  <a:pt x="10" y="40"/>
                </a:lnTo>
                <a:lnTo>
                  <a:pt x="10" y="34"/>
                </a:lnTo>
                <a:lnTo>
                  <a:pt x="12" y="28"/>
                </a:lnTo>
                <a:lnTo>
                  <a:pt x="18" y="24"/>
                </a:lnTo>
                <a:lnTo>
                  <a:pt x="24" y="20"/>
                </a:lnTo>
                <a:lnTo>
                  <a:pt x="30" y="14"/>
                </a:lnTo>
                <a:lnTo>
                  <a:pt x="40" y="12"/>
                </a:lnTo>
                <a:lnTo>
                  <a:pt x="50" y="10"/>
                </a:lnTo>
                <a:lnTo>
                  <a:pt x="59" y="10"/>
                </a:lnTo>
                <a:lnTo>
                  <a:pt x="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1" name="Freeform 146"/>
          <p:cNvSpPr>
            <a:spLocks/>
          </p:cNvSpPr>
          <p:nvPr/>
        </p:nvSpPr>
        <p:spPr bwMode="auto">
          <a:xfrm>
            <a:off x="1490663" y="1968500"/>
            <a:ext cx="42862" cy="33338"/>
          </a:xfrm>
          <a:custGeom>
            <a:avLst/>
            <a:gdLst>
              <a:gd name="T0" fmla="*/ 2147483647 w 60"/>
              <a:gd name="T1" fmla="*/ 2147483647 h 41"/>
              <a:gd name="T2" fmla="*/ 2147483647 w 60"/>
              <a:gd name="T3" fmla="*/ 2147483647 h 41"/>
              <a:gd name="T4" fmla="*/ 2147483647 w 60"/>
              <a:gd name="T5" fmla="*/ 2147483647 h 41"/>
              <a:gd name="T6" fmla="*/ 2147483647 w 60"/>
              <a:gd name="T7" fmla="*/ 2147483647 h 41"/>
              <a:gd name="T8" fmla="*/ 2147483647 w 60"/>
              <a:gd name="T9" fmla="*/ 2147483647 h 41"/>
              <a:gd name="T10" fmla="*/ 2147483647 w 60"/>
              <a:gd name="T11" fmla="*/ 2147483647 h 41"/>
              <a:gd name="T12" fmla="*/ 2147483647 w 60"/>
              <a:gd name="T13" fmla="*/ 2147483647 h 41"/>
              <a:gd name="T14" fmla="*/ 2147483647 w 60"/>
              <a:gd name="T15" fmla="*/ 2147483647 h 41"/>
              <a:gd name="T16" fmla="*/ 2147483647 w 60"/>
              <a:gd name="T17" fmla="*/ 2147483647 h 41"/>
              <a:gd name="T18" fmla="*/ 0 w 60"/>
              <a:gd name="T19" fmla="*/ 0 h 41"/>
              <a:gd name="T20" fmla="*/ 0 w 60"/>
              <a:gd name="T21" fmla="*/ 2147483647 h 41"/>
              <a:gd name="T22" fmla="*/ 2147483647 w 60"/>
              <a:gd name="T23" fmla="*/ 2147483647 h 41"/>
              <a:gd name="T24" fmla="*/ 2147483647 w 60"/>
              <a:gd name="T25" fmla="*/ 2147483647 h 41"/>
              <a:gd name="T26" fmla="*/ 2147483647 w 60"/>
              <a:gd name="T27" fmla="*/ 2147483647 h 41"/>
              <a:gd name="T28" fmla="*/ 2147483647 w 60"/>
              <a:gd name="T29" fmla="*/ 2147483647 h 41"/>
              <a:gd name="T30" fmla="*/ 2147483647 w 60"/>
              <a:gd name="T31" fmla="*/ 2147483647 h 41"/>
              <a:gd name="T32" fmla="*/ 2147483647 w 60"/>
              <a:gd name="T33" fmla="*/ 2147483647 h 41"/>
              <a:gd name="T34" fmla="*/ 2147483647 w 60"/>
              <a:gd name="T35" fmla="*/ 2147483647 h 41"/>
              <a:gd name="T36" fmla="*/ 2147483647 w 60"/>
              <a:gd name="T37" fmla="*/ 2147483647 h 41"/>
              <a:gd name="T38" fmla="*/ 2147483647 w 60"/>
              <a:gd name="T39" fmla="*/ 2147483647 h 41"/>
              <a:gd name="T40" fmla="*/ 2147483647 w 60"/>
              <a:gd name="T41" fmla="*/ 2147483647 h 4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1"/>
              <a:gd name="T65" fmla="*/ 60 w 60"/>
              <a:gd name="T66" fmla="*/ 41 h 4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1">
                <a:moveTo>
                  <a:pt x="60" y="41"/>
                </a:moveTo>
                <a:lnTo>
                  <a:pt x="60" y="41"/>
                </a:lnTo>
                <a:lnTo>
                  <a:pt x="58" y="33"/>
                </a:lnTo>
                <a:lnTo>
                  <a:pt x="54" y="25"/>
                </a:lnTo>
                <a:lnTo>
                  <a:pt x="48" y="19"/>
                </a:lnTo>
                <a:lnTo>
                  <a:pt x="42" y="12"/>
                </a:lnTo>
                <a:lnTo>
                  <a:pt x="32" y="8"/>
                </a:lnTo>
                <a:lnTo>
                  <a:pt x="22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19"/>
                </a:lnTo>
                <a:lnTo>
                  <a:pt x="42" y="25"/>
                </a:lnTo>
                <a:lnTo>
                  <a:pt x="46" y="31"/>
                </a:lnTo>
                <a:lnTo>
                  <a:pt x="48" y="37"/>
                </a:lnTo>
                <a:lnTo>
                  <a:pt x="48" y="41"/>
                </a:lnTo>
                <a:lnTo>
                  <a:pt x="6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2" name="Freeform 147"/>
          <p:cNvSpPr>
            <a:spLocks/>
          </p:cNvSpPr>
          <p:nvPr/>
        </p:nvSpPr>
        <p:spPr bwMode="auto">
          <a:xfrm>
            <a:off x="1490663" y="2001838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2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58" y="8"/>
                </a:lnTo>
                <a:lnTo>
                  <a:pt x="60" y="0"/>
                </a:lnTo>
                <a:lnTo>
                  <a:pt x="48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3" name="Freeform 148"/>
          <p:cNvSpPr>
            <a:spLocks/>
          </p:cNvSpPr>
          <p:nvPr/>
        </p:nvSpPr>
        <p:spPr bwMode="auto">
          <a:xfrm>
            <a:off x="1449388" y="2001838"/>
            <a:ext cx="41275" cy="31750"/>
          </a:xfrm>
          <a:custGeom>
            <a:avLst/>
            <a:gdLst>
              <a:gd name="T0" fmla="*/ 0 w 59"/>
              <a:gd name="T1" fmla="*/ 0 h 40"/>
              <a:gd name="T2" fmla="*/ 0 w 59"/>
              <a:gd name="T3" fmla="*/ 0 h 40"/>
              <a:gd name="T4" fmla="*/ 0 w 59"/>
              <a:gd name="T5" fmla="*/ 2147483647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2147483647 w 59"/>
              <a:gd name="T17" fmla="*/ 2147483647 h 40"/>
              <a:gd name="T18" fmla="*/ 2147483647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0 h 40"/>
              <a:gd name="T38" fmla="*/ 2147483647 w 59"/>
              <a:gd name="T39" fmla="*/ 0 h 40"/>
              <a:gd name="T40" fmla="*/ 0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8" y="40"/>
                </a:lnTo>
                <a:lnTo>
                  <a:pt x="59" y="40"/>
                </a:lnTo>
                <a:lnTo>
                  <a:pt x="59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4" name="Freeform 149"/>
          <p:cNvSpPr>
            <a:spLocks/>
          </p:cNvSpPr>
          <p:nvPr/>
        </p:nvSpPr>
        <p:spPr bwMode="auto">
          <a:xfrm>
            <a:off x="1449388" y="1968500"/>
            <a:ext cx="41275" cy="33338"/>
          </a:xfrm>
          <a:custGeom>
            <a:avLst/>
            <a:gdLst>
              <a:gd name="T0" fmla="*/ 2147483647 w 59"/>
              <a:gd name="T1" fmla="*/ 0 h 41"/>
              <a:gd name="T2" fmla="*/ 2147483647 w 59"/>
              <a:gd name="T3" fmla="*/ 0 h 41"/>
              <a:gd name="T4" fmla="*/ 2147483647 w 59"/>
              <a:gd name="T5" fmla="*/ 2147483647 h 41"/>
              <a:gd name="T6" fmla="*/ 2147483647 w 59"/>
              <a:gd name="T7" fmla="*/ 2147483647 h 41"/>
              <a:gd name="T8" fmla="*/ 2147483647 w 59"/>
              <a:gd name="T9" fmla="*/ 2147483647 h 41"/>
              <a:gd name="T10" fmla="*/ 2147483647 w 59"/>
              <a:gd name="T11" fmla="*/ 2147483647 h 41"/>
              <a:gd name="T12" fmla="*/ 2147483647 w 59"/>
              <a:gd name="T13" fmla="*/ 2147483647 h 41"/>
              <a:gd name="T14" fmla="*/ 2147483647 w 59"/>
              <a:gd name="T15" fmla="*/ 2147483647 h 41"/>
              <a:gd name="T16" fmla="*/ 0 w 59"/>
              <a:gd name="T17" fmla="*/ 2147483647 h 41"/>
              <a:gd name="T18" fmla="*/ 0 w 59"/>
              <a:gd name="T19" fmla="*/ 2147483647 h 41"/>
              <a:gd name="T20" fmla="*/ 2147483647 w 59"/>
              <a:gd name="T21" fmla="*/ 2147483647 h 41"/>
              <a:gd name="T22" fmla="*/ 2147483647 w 59"/>
              <a:gd name="T23" fmla="*/ 2147483647 h 41"/>
              <a:gd name="T24" fmla="*/ 2147483647 w 59"/>
              <a:gd name="T25" fmla="*/ 2147483647 h 41"/>
              <a:gd name="T26" fmla="*/ 2147483647 w 59"/>
              <a:gd name="T27" fmla="*/ 2147483647 h 41"/>
              <a:gd name="T28" fmla="*/ 2147483647 w 59"/>
              <a:gd name="T29" fmla="*/ 2147483647 h 41"/>
              <a:gd name="T30" fmla="*/ 2147483647 w 59"/>
              <a:gd name="T31" fmla="*/ 2147483647 h 41"/>
              <a:gd name="T32" fmla="*/ 2147483647 w 59"/>
              <a:gd name="T33" fmla="*/ 2147483647 h 41"/>
              <a:gd name="T34" fmla="*/ 2147483647 w 59"/>
              <a:gd name="T35" fmla="*/ 2147483647 h 41"/>
              <a:gd name="T36" fmla="*/ 2147483647 w 59"/>
              <a:gd name="T37" fmla="*/ 2147483647 h 41"/>
              <a:gd name="T38" fmla="*/ 2147483647 w 59"/>
              <a:gd name="T39" fmla="*/ 2147483647 h 41"/>
              <a:gd name="T40" fmla="*/ 2147483647 w 59"/>
              <a:gd name="T41" fmla="*/ 0 h 4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1"/>
              <a:gd name="T65" fmla="*/ 59 w 59"/>
              <a:gd name="T66" fmla="*/ 41 h 4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1">
                <a:moveTo>
                  <a:pt x="59" y="0"/>
                </a:moveTo>
                <a:lnTo>
                  <a:pt x="59" y="0"/>
                </a:lnTo>
                <a:lnTo>
                  <a:pt x="48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19"/>
                </a:lnTo>
                <a:lnTo>
                  <a:pt x="4" y="25"/>
                </a:lnTo>
                <a:lnTo>
                  <a:pt x="0" y="33"/>
                </a:lnTo>
                <a:lnTo>
                  <a:pt x="0" y="41"/>
                </a:lnTo>
                <a:lnTo>
                  <a:pt x="10" y="41"/>
                </a:lnTo>
                <a:lnTo>
                  <a:pt x="10" y="37"/>
                </a:lnTo>
                <a:lnTo>
                  <a:pt x="12" y="31"/>
                </a:lnTo>
                <a:lnTo>
                  <a:pt x="18" y="25"/>
                </a:lnTo>
                <a:lnTo>
                  <a:pt x="24" y="19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59" y="12"/>
                </a:lnTo>
                <a:lnTo>
                  <a:pt x="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5" name="Freeform 150"/>
          <p:cNvSpPr>
            <a:spLocks/>
          </p:cNvSpPr>
          <p:nvPr/>
        </p:nvSpPr>
        <p:spPr bwMode="auto">
          <a:xfrm>
            <a:off x="1490663" y="2012950"/>
            <a:ext cx="42862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58" y="32"/>
                </a:lnTo>
                <a:lnTo>
                  <a:pt x="54" y="24"/>
                </a:lnTo>
                <a:lnTo>
                  <a:pt x="48" y="16"/>
                </a:lnTo>
                <a:lnTo>
                  <a:pt x="42" y="10"/>
                </a:lnTo>
                <a:lnTo>
                  <a:pt x="32" y="6"/>
                </a:lnTo>
                <a:lnTo>
                  <a:pt x="22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20" y="12"/>
                </a:lnTo>
                <a:lnTo>
                  <a:pt x="28" y="14"/>
                </a:lnTo>
                <a:lnTo>
                  <a:pt x="36" y="20"/>
                </a:lnTo>
                <a:lnTo>
                  <a:pt x="42" y="24"/>
                </a:lnTo>
                <a:lnTo>
                  <a:pt x="46" y="28"/>
                </a:lnTo>
                <a:lnTo>
                  <a:pt x="48" y="34"/>
                </a:lnTo>
                <a:lnTo>
                  <a:pt x="48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6" name="Freeform 151"/>
          <p:cNvSpPr>
            <a:spLocks/>
          </p:cNvSpPr>
          <p:nvPr/>
        </p:nvSpPr>
        <p:spPr bwMode="auto">
          <a:xfrm>
            <a:off x="1490663" y="2044700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38"/>
                </a:lnTo>
                <a:lnTo>
                  <a:pt x="22" y="38"/>
                </a:lnTo>
                <a:lnTo>
                  <a:pt x="32" y="34"/>
                </a:lnTo>
                <a:lnTo>
                  <a:pt x="42" y="30"/>
                </a:lnTo>
                <a:lnTo>
                  <a:pt x="48" y="24"/>
                </a:lnTo>
                <a:lnTo>
                  <a:pt x="54" y="16"/>
                </a:lnTo>
                <a:lnTo>
                  <a:pt x="58" y="8"/>
                </a:lnTo>
                <a:lnTo>
                  <a:pt x="60" y="0"/>
                </a:lnTo>
                <a:lnTo>
                  <a:pt x="48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6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7" name="Freeform 152"/>
          <p:cNvSpPr>
            <a:spLocks/>
          </p:cNvSpPr>
          <p:nvPr/>
        </p:nvSpPr>
        <p:spPr bwMode="auto">
          <a:xfrm>
            <a:off x="1449388" y="2044700"/>
            <a:ext cx="41275" cy="31750"/>
          </a:xfrm>
          <a:custGeom>
            <a:avLst/>
            <a:gdLst>
              <a:gd name="T0" fmla="*/ 0 w 59"/>
              <a:gd name="T1" fmla="*/ 0 h 40"/>
              <a:gd name="T2" fmla="*/ 0 w 59"/>
              <a:gd name="T3" fmla="*/ 0 h 40"/>
              <a:gd name="T4" fmla="*/ 0 w 59"/>
              <a:gd name="T5" fmla="*/ 2147483647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2147483647 w 59"/>
              <a:gd name="T17" fmla="*/ 2147483647 h 40"/>
              <a:gd name="T18" fmla="*/ 2147483647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0 h 40"/>
              <a:gd name="T38" fmla="*/ 2147483647 w 59"/>
              <a:gd name="T39" fmla="*/ 0 h 40"/>
              <a:gd name="T40" fmla="*/ 0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30"/>
                </a:lnTo>
                <a:lnTo>
                  <a:pt x="26" y="34"/>
                </a:lnTo>
                <a:lnTo>
                  <a:pt x="36" y="38"/>
                </a:lnTo>
                <a:lnTo>
                  <a:pt x="48" y="38"/>
                </a:lnTo>
                <a:lnTo>
                  <a:pt x="59" y="40"/>
                </a:lnTo>
                <a:lnTo>
                  <a:pt x="59" y="30"/>
                </a:lnTo>
                <a:lnTo>
                  <a:pt x="50" y="28"/>
                </a:lnTo>
                <a:lnTo>
                  <a:pt x="40" y="26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8" name="Freeform 153"/>
          <p:cNvSpPr>
            <a:spLocks/>
          </p:cNvSpPr>
          <p:nvPr/>
        </p:nvSpPr>
        <p:spPr bwMode="auto">
          <a:xfrm>
            <a:off x="1449388" y="2012950"/>
            <a:ext cx="41275" cy="31750"/>
          </a:xfrm>
          <a:custGeom>
            <a:avLst/>
            <a:gdLst>
              <a:gd name="T0" fmla="*/ 2147483647 w 59"/>
              <a:gd name="T1" fmla="*/ 0 h 40"/>
              <a:gd name="T2" fmla="*/ 2147483647 w 59"/>
              <a:gd name="T3" fmla="*/ 0 h 40"/>
              <a:gd name="T4" fmla="*/ 2147483647 w 59"/>
              <a:gd name="T5" fmla="*/ 0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0 w 59"/>
              <a:gd name="T17" fmla="*/ 2147483647 h 40"/>
              <a:gd name="T18" fmla="*/ 0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2147483647 h 40"/>
              <a:gd name="T38" fmla="*/ 2147483647 w 59"/>
              <a:gd name="T39" fmla="*/ 2147483647 h 40"/>
              <a:gd name="T40" fmla="*/ 2147483647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59" y="0"/>
                </a:moveTo>
                <a:lnTo>
                  <a:pt x="59" y="0"/>
                </a:lnTo>
                <a:lnTo>
                  <a:pt x="48" y="0"/>
                </a:lnTo>
                <a:lnTo>
                  <a:pt x="36" y="2"/>
                </a:lnTo>
                <a:lnTo>
                  <a:pt x="26" y="6"/>
                </a:lnTo>
                <a:lnTo>
                  <a:pt x="18" y="10"/>
                </a:lnTo>
                <a:lnTo>
                  <a:pt x="10" y="16"/>
                </a:lnTo>
                <a:lnTo>
                  <a:pt x="4" y="24"/>
                </a:lnTo>
                <a:lnTo>
                  <a:pt x="0" y="32"/>
                </a:lnTo>
                <a:lnTo>
                  <a:pt x="0" y="40"/>
                </a:lnTo>
                <a:lnTo>
                  <a:pt x="10" y="40"/>
                </a:lnTo>
                <a:lnTo>
                  <a:pt x="10" y="34"/>
                </a:lnTo>
                <a:lnTo>
                  <a:pt x="12" y="28"/>
                </a:lnTo>
                <a:lnTo>
                  <a:pt x="18" y="24"/>
                </a:lnTo>
                <a:lnTo>
                  <a:pt x="24" y="20"/>
                </a:lnTo>
                <a:lnTo>
                  <a:pt x="30" y="14"/>
                </a:lnTo>
                <a:lnTo>
                  <a:pt x="40" y="12"/>
                </a:lnTo>
                <a:lnTo>
                  <a:pt x="50" y="10"/>
                </a:lnTo>
                <a:lnTo>
                  <a:pt x="59" y="10"/>
                </a:lnTo>
                <a:lnTo>
                  <a:pt x="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09" name="Freeform 154"/>
          <p:cNvSpPr>
            <a:spLocks/>
          </p:cNvSpPr>
          <p:nvPr/>
        </p:nvSpPr>
        <p:spPr bwMode="auto">
          <a:xfrm>
            <a:off x="1490663" y="2054225"/>
            <a:ext cx="42862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58" y="34"/>
                </a:lnTo>
                <a:lnTo>
                  <a:pt x="54" y="26"/>
                </a:lnTo>
                <a:lnTo>
                  <a:pt x="48" y="20"/>
                </a:lnTo>
                <a:lnTo>
                  <a:pt x="42" y="12"/>
                </a:lnTo>
                <a:lnTo>
                  <a:pt x="32" y="8"/>
                </a:lnTo>
                <a:lnTo>
                  <a:pt x="22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20"/>
                </a:lnTo>
                <a:lnTo>
                  <a:pt x="42" y="26"/>
                </a:lnTo>
                <a:lnTo>
                  <a:pt x="46" y="32"/>
                </a:lnTo>
                <a:lnTo>
                  <a:pt x="48" y="38"/>
                </a:lnTo>
                <a:lnTo>
                  <a:pt x="48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0" name="Freeform 155"/>
          <p:cNvSpPr>
            <a:spLocks/>
          </p:cNvSpPr>
          <p:nvPr/>
        </p:nvSpPr>
        <p:spPr bwMode="auto">
          <a:xfrm>
            <a:off x="1490663" y="2087563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2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58" y="8"/>
                </a:lnTo>
                <a:lnTo>
                  <a:pt x="60" y="0"/>
                </a:lnTo>
                <a:lnTo>
                  <a:pt x="48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1" name="Freeform 156"/>
          <p:cNvSpPr>
            <a:spLocks/>
          </p:cNvSpPr>
          <p:nvPr/>
        </p:nvSpPr>
        <p:spPr bwMode="auto">
          <a:xfrm>
            <a:off x="1449388" y="2087563"/>
            <a:ext cx="41275" cy="31750"/>
          </a:xfrm>
          <a:custGeom>
            <a:avLst/>
            <a:gdLst>
              <a:gd name="T0" fmla="*/ 0 w 59"/>
              <a:gd name="T1" fmla="*/ 0 h 40"/>
              <a:gd name="T2" fmla="*/ 0 w 59"/>
              <a:gd name="T3" fmla="*/ 0 h 40"/>
              <a:gd name="T4" fmla="*/ 0 w 59"/>
              <a:gd name="T5" fmla="*/ 2147483647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2147483647 w 59"/>
              <a:gd name="T17" fmla="*/ 2147483647 h 40"/>
              <a:gd name="T18" fmla="*/ 2147483647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0 h 40"/>
              <a:gd name="T38" fmla="*/ 2147483647 w 59"/>
              <a:gd name="T39" fmla="*/ 0 h 40"/>
              <a:gd name="T40" fmla="*/ 0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8" y="40"/>
                </a:lnTo>
                <a:lnTo>
                  <a:pt x="59" y="40"/>
                </a:lnTo>
                <a:lnTo>
                  <a:pt x="59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2" name="Freeform 157"/>
          <p:cNvSpPr>
            <a:spLocks/>
          </p:cNvSpPr>
          <p:nvPr/>
        </p:nvSpPr>
        <p:spPr bwMode="auto">
          <a:xfrm>
            <a:off x="1449388" y="2054225"/>
            <a:ext cx="41275" cy="33338"/>
          </a:xfrm>
          <a:custGeom>
            <a:avLst/>
            <a:gdLst>
              <a:gd name="T0" fmla="*/ 2147483647 w 59"/>
              <a:gd name="T1" fmla="*/ 0 h 42"/>
              <a:gd name="T2" fmla="*/ 2147483647 w 59"/>
              <a:gd name="T3" fmla="*/ 0 h 42"/>
              <a:gd name="T4" fmla="*/ 2147483647 w 59"/>
              <a:gd name="T5" fmla="*/ 2147483647 h 42"/>
              <a:gd name="T6" fmla="*/ 2147483647 w 59"/>
              <a:gd name="T7" fmla="*/ 2147483647 h 42"/>
              <a:gd name="T8" fmla="*/ 2147483647 w 59"/>
              <a:gd name="T9" fmla="*/ 2147483647 h 42"/>
              <a:gd name="T10" fmla="*/ 2147483647 w 59"/>
              <a:gd name="T11" fmla="*/ 2147483647 h 42"/>
              <a:gd name="T12" fmla="*/ 2147483647 w 59"/>
              <a:gd name="T13" fmla="*/ 2147483647 h 42"/>
              <a:gd name="T14" fmla="*/ 2147483647 w 59"/>
              <a:gd name="T15" fmla="*/ 2147483647 h 42"/>
              <a:gd name="T16" fmla="*/ 0 w 59"/>
              <a:gd name="T17" fmla="*/ 2147483647 h 42"/>
              <a:gd name="T18" fmla="*/ 0 w 59"/>
              <a:gd name="T19" fmla="*/ 2147483647 h 42"/>
              <a:gd name="T20" fmla="*/ 2147483647 w 59"/>
              <a:gd name="T21" fmla="*/ 2147483647 h 42"/>
              <a:gd name="T22" fmla="*/ 2147483647 w 59"/>
              <a:gd name="T23" fmla="*/ 2147483647 h 42"/>
              <a:gd name="T24" fmla="*/ 2147483647 w 59"/>
              <a:gd name="T25" fmla="*/ 2147483647 h 42"/>
              <a:gd name="T26" fmla="*/ 2147483647 w 59"/>
              <a:gd name="T27" fmla="*/ 2147483647 h 42"/>
              <a:gd name="T28" fmla="*/ 2147483647 w 59"/>
              <a:gd name="T29" fmla="*/ 2147483647 h 42"/>
              <a:gd name="T30" fmla="*/ 2147483647 w 59"/>
              <a:gd name="T31" fmla="*/ 2147483647 h 42"/>
              <a:gd name="T32" fmla="*/ 2147483647 w 59"/>
              <a:gd name="T33" fmla="*/ 2147483647 h 42"/>
              <a:gd name="T34" fmla="*/ 2147483647 w 59"/>
              <a:gd name="T35" fmla="*/ 2147483647 h 42"/>
              <a:gd name="T36" fmla="*/ 2147483647 w 59"/>
              <a:gd name="T37" fmla="*/ 2147483647 h 42"/>
              <a:gd name="T38" fmla="*/ 2147483647 w 59"/>
              <a:gd name="T39" fmla="*/ 2147483647 h 42"/>
              <a:gd name="T40" fmla="*/ 2147483647 w 59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2"/>
              <a:gd name="T65" fmla="*/ 59 w 59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2">
                <a:moveTo>
                  <a:pt x="59" y="0"/>
                </a:moveTo>
                <a:lnTo>
                  <a:pt x="59" y="0"/>
                </a:lnTo>
                <a:lnTo>
                  <a:pt x="48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20"/>
                </a:lnTo>
                <a:lnTo>
                  <a:pt x="4" y="26"/>
                </a:lnTo>
                <a:lnTo>
                  <a:pt x="0" y="34"/>
                </a:lnTo>
                <a:lnTo>
                  <a:pt x="0" y="42"/>
                </a:lnTo>
                <a:lnTo>
                  <a:pt x="10" y="42"/>
                </a:lnTo>
                <a:lnTo>
                  <a:pt x="10" y="38"/>
                </a:lnTo>
                <a:lnTo>
                  <a:pt x="12" y="32"/>
                </a:lnTo>
                <a:lnTo>
                  <a:pt x="18" y="26"/>
                </a:lnTo>
                <a:lnTo>
                  <a:pt x="24" y="20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59" y="12"/>
                </a:lnTo>
                <a:lnTo>
                  <a:pt x="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3" name="Freeform 158"/>
          <p:cNvSpPr>
            <a:spLocks/>
          </p:cNvSpPr>
          <p:nvPr/>
        </p:nvSpPr>
        <p:spPr bwMode="auto">
          <a:xfrm>
            <a:off x="1490663" y="2098675"/>
            <a:ext cx="42862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58" y="32"/>
                </a:lnTo>
                <a:lnTo>
                  <a:pt x="54" y="24"/>
                </a:lnTo>
                <a:lnTo>
                  <a:pt x="48" y="16"/>
                </a:lnTo>
                <a:lnTo>
                  <a:pt x="42" y="10"/>
                </a:lnTo>
                <a:lnTo>
                  <a:pt x="32" y="6"/>
                </a:lnTo>
                <a:lnTo>
                  <a:pt x="22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20" y="12"/>
                </a:lnTo>
                <a:lnTo>
                  <a:pt x="28" y="14"/>
                </a:lnTo>
                <a:lnTo>
                  <a:pt x="36" y="20"/>
                </a:lnTo>
                <a:lnTo>
                  <a:pt x="42" y="24"/>
                </a:lnTo>
                <a:lnTo>
                  <a:pt x="46" y="28"/>
                </a:lnTo>
                <a:lnTo>
                  <a:pt x="48" y="34"/>
                </a:lnTo>
                <a:lnTo>
                  <a:pt x="48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4" name="Freeform 159"/>
          <p:cNvSpPr>
            <a:spLocks/>
          </p:cNvSpPr>
          <p:nvPr/>
        </p:nvSpPr>
        <p:spPr bwMode="auto">
          <a:xfrm>
            <a:off x="1490663" y="2130425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38"/>
                </a:lnTo>
                <a:lnTo>
                  <a:pt x="22" y="38"/>
                </a:lnTo>
                <a:lnTo>
                  <a:pt x="32" y="34"/>
                </a:lnTo>
                <a:lnTo>
                  <a:pt x="42" y="30"/>
                </a:lnTo>
                <a:lnTo>
                  <a:pt x="48" y="24"/>
                </a:lnTo>
                <a:lnTo>
                  <a:pt x="54" y="16"/>
                </a:lnTo>
                <a:lnTo>
                  <a:pt x="58" y="8"/>
                </a:lnTo>
                <a:lnTo>
                  <a:pt x="60" y="0"/>
                </a:lnTo>
                <a:lnTo>
                  <a:pt x="48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6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5" name="Freeform 160"/>
          <p:cNvSpPr>
            <a:spLocks/>
          </p:cNvSpPr>
          <p:nvPr/>
        </p:nvSpPr>
        <p:spPr bwMode="auto">
          <a:xfrm>
            <a:off x="1449388" y="2130425"/>
            <a:ext cx="41275" cy="31750"/>
          </a:xfrm>
          <a:custGeom>
            <a:avLst/>
            <a:gdLst>
              <a:gd name="T0" fmla="*/ 0 w 59"/>
              <a:gd name="T1" fmla="*/ 0 h 40"/>
              <a:gd name="T2" fmla="*/ 0 w 59"/>
              <a:gd name="T3" fmla="*/ 0 h 40"/>
              <a:gd name="T4" fmla="*/ 0 w 59"/>
              <a:gd name="T5" fmla="*/ 2147483647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2147483647 w 59"/>
              <a:gd name="T17" fmla="*/ 2147483647 h 40"/>
              <a:gd name="T18" fmla="*/ 2147483647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0 h 40"/>
              <a:gd name="T38" fmla="*/ 2147483647 w 59"/>
              <a:gd name="T39" fmla="*/ 0 h 40"/>
              <a:gd name="T40" fmla="*/ 0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30"/>
                </a:lnTo>
                <a:lnTo>
                  <a:pt x="26" y="34"/>
                </a:lnTo>
                <a:lnTo>
                  <a:pt x="36" y="38"/>
                </a:lnTo>
                <a:lnTo>
                  <a:pt x="48" y="38"/>
                </a:lnTo>
                <a:lnTo>
                  <a:pt x="59" y="40"/>
                </a:lnTo>
                <a:lnTo>
                  <a:pt x="59" y="30"/>
                </a:lnTo>
                <a:lnTo>
                  <a:pt x="50" y="28"/>
                </a:lnTo>
                <a:lnTo>
                  <a:pt x="40" y="26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6" name="Freeform 161"/>
          <p:cNvSpPr>
            <a:spLocks/>
          </p:cNvSpPr>
          <p:nvPr/>
        </p:nvSpPr>
        <p:spPr bwMode="auto">
          <a:xfrm>
            <a:off x="1449388" y="2098675"/>
            <a:ext cx="41275" cy="31750"/>
          </a:xfrm>
          <a:custGeom>
            <a:avLst/>
            <a:gdLst>
              <a:gd name="T0" fmla="*/ 2147483647 w 59"/>
              <a:gd name="T1" fmla="*/ 0 h 40"/>
              <a:gd name="T2" fmla="*/ 2147483647 w 59"/>
              <a:gd name="T3" fmla="*/ 0 h 40"/>
              <a:gd name="T4" fmla="*/ 2147483647 w 59"/>
              <a:gd name="T5" fmla="*/ 0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0 w 59"/>
              <a:gd name="T17" fmla="*/ 2147483647 h 40"/>
              <a:gd name="T18" fmla="*/ 0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2147483647 h 40"/>
              <a:gd name="T38" fmla="*/ 2147483647 w 59"/>
              <a:gd name="T39" fmla="*/ 2147483647 h 40"/>
              <a:gd name="T40" fmla="*/ 2147483647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59" y="0"/>
                </a:moveTo>
                <a:lnTo>
                  <a:pt x="59" y="0"/>
                </a:lnTo>
                <a:lnTo>
                  <a:pt x="48" y="0"/>
                </a:lnTo>
                <a:lnTo>
                  <a:pt x="36" y="2"/>
                </a:lnTo>
                <a:lnTo>
                  <a:pt x="26" y="6"/>
                </a:lnTo>
                <a:lnTo>
                  <a:pt x="18" y="10"/>
                </a:lnTo>
                <a:lnTo>
                  <a:pt x="10" y="16"/>
                </a:lnTo>
                <a:lnTo>
                  <a:pt x="4" y="24"/>
                </a:lnTo>
                <a:lnTo>
                  <a:pt x="0" y="32"/>
                </a:lnTo>
                <a:lnTo>
                  <a:pt x="0" y="40"/>
                </a:lnTo>
                <a:lnTo>
                  <a:pt x="10" y="40"/>
                </a:lnTo>
                <a:lnTo>
                  <a:pt x="10" y="34"/>
                </a:lnTo>
                <a:lnTo>
                  <a:pt x="12" y="28"/>
                </a:lnTo>
                <a:lnTo>
                  <a:pt x="18" y="24"/>
                </a:lnTo>
                <a:lnTo>
                  <a:pt x="24" y="20"/>
                </a:lnTo>
                <a:lnTo>
                  <a:pt x="30" y="14"/>
                </a:lnTo>
                <a:lnTo>
                  <a:pt x="40" y="12"/>
                </a:lnTo>
                <a:lnTo>
                  <a:pt x="50" y="10"/>
                </a:lnTo>
                <a:lnTo>
                  <a:pt x="59" y="10"/>
                </a:lnTo>
                <a:lnTo>
                  <a:pt x="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7" name="Freeform 162"/>
          <p:cNvSpPr>
            <a:spLocks/>
          </p:cNvSpPr>
          <p:nvPr/>
        </p:nvSpPr>
        <p:spPr bwMode="auto">
          <a:xfrm>
            <a:off x="1490663" y="2139950"/>
            <a:ext cx="42862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58" y="34"/>
                </a:lnTo>
                <a:lnTo>
                  <a:pt x="54" y="26"/>
                </a:lnTo>
                <a:lnTo>
                  <a:pt x="48" y="20"/>
                </a:lnTo>
                <a:lnTo>
                  <a:pt x="42" y="12"/>
                </a:lnTo>
                <a:lnTo>
                  <a:pt x="32" y="8"/>
                </a:lnTo>
                <a:lnTo>
                  <a:pt x="22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20"/>
                </a:lnTo>
                <a:lnTo>
                  <a:pt x="42" y="26"/>
                </a:lnTo>
                <a:lnTo>
                  <a:pt x="46" y="32"/>
                </a:lnTo>
                <a:lnTo>
                  <a:pt x="48" y="38"/>
                </a:lnTo>
                <a:lnTo>
                  <a:pt x="48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8" name="Freeform 163"/>
          <p:cNvSpPr>
            <a:spLocks/>
          </p:cNvSpPr>
          <p:nvPr/>
        </p:nvSpPr>
        <p:spPr bwMode="auto">
          <a:xfrm>
            <a:off x="1490663" y="2173288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2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58" y="8"/>
                </a:lnTo>
                <a:lnTo>
                  <a:pt x="60" y="0"/>
                </a:lnTo>
                <a:lnTo>
                  <a:pt x="48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19" name="Freeform 164"/>
          <p:cNvSpPr>
            <a:spLocks/>
          </p:cNvSpPr>
          <p:nvPr/>
        </p:nvSpPr>
        <p:spPr bwMode="auto">
          <a:xfrm>
            <a:off x="1449388" y="2173288"/>
            <a:ext cx="41275" cy="31750"/>
          </a:xfrm>
          <a:custGeom>
            <a:avLst/>
            <a:gdLst>
              <a:gd name="T0" fmla="*/ 0 w 59"/>
              <a:gd name="T1" fmla="*/ 0 h 40"/>
              <a:gd name="T2" fmla="*/ 0 w 59"/>
              <a:gd name="T3" fmla="*/ 0 h 40"/>
              <a:gd name="T4" fmla="*/ 0 w 59"/>
              <a:gd name="T5" fmla="*/ 2147483647 h 40"/>
              <a:gd name="T6" fmla="*/ 2147483647 w 59"/>
              <a:gd name="T7" fmla="*/ 2147483647 h 40"/>
              <a:gd name="T8" fmla="*/ 2147483647 w 59"/>
              <a:gd name="T9" fmla="*/ 2147483647 h 40"/>
              <a:gd name="T10" fmla="*/ 2147483647 w 59"/>
              <a:gd name="T11" fmla="*/ 2147483647 h 40"/>
              <a:gd name="T12" fmla="*/ 2147483647 w 59"/>
              <a:gd name="T13" fmla="*/ 2147483647 h 40"/>
              <a:gd name="T14" fmla="*/ 2147483647 w 59"/>
              <a:gd name="T15" fmla="*/ 2147483647 h 40"/>
              <a:gd name="T16" fmla="*/ 2147483647 w 59"/>
              <a:gd name="T17" fmla="*/ 2147483647 h 40"/>
              <a:gd name="T18" fmla="*/ 2147483647 w 59"/>
              <a:gd name="T19" fmla="*/ 2147483647 h 40"/>
              <a:gd name="T20" fmla="*/ 2147483647 w 59"/>
              <a:gd name="T21" fmla="*/ 2147483647 h 40"/>
              <a:gd name="T22" fmla="*/ 2147483647 w 59"/>
              <a:gd name="T23" fmla="*/ 2147483647 h 40"/>
              <a:gd name="T24" fmla="*/ 2147483647 w 59"/>
              <a:gd name="T25" fmla="*/ 2147483647 h 40"/>
              <a:gd name="T26" fmla="*/ 2147483647 w 59"/>
              <a:gd name="T27" fmla="*/ 2147483647 h 40"/>
              <a:gd name="T28" fmla="*/ 2147483647 w 59"/>
              <a:gd name="T29" fmla="*/ 2147483647 h 40"/>
              <a:gd name="T30" fmla="*/ 2147483647 w 59"/>
              <a:gd name="T31" fmla="*/ 2147483647 h 40"/>
              <a:gd name="T32" fmla="*/ 2147483647 w 59"/>
              <a:gd name="T33" fmla="*/ 2147483647 h 40"/>
              <a:gd name="T34" fmla="*/ 2147483647 w 59"/>
              <a:gd name="T35" fmla="*/ 2147483647 h 40"/>
              <a:gd name="T36" fmla="*/ 2147483647 w 59"/>
              <a:gd name="T37" fmla="*/ 0 h 40"/>
              <a:gd name="T38" fmla="*/ 2147483647 w 59"/>
              <a:gd name="T39" fmla="*/ 0 h 40"/>
              <a:gd name="T40" fmla="*/ 0 w 59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0"/>
              <a:gd name="T65" fmla="*/ 59 w 59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8" y="40"/>
                </a:lnTo>
                <a:lnTo>
                  <a:pt x="59" y="40"/>
                </a:lnTo>
                <a:lnTo>
                  <a:pt x="59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20" name="Freeform 165"/>
          <p:cNvSpPr>
            <a:spLocks/>
          </p:cNvSpPr>
          <p:nvPr/>
        </p:nvSpPr>
        <p:spPr bwMode="auto">
          <a:xfrm>
            <a:off x="1449388" y="2139950"/>
            <a:ext cx="41275" cy="33338"/>
          </a:xfrm>
          <a:custGeom>
            <a:avLst/>
            <a:gdLst>
              <a:gd name="T0" fmla="*/ 2147483647 w 59"/>
              <a:gd name="T1" fmla="*/ 0 h 42"/>
              <a:gd name="T2" fmla="*/ 2147483647 w 59"/>
              <a:gd name="T3" fmla="*/ 0 h 42"/>
              <a:gd name="T4" fmla="*/ 2147483647 w 59"/>
              <a:gd name="T5" fmla="*/ 2147483647 h 42"/>
              <a:gd name="T6" fmla="*/ 2147483647 w 59"/>
              <a:gd name="T7" fmla="*/ 2147483647 h 42"/>
              <a:gd name="T8" fmla="*/ 2147483647 w 59"/>
              <a:gd name="T9" fmla="*/ 2147483647 h 42"/>
              <a:gd name="T10" fmla="*/ 2147483647 w 59"/>
              <a:gd name="T11" fmla="*/ 2147483647 h 42"/>
              <a:gd name="T12" fmla="*/ 2147483647 w 59"/>
              <a:gd name="T13" fmla="*/ 2147483647 h 42"/>
              <a:gd name="T14" fmla="*/ 2147483647 w 59"/>
              <a:gd name="T15" fmla="*/ 2147483647 h 42"/>
              <a:gd name="T16" fmla="*/ 0 w 59"/>
              <a:gd name="T17" fmla="*/ 2147483647 h 42"/>
              <a:gd name="T18" fmla="*/ 0 w 59"/>
              <a:gd name="T19" fmla="*/ 2147483647 h 42"/>
              <a:gd name="T20" fmla="*/ 2147483647 w 59"/>
              <a:gd name="T21" fmla="*/ 2147483647 h 42"/>
              <a:gd name="T22" fmla="*/ 2147483647 w 59"/>
              <a:gd name="T23" fmla="*/ 2147483647 h 42"/>
              <a:gd name="T24" fmla="*/ 2147483647 w 59"/>
              <a:gd name="T25" fmla="*/ 2147483647 h 42"/>
              <a:gd name="T26" fmla="*/ 2147483647 w 59"/>
              <a:gd name="T27" fmla="*/ 2147483647 h 42"/>
              <a:gd name="T28" fmla="*/ 2147483647 w 59"/>
              <a:gd name="T29" fmla="*/ 2147483647 h 42"/>
              <a:gd name="T30" fmla="*/ 2147483647 w 59"/>
              <a:gd name="T31" fmla="*/ 2147483647 h 42"/>
              <a:gd name="T32" fmla="*/ 2147483647 w 59"/>
              <a:gd name="T33" fmla="*/ 2147483647 h 42"/>
              <a:gd name="T34" fmla="*/ 2147483647 w 59"/>
              <a:gd name="T35" fmla="*/ 2147483647 h 42"/>
              <a:gd name="T36" fmla="*/ 2147483647 w 59"/>
              <a:gd name="T37" fmla="*/ 2147483647 h 42"/>
              <a:gd name="T38" fmla="*/ 2147483647 w 59"/>
              <a:gd name="T39" fmla="*/ 2147483647 h 42"/>
              <a:gd name="T40" fmla="*/ 2147483647 w 59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9"/>
              <a:gd name="T64" fmla="*/ 0 h 42"/>
              <a:gd name="T65" fmla="*/ 59 w 59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9" h="42">
                <a:moveTo>
                  <a:pt x="59" y="0"/>
                </a:moveTo>
                <a:lnTo>
                  <a:pt x="59" y="0"/>
                </a:lnTo>
                <a:lnTo>
                  <a:pt x="48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20"/>
                </a:lnTo>
                <a:lnTo>
                  <a:pt x="4" y="26"/>
                </a:lnTo>
                <a:lnTo>
                  <a:pt x="0" y="34"/>
                </a:lnTo>
                <a:lnTo>
                  <a:pt x="0" y="42"/>
                </a:lnTo>
                <a:lnTo>
                  <a:pt x="10" y="42"/>
                </a:lnTo>
                <a:lnTo>
                  <a:pt x="10" y="38"/>
                </a:lnTo>
                <a:lnTo>
                  <a:pt x="12" y="32"/>
                </a:lnTo>
                <a:lnTo>
                  <a:pt x="18" y="26"/>
                </a:lnTo>
                <a:lnTo>
                  <a:pt x="24" y="20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59" y="12"/>
                </a:lnTo>
                <a:lnTo>
                  <a:pt x="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21" name="Rectangle 166"/>
          <p:cNvSpPr>
            <a:spLocks noChangeArrowheads="1"/>
          </p:cNvSpPr>
          <p:nvPr/>
        </p:nvSpPr>
        <p:spPr bwMode="auto">
          <a:xfrm>
            <a:off x="1327150" y="1624013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22" name="Rectangle 167"/>
          <p:cNvSpPr>
            <a:spLocks noChangeArrowheads="1"/>
          </p:cNvSpPr>
          <p:nvPr/>
        </p:nvSpPr>
        <p:spPr bwMode="auto">
          <a:xfrm>
            <a:off x="1347788" y="1624013"/>
            <a:ext cx="4969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G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23" name="Rectangle 168"/>
          <p:cNvSpPr>
            <a:spLocks noChangeArrowheads="1"/>
          </p:cNvSpPr>
          <p:nvPr/>
        </p:nvSpPr>
        <p:spPr bwMode="auto">
          <a:xfrm>
            <a:off x="1403350" y="1624013"/>
            <a:ext cx="5450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24" name="Rectangle 169"/>
          <p:cNvSpPr>
            <a:spLocks noChangeArrowheads="1"/>
          </p:cNvSpPr>
          <p:nvPr/>
        </p:nvSpPr>
        <p:spPr bwMode="auto">
          <a:xfrm>
            <a:off x="1457325" y="1624013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25" name="Rectangle 170"/>
          <p:cNvSpPr>
            <a:spLocks noChangeArrowheads="1"/>
          </p:cNvSpPr>
          <p:nvPr/>
        </p:nvSpPr>
        <p:spPr bwMode="auto">
          <a:xfrm>
            <a:off x="1476375" y="1624013"/>
            <a:ext cx="4007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T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26" name="Rectangle 171"/>
          <p:cNvSpPr>
            <a:spLocks noChangeArrowheads="1"/>
          </p:cNvSpPr>
          <p:nvPr/>
        </p:nvSpPr>
        <p:spPr bwMode="auto">
          <a:xfrm>
            <a:off x="1522413" y="1624013"/>
            <a:ext cx="5290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O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27" name="Rectangle 172"/>
          <p:cNvSpPr>
            <a:spLocks noChangeArrowheads="1"/>
          </p:cNvSpPr>
          <p:nvPr/>
        </p:nvSpPr>
        <p:spPr bwMode="auto">
          <a:xfrm>
            <a:off x="1577975" y="1624013"/>
            <a:ext cx="4488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R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28" name="Rectangle 173"/>
          <p:cNvSpPr>
            <a:spLocks noChangeArrowheads="1"/>
          </p:cNvSpPr>
          <p:nvPr/>
        </p:nvSpPr>
        <p:spPr bwMode="auto">
          <a:xfrm>
            <a:off x="1327150" y="1712913"/>
            <a:ext cx="4328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C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29" name="Rectangle 174"/>
          <p:cNvSpPr>
            <a:spLocks noChangeArrowheads="1"/>
          </p:cNvSpPr>
          <p:nvPr/>
        </p:nvSpPr>
        <p:spPr bwMode="auto">
          <a:xfrm>
            <a:off x="1379538" y="1712913"/>
            <a:ext cx="5290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O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30" name="Rectangle 175"/>
          <p:cNvSpPr>
            <a:spLocks noChangeArrowheads="1"/>
          </p:cNvSpPr>
          <p:nvPr/>
        </p:nvSpPr>
        <p:spPr bwMode="auto">
          <a:xfrm>
            <a:off x="1438275" y="1712913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31" name="Rectangle 176"/>
          <p:cNvSpPr>
            <a:spLocks noChangeArrowheads="1"/>
          </p:cNvSpPr>
          <p:nvPr/>
        </p:nvSpPr>
        <p:spPr bwMode="auto">
          <a:xfrm>
            <a:off x="1457325" y="1712913"/>
            <a:ext cx="3526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L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32" name="Freeform 177"/>
          <p:cNvSpPr>
            <a:spLocks/>
          </p:cNvSpPr>
          <p:nvPr/>
        </p:nvSpPr>
        <p:spPr bwMode="auto">
          <a:xfrm>
            <a:off x="1611313" y="5670550"/>
            <a:ext cx="365125" cy="25400"/>
          </a:xfrm>
          <a:custGeom>
            <a:avLst/>
            <a:gdLst>
              <a:gd name="T0" fmla="*/ 2147483647 w 518"/>
              <a:gd name="T1" fmla="*/ 2147483647 h 32"/>
              <a:gd name="T2" fmla="*/ 2147483647 w 518"/>
              <a:gd name="T3" fmla="*/ 2147483647 h 32"/>
              <a:gd name="T4" fmla="*/ 0 w 518"/>
              <a:gd name="T5" fmla="*/ 0 h 32"/>
              <a:gd name="T6" fmla="*/ 0 w 518"/>
              <a:gd name="T7" fmla="*/ 2147483647 h 32"/>
              <a:gd name="T8" fmla="*/ 2147483647 w 518"/>
              <a:gd name="T9" fmla="*/ 2147483647 h 32"/>
              <a:gd name="T10" fmla="*/ 2147483647 w 518"/>
              <a:gd name="T11" fmla="*/ 2147483647 h 32"/>
              <a:gd name="T12" fmla="*/ 2147483647 w 518"/>
              <a:gd name="T13" fmla="*/ 2147483647 h 32"/>
              <a:gd name="T14" fmla="*/ 2147483647 w 518"/>
              <a:gd name="T15" fmla="*/ 2147483647 h 32"/>
              <a:gd name="T16" fmla="*/ 2147483647 w 518"/>
              <a:gd name="T17" fmla="*/ 2147483647 h 32"/>
              <a:gd name="T18" fmla="*/ 2147483647 w 518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18"/>
              <a:gd name="T31" fmla="*/ 0 h 32"/>
              <a:gd name="T32" fmla="*/ 518 w 518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18" h="32">
                <a:moveTo>
                  <a:pt x="506" y="18"/>
                </a:moveTo>
                <a:lnTo>
                  <a:pt x="512" y="4"/>
                </a:lnTo>
                <a:lnTo>
                  <a:pt x="0" y="0"/>
                </a:lnTo>
                <a:lnTo>
                  <a:pt x="0" y="28"/>
                </a:lnTo>
                <a:lnTo>
                  <a:pt x="512" y="32"/>
                </a:lnTo>
                <a:lnTo>
                  <a:pt x="518" y="18"/>
                </a:lnTo>
                <a:lnTo>
                  <a:pt x="512" y="32"/>
                </a:lnTo>
                <a:lnTo>
                  <a:pt x="516" y="32"/>
                </a:lnTo>
                <a:lnTo>
                  <a:pt x="518" y="18"/>
                </a:lnTo>
                <a:lnTo>
                  <a:pt x="506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33" name="Freeform 178"/>
          <p:cNvSpPr>
            <a:spLocks/>
          </p:cNvSpPr>
          <p:nvPr/>
        </p:nvSpPr>
        <p:spPr bwMode="auto">
          <a:xfrm>
            <a:off x="1946275" y="5400675"/>
            <a:ext cx="50800" cy="66675"/>
          </a:xfrm>
          <a:custGeom>
            <a:avLst/>
            <a:gdLst>
              <a:gd name="T0" fmla="*/ 2147483647 w 72"/>
              <a:gd name="T1" fmla="*/ 0 h 84"/>
              <a:gd name="T2" fmla="*/ 2147483647 w 72"/>
              <a:gd name="T3" fmla="*/ 0 h 84"/>
              <a:gd name="T4" fmla="*/ 0 w 72"/>
              <a:gd name="T5" fmla="*/ 2147483647 h 84"/>
              <a:gd name="T6" fmla="*/ 0 w 72"/>
              <a:gd name="T7" fmla="*/ 2147483647 h 84"/>
              <a:gd name="T8" fmla="*/ 2147483647 w 72"/>
              <a:gd name="T9" fmla="*/ 2147483647 h 84"/>
              <a:gd name="T10" fmla="*/ 2147483647 w 72"/>
              <a:gd name="T11" fmla="*/ 2147483647 h 84"/>
              <a:gd name="T12" fmla="*/ 2147483647 w 72"/>
              <a:gd name="T13" fmla="*/ 2147483647 h 84"/>
              <a:gd name="T14" fmla="*/ 2147483647 w 72"/>
              <a:gd name="T15" fmla="*/ 2147483647 h 84"/>
              <a:gd name="T16" fmla="*/ 2147483647 w 72"/>
              <a:gd name="T17" fmla="*/ 2147483647 h 84"/>
              <a:gd name="T18" fmla="*/ 2147483647 w 72"/>
              <a:gd name="T19" fmla="*/ 2147483647 h 84"/>
              <a:gd name="T20" fmla="*/ 2147483647 w 72"/>
              <a:gd name="T21" fmla="*/ 2147483647 h 84"/>
              <a:gd name="T22" fmla="*/ 2147483647 w 72"/>
              <a:gd name="T23" fmla="*/ 2147483647 h 84"/>
              <a:gd name="T24" fmla="*/ 2147483647 w 72"/>
              <a:gd name="T25" fmla="*/ 2147483647 h 84"/>
              <a:gd name="T26" fmla="*/ 2147483647 w 72"/>
              <a:gd name="T27" fmla="*/ 2147483647 h 84"/>
              <a:gd name="T28" fmla="*/ 2147483647 w 72"/>
              <a:gd name="T29" fmla="*/ 2147483647 h 84"/>
              <a:gd name="T30" fmla="*/ 2147483647 w 72"/>
              <a:gd name="T31" fmla="*/ 2147483647 h 84"/>
              <a:gd name="T32" fmla="*/ 2147483647 w 72"/>
              <a:gd name="T33" fmla="*/ 2147483647 h 84"/>
              <a:gd name="T34" fmla="*/ 2147483647 w 72"/>
              <a:gd name="T35" fmla="*/ 2147483647 h 84"/>
              <a:gd name="T36" fmla="*/ 2147483647 w 72"/>
              <a:gd name="T37" fmla="*/ 2147483647 h 84"/>
              <a:gd name="T38" fmla="*/ 2147483647 w 72"/>
              <a:gd name="T39" fmla="*/ 2147483647 h 84"/>
              <a:gd name="T40" fmla="*/ 2147483647 w 72"/>
              <a:gd name="T41" fmla="*/ 2147483647 h 84"/>
              <a:gd name="T42" fmla="*/ 2147483647 w 72"/>
              <a:gd name="T43" fmla="*/ 2147483647 h 84"/>
              <a:gd name="T44" fmla="*/ 2147483647 w 72"/>
              <a:gd name="T45" fmla="*/ 2147483647 h 84"/>
              <a:gd name="T46" fmla="*/ 2147483647 w 72"/>
              <a:gd name="T47" fmla="*/ 2147483647 h 84"/>
              <a:gd name="T48" fmla="*/ 2147483647 w 72"/>
              <a:gd name="T49" fmla="*/ 2147483647 h 84"/>
              <a:gd name="T50" fmla="*/ 2147483647 w 72"/>
              <a:gd name="T51" fmla="*/ 2147483647 h 84"/>
              <a:gd name="T52" fmla="*/ 2147483647 w 72"/>
              <a:gd name="T53" fmla="*/ 2147483647 h 84"/>
              <a:gd name="T54" fmla="*/ 2147483647 w 72"/>
              <a:gd name="T55" fmla="*/ 2147483647 h 84"/>
              <a:gd name="T56" fmla="*/ 2147483647 w 72"/>
              <a:gd name="T57" fmla="*/ 2147483647 h 84"/>
              <a:gd name="T58" fmla="*/ 2147483647 w 72"/>
              <a:gd name="T59" fmla="*/ 2147483647 h 84"/>
              <a:gd name="T60" fmla="*/ 2147483647 w 72"/>
              <a:gd name="T61" fmla="*/ 2147483647 h 84"/>
              <a:gd name="T62" fmla="*/ 2147483647 w 72"/>
              <a:gd name="T63" fmla="*/ 2147483647 h 84"/>
              <a:gd name="T64" fmla="*/ 2147483647 w 72"/>
              <a:gd name="T65" fmla="*/ 2147483647 h 84"/>
              <a:gd name="T66" fmla="*/ 2147483647 w 72"/>
              <a:gd name="T67" fmla="*/ 2147483647 h 84"/>
              <a:gd name="T68" fmla="*/ 2147483647 w 72"/>
              <a:gd name="T69" fmla="*/ 2147483647 h 84"/>
              <a:gd name="T70" fmla="*/ 2147483647 w 72"/>
              <a:gd name="T71" fmla="*/ 2147483647 h 84"/>
              <a:gd name="T72" fmla="*/ 2147483647 w 72"/>
              <a:gd name="T73" fmla="*/ 0 h 8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2"/>
              <a:gd name="T112" fmla="*/ 0 h 84"/>
              <a:gd name="T113" fmla="*/ 72 w 72"/>
              <a:gd name="T114" fmla="*/ 84 h 8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2" h="84">
                <a:moveTo>
                  <a:pt x="38" y="0"/>
                </a:moveTo>
                <a:lnTo>
                  <a:pt x="38" y="0"/>
                </a:lnTo>
                <a:lnTo>
                  <a:pt x="0" y="84"/>
                </a:lnTo>
                <a:lnTo>
                  <a:pt x="2" y="84"/>
                </a:lnTo>
                <a:lnTo>
                  <a:pt x="6" y="82"/>
                </a:lnTo>
                <a:lnTo>
                  <a:pt x="10" y="80"/>
                </a:lnTo>
                <a:lnTo>
                  <a:pt x="12" y="80"/>
                </a:lnTo>
                <a:lnTo>
                  <a:pt x="14" y="78"/>
                </a:lnTo>
                <a:lnTo>
                  <a:pt x="16" y="78"/>
                </a:lnTo>
                <a:lnTo>
                  <a:pt x="18" y="78"/>
                </a:lnTo>
                <a:lnTo>
                  <a:pt x="20" y="76"/>
                </a:lnTo>
                <a:lnTo>
                  <a:pt x="24" y="76"/>
                </a:lnTo>
                <a:lnTo>
                  <a:pt x="26" y="76"/>
                </a:lnTo>
                <a:lnTo>
                  <a:pt x="28" y="76"/>
                </a:lnTo>
                <a:lnTo>
                  <a:pt x="30" y="76"/>
                </a:lnTo>
                <a:lnTo>
                  <a:pt x="32" y="76"/>
                </a:lnTo>
                <a:lnTo>
                  <a:pt x="34" y="76"/>
                </a:lnTo>
                <a:lnTo>
                  <a:pt x="38" y="76"/>
                </a:lnTo>
                <a:lnTo>
                  <a:pt x="42" y="76"/>
                </a:lnTo>
                <a:lnTo>
                  <a:pt x="44" y="76"/>
                </a:lnTo>
                <a:lnTo>
                  <a:pt x="46" y="76"/>
                </a:lnTo>
                <a:lnTo>
                  <a:pt x="48" y="76"/>
                </a:lnTo>
                <a:lnTo>
                  <a:pt x="50" y="76"/>
                </a:lnTo>
                <a:lnTo>
                  <a:pt x="52" y="78"/>
                </a:lnTo>
                <a:lnTo>
                  <a:pt x="56" y="78"/>
                </a:lnTo>
                <a:lnTo>
                  <a:pt x="60" y="80"/>
                </a:lnTo>
                <a:lnTo>
                  <a:pt x="62" y="80"/>
                </a:lnTo>
                <a:lnTo>
                  <a:pt x="64" y="82"/>
                </a:lnTo>
                <a:lnTo>
                  <a:pt x="66" y="82"/>
                </a:lnTo>
                <a:lnTo>
                  <a:pt x="68" y="82"/>
                </a:lnTo>
                <a:lnTo>
                  <a:pt x="70" y="84"/>
                </a:lnTo>
                <a:lnTo>
                  <a:pt x="72" y="84"/>
                </a:lnTo>
                <a:lnTo>
                  <a:pt x="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34" name="Rectangle 179"/>
          <p:cNvSpPr>
            <a:spLocks noChangeArrowheads="1"/>
          </p:cNvSpPr>
          <p:nvPr/>
        </p:nvSpPr>
        <p:spPr bwMode="auto">
          <a:xfrm>
            <a:off x="1695450" y="5589588"/>
            <a:ext cx="3526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L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35" name="Rectangle 180"/>
          <p:cNvSpPr>
            <a:spLocks noChangeArrowheads="1"/>
          </p:cNvSpPr>
          <p:nvPr/>
        </p:nvSpPr>
        <p:spPr bwMode="auto">
          <a:xfrm>
            <a:off x="1735138" y="5589588"/>
            <a:ext cx="4969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U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36" name="Rectangle 181"/>
          <p:cNvSpPr>
            <a:spLocks noChangeArrowheads="1"/>
          </p:cNvSpPr>
          <p:nvPr/>
        </p:nvSpPr>
        <p:spPr bwMode="auto">
          <a:xfrm>
            <a:off x="1787525" y="5589588"/>
            <a:ext cx="6572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M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37" name="Rectangle 182"/>
          <p:cNvSpPr>
            <a:spLocks noChangeArrowheads="1"/>
          </p:cNvSpPr>
          <p:nvPr/>
        </p:nvSpPr>
        <p:spPr bwMode="auto">
          <a:xfrm>
            <a:off x="1844675" y="5589588"/>
            <a:ext cx="5450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38" name="Rectangle 183"/>
          <p:cNvSpPr>
            <a:spLocks noChangeArrowheads="1"/>
          </p:cNvSpPr>
          <p:nvPr/>
        </p:nvSpPr>
        <p:spPr bwMode="auto">
          <a:xfrm>
            <a:off x="1679575" y="5678488"/>
            <a:ext cx="3526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F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39" name="Rectangle 184"/>
          <p:cNvSpPr>
            <a:spLocks noChangeArrowheads="1"/>
          </p:cNvSpPr>
          <p:nvPr/>
        </p:nvSpPr>
        <p:spPr bwMode="auto">
          <a:xfrm>
            <a:off x="1722438" y="5678488"/>
            <a:ext cx="3526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L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0" name="Rectangle 185"/>
          <p:cNvSpPr>
            <a:spLocks noChangeArrowheads="1"/>
          </p:cNvSpPr>
          <p:nvPr/>
        </p:nvSpPr>
        <p:spPr bwMode="auto">
          <a:xfrm>
            <a:off x="1762125" y="5678488"/>
            <a:ext cx="4969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U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1" name="Rectangle 186"/>
          <p:cNvSpPr>
            <a:spLocks noChangeArrowheads="1"/>
          </p:cNvSpPr>
          <p:nvPr/>
        </p:nvSpPr>
        <p:spPr bwMode="auto">
          <a:xfrm>
            <a:off x="1814513" y="5678488"/>
            <a:ext cx="3687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E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2" name="Rectangle 187"/>
          <p:cNvSpPr>
            <a:spLocks noChangeArrowheads="1"/>
          </p:cNvSpPr>
          <p:nvPr/>
        </p:nvSpPr>
        <p:spPr bwMode="auto">
          <a:xfrm>
            <a:off x="1862138" y="5678488"/>
            <a:ext cx="5450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3" name="Rectangle 188"/>
          <p:cNvSpPr>
            <a:spLocks noChangeArrowheads="1"/>
          </p:cNvSpPr>
          <p:nvPr/>
        </p:nvSpPr>
        <p:spPr bwMode="auto">
          <a:xfrm>
            <a:off x="1589088" y="5768975"/>
            <a:ext cx="4809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+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4" name="Rectangle 189"/>
          <p:cNvSpPr>
            <a:spLocks noChangeArrowheads="1"/>
          </p:cNvSpPr>
          <p:nvPr/>
        </p:nvSpPr>
        <p:spPr bwMode="auto">
          <a:xfrm>
            <a:off x="1651000" y="5768975"/>
            <a:ext cx="4809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5" name="Rectangle 190"/>
          <p:cNvSpPr>
            <a:spLocks noChangeArrowheads="1"/>
          </p:cNvSpPr>
          <p:nvPr/>
        </p:nvSpPr>
        <p:spPr bwMode="auto">
          <a:xfrm>
            <a:off x="1698625" y="5768975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6" name="Rectangle 191"/>
          <p:cNvSpPr>
            <a:spLocks noChangeArrowheads="1"/>
          </p:cNvSpPr>
          <p:nvPr/>
        </p:nvSpPr>
        <p:spPr bwMode="auto">
          <a:xfrm>
            <a:off x="1717675" y="5768975"/>
            <a:ext cx="4488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R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7" name="Rectangle 192"/>
          <p:cNvSpPr>
            <a:spLocks noChangeArrowheads="1"/>
          </p:cNvSpPr>
          <p:nvPr/>
        </p:nvSpPr>
        <p:spPr bwMode="auto">
          <a:xfrm>
            <a:off x="1789113" y="5768975"/>
            <a:ext cx="4809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+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8" name="Rectangle 193"/>
          <p:cNvSpPr>
            <a:spLocks noChangeArrowheads="1"/>
          </p:cNvSpPr>
          <p:nvPr/>
        </p:nvSpPr>
        <p:spPr bwMode="auto">
          <a:xfrm>
            <a:off x="1851025" y="5768975"/>
            <a:ext cx="5290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H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49" name="Freeform 194"/>
          <p:cNvSpPr>
            <a:spLocks/>
          </p:cNvSpPr>
          <p:nvPr/>
        </p:nvSpPr>
        <p:spPr bwMode="auto">
          <a:xfrm>
            <a:off x="2070100" y="5495925"/>
            <a:ext cx="50800" cy="66675"/>
          </a:xfrm>
          <a:custGeom>
            <a:avLst/>
            <a:gdLst>
              <a:gd name="T0" fmla="*/ 2147483647 w 72"/>
              <a:gd name="T1" fmla="*/ 0 h 84"/>
              <a:gd name="T2" fmla="*/ 2147483647 w 72"/>
              <a:gd name="T3" fmla="*/ 0 h 84"/>
              <a:gd name="T4" fmla="*/ 0 w 72"/>
              <a:gd name="T5" fmla="*/ 2147483647 h 84"/>
              <a:gd name="T6" fmla="*/ 0 w 72"/>
              <a:gd name="T7" fmla="*/ 2147483647 h 84"/>
              <a:gd name="T8" fmla="*/ 2147483647 w 72"/>
              <a:gd name="T9" fmla="*/ 2147483647 h 84"/>
              <a:gd name="T10" fmla="*/ 2147483647 w 72"/>
              <a:gd name="T11" fmla="*/ 2147483647 h 84"/>
              <a:gd name="T12" fmla="*/ 2147483647 w 72"/>
              <a:gd name="T13" fmla="*/ 2147483647 h 84"/>
              <a:gd name="T14" fmla="*/ 2147483647 w 72"/>
              <a:gd name="T15" fmla="*/ 2147483647 h 84"/>
              <a:gd name="T16" fmla="*/ 2147483647 w 72"/>
              <a:gd name="T17" fmla="*/ 2147483647 h 84"/>
              <a:gd name="T18" fmla="*/ 2147483647 w 72"/>
              <a:gd name="T19" fmla="*/ 2147483647 h 84"/>
              <a:gd name="T20" fmla="*/ 2147483647 w 72"/>
              <a:gd name="T21" fmla="*/ 2147483647 h 84"/>
              <a:gd name="T22" fmla="*/ 2147483647 w 72"/>
              <a:gd name="T23" fmla="*/ 2147483647 h 84"/>
              <a:gd name="T24" fmla="*/ 2147483647 w 72"/>
              <a:gd name="T25" fmla="*/ 2147483647 h 84"/>
              <a:gd name="T26" fmla="*/ 2147483647 w 72"/>
              <a:gd name="T27" fmla="*/ 2147483647 h 84"/>
              <a:gd name="T28" fmla="*/ 2147483647 w 72"/>
              <a:gd name="T29" fmla="*/ 2147483647 h 84"/>
              <a:gd name="T30" fmla="*/ 2147483647 w 72"/>
              <a:gd name="T31" fmla="*/ 2147483647 h 84"/>
              <a:gd name="T32" fmla="*/ 2147483647 w 72"/>
              <a:gd name="T33" fmla="*/ 2147483647 h 84"/>
              <a:gd name="T34" fmla="*/ 2147483647 w 72"/>
              <a:gd name="T35" fmla="*/ 2147483647 h 84"/>
              <a:gd name="T36" fmla="*/ 2147483647 w 72"/>
              <a:gd name="T37" fmla="*/ 2147483647 h 84"/>
              <a:gd name="T38" fmla="*/ 2147483647 w 72"/>
              <a:gd name="T39" fmla="*/ 2147483647 h 84"/>
              <a:gd name="T40" fmla="*/ 2147483647 w 72"/>
              <a:gd name="T41" fmla="*/ 2147483647 h 84"/>
              <a:gd name="T42" fmla="*/ 2147483647 w 72"/>
              <a:gd name="T43" fmla="*/ 2147483647 h 84"/>
              <a:gd name="T44" fmla="*/ 2147483647 w 72"/>
              <a:gd name="T45" fmla="*/ 2147483647 h 84"/>
              <a:gd name="T46" fmla="*/ 2147483647 w 72"/>
              <a:gd name="T47" fmla="*/ 2147483647 h 84"/>
              <a:gd name="T48" fmla="*/ 2147483647 w 72"/>
              <a:gd name="T49" fmla="*/ 2147483647 h 84"/>
              <a:gd name="T50" fmla="*/ 2147483647 w 72"/>
              <a:gd name="T51" fmla="*/ 2147483647 h 84"/>
              <a:gd name="T52" fmla="*/ 2147483647 w 72"/>
              <a:gd name="T53" fmla="*/ 2147483647 h 84"/>
              <a:gd name="T54" fmla="*/ 2147483647 w 72"/>
              <a:gd name="T55" fmla="*/ 2147483647 h 84"/>
              <a:gd name="T56" fmla="*/ 2147483647 w 72"/>
              <a:gd name="T57" fmla="*/ 2147483647 h 84"/>
              <a:gd name="T58" fmla="*/ 2147483647 w 72"/>
              <a:gd name="T59" fmla="*/ 2147483647 h 84"/>
              <a:gd name="T60" fmla="*/ 2147483647 w 72"/>
              <a:gd name="T61" fmla="*/ 2147483647 h 84"/>
              <a:gd name="T62" fmla="*/ 2147483647 w 72"/>
              <a:gd name="T63" fmla="*/ 2147483647 h 84"/>
              <a:gd name="T64" fmla="*/ 2147483647 w 72"/>
              <a:gd name="T65" fmla="*/ 2147483647 h 84"/>
              <a:gd name="T66" fmla="*/ 2147483647 w 72"/>
              <a:gd name="T67" fmla="*/ 2147483647 h 84"/>
              <a:gd name="T68" fmla="*/ 2147483647 w 72"/>
              <a:gd name="T69" fmla="*/ 2147483647 h 84"/>
              <a:gd name="T70" fmla="*/ 2147483647 w 72"/>
              <a:gd name="T71" fmla="*/ 2147483647 h 84"/>
              <a:gd name="T72" fmla="*/ 2147483647 w 72"/>
              <a:gd name="T73" fmla="*/ 0 h 8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2"/>
              <a:gd name="T112" fmla="*/ 0 h 84"/>
              <a:gd name="T113" fmla="*/ 72 w 72"/>
              <a:gd name="T114" fmla="*/ 84 h 8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2" h="84">
                <a:moveTo>
                  <a:pt x="36" y="0"/>
                </a:moveTo>
                <a:lnTo>
                  <a:pt x="36" y="0"/>
                </a:lnTo>
                <a:lnTo>
                  <a:pt x="0" y="84"/>
                </a:lnTo>
                <a:lnTo>
                  <a:pt x="2" y="82"/>
                </a:lnTo>
                <a:lnTo>
                  <a:pt x="4" y="82"/>
                </a:lnTo>
                <a:lnTo>
                  <a:pt x="6" y="80"/>
                </a:lnTo>
                <a:lnTo>
                  <a:pt x="8" y="80"/>
                </a:lnTo>
                <a:lnTo>
                  <a:pt x="10" y="78"/>
                </a:lnTo>
                <a:lnTo>
                  <a:pt x="14" y="78"/>
                </a:lnTo>
                <a:lnTo>
                  <a:pt x="16" y="78"/>
                </a:lnTo>
                <a:lnTo>
                  <a:pt x="18" y="76"/>
                </a:lnTo>
                <a:lnTo>
                  <a:pt x="20" y="76"/>
                </a:lnTo>
                <a:lnTo>
                  <a:pt x="22" y="76"/>
                </a:lnTo>
                <a:lnTo>
                  <a:pt x="24" y="76"/>
                </a:lnTo>
                <a:lnTo>
                  <a:pt x="26" y="76"/>
                </a:lnTo>
                <a:lnTo>
                  <a:pt x="30" y="76"/>
                </a:lnTo>
                <a:lnTo>
                  <a:pt x="32" y="76"/>
                </a:lnTo>
                <a:lnTo>
                  <a:pt x="34" y="76"/>
                </a:lnTo>
                <a:lnTo>
                  <a:pt x="36" y="76"/>
                </a:lnTo>
                <a:lnTo>
                  <a:pt x="38" y="76"/>
                </a:lnTo>
                <a:lnTo>
                  <a:pt x="40" y="76"/>
                </a:lnTo>
                <a:lnTo>
                  <a:pt x="42" y="76"/>
                </a:lnTo>
                <a:lnTo>
                  <a:pt x="46" y="76"/>
                </a:lnTo>
                <a:lnTo>
                  <a:pt x="48" y="76"/>
                </a:lnTo>
                <a:lnTo>
                  <a:pt x="50" y="76"/>
                </a:lnTo>
                <a:lnTo>
                  <a:pt x="52" y="76"/>
                </a:lnTo>
                <a:lnTo>
                  <a:pt x="54" y="76"/>
                </a:lnTo>
                <a:lnTo>
                  <a:pt x="56" y="78"/>
                </a:lnTo>
                <a:lnTo>
                  <a:pt x="58" y="78"/>
                </a:lnTo>
                <a:lnTo>
                  <a:pt x="60" y="78"/>
                </a:lnTo>
                <a:lnTo>
                  <a:pt x="64" y="80"/>
                </a:lnTo>
                <a:lnTo>
                  <a:pt x="66" y="80"/>
                </a:lnTo>
                <a:lnTo>
                  <a:pt x="68" y="82"/>
                </a:lnTo>
                <a:lnTo>
                  <a:pt x="70" y="82"/>
                </a:lnTo>
                <a:lnTo>
                  <a:pt x="72" y="84"/>
                </a:lnTo>
                <a:lnTo>
                  <a:pt x="3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50" name="Freeform 195"/>
          <p:cNvSpPr>
            <a:spLocks/>
          </p:cNvSpPr>
          <p:nvPr/>
        </p:nvSpPr>
        <p:spPr bwMode="auto">
          <a:xfrm>
            <a:off x="4079875" y="3730625"/>
            <a:ext cx="346075" cy="25400"/>
          </a:xfrm>
          <a:custGeom>
            <a:avLst/>
            <a:gdLst>
              <a:gd name="T0" fmla="*/ 2147483647 w 489"/>
              <a:gd name="T1" fmla="*/ 2147483647 h 32"/>
              <a:gd name="T2" fmla="*/ 2147483647 w 489"/>
              <a:gd name="T3" fmla="*/ 2147483647 h 32"/>
              <a:gd name="T4" fmla="*/ 0 w 489"/>
              <a:gd name="T5" fmla="*/ 0 h 32"/>
              <a:gd name="T6" fmla="*/ 0 w 489"/>
              <a:gd name="T7" fmla="*/ 2147483647 h 32"/>
              <a:gd name="T8" fmla="*/ 2147483647 w 489"/>
              <a:gd name="T9" fmla="*/ 2147483647 h 32"/>
              <a:gd name="T10" fmla="*/ 2147483647 w 489"/>
              <a:gd name="T11" fmla="*/ 2147483647 h 32"/>
              <a:gd name="T12" fmla="*/ 2147483647 w 489"/>
              <a:gd name="T13" fmla="*/ 2147483647 h 32"/>
              <a:gd name="T14" fmla="*/ 2147483647 w 489"/>
              <a:gd name="T15" fmla="*/ 2147483647 h 32"/>
              <a:gd name="T16" fmla="*/ 2147483647 w 489"/>
              <a:gd name="T17" fmla="*/ 2147483647 h 32"/>
              <a:gd name="T18" fmla="*/ 2147483647 w 489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89"/>
              <a:gd name="T31" fmla="*/ 0 h 32"/>
              <a:gd name="T32" fmla="*/ 489 w 489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89" h="32">
                <a:moveTo>
                  <a:pt x="489" y="16"/>
                </a:moveTo>
                <a:lnTo>
                  <a:pt x="485" y="6"/>
                </a:lnTo>
                <a:lnTo>
                  <a:pt x="0" y="0"/>
                </a:lnTo>
                <a:lnTo>
                  <a:pt x="0" y="32"/>
                </a:lnTo>
                <a:lnTo>
                  <a:pt x="485" y="32"/>
                </a:lnTo>
                <a:lnTo>
                  <a:pt x="479" y="16"/>
                </a:lnTo>
                <a:lnTo>
                  <a:pt x="489" y="16"/>
                </a:lnTo>
                <a:lnTo>
                  <a:pt x="489" y="6"/>
                </a:lnTo>
                <a:lnTo>
                  <a:pt x="485" y="6"/>
                </a:lnTo>
                <a:lnTo>
                  <a:pt x="489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51" name="Freeform 196"/>
          <p:cNvSpPr>
            <a:spLocks/>
          </p:cNvSpPr>
          <p:nvPr/>
        </p:nvSpPr>
        <p:spPr bwMode="auto">
          <a:xfrm>
            <a:off x="4421188" y="3735388"/>
            <a:ext cx="23812" cy="1433512"/>
          </a:xfrm>
          <a:custGeom>
            <a:avLst/>
            <a:gdLst>
              <a:gd name="T0" fmla="*/ 2147483647 w 32"/>
              <a:gd name="T1" fmla="*/ 2147483647 h 1807"/>
              <a:gd name="T2" fmla="*/ 2147483647 w 32"/>
              <a:gd name="T3" fmla="*/ 2147483647 h 1807"/>
              <a:gd name="T4" fmla="*/ 2147483647 w 32"/>
              <a:gd name="T5" fmla="*/ 0 h 1807"/>
              <a:gd name="T6" fmla="*/ 0 w 32"/>
              <a:gd name="T7" fmla="*/ 0 h 1807"/>
              <a:gd name="T8" fmla="*/ 0 w 32"/>
              <a:gd name="T9" fmla="*/ 2147483647 h 1807"/>
              <a:gd name="T10" fmla="*/ 2147483647 w 32"/>
              <a:gd name="T11" fmla="*/ 2147483647 h 1807"/>
              <a:gd name="T12" fmla="*/ 2147483647 w 32"/>
              <a:gd name="T13" fmla="*/ 2147483647 h 1807"/>
              <a:gd name="T14" fmla="*/ 2147483647 w 32"/>
              <a:gd name="T15" fmla="*/ 2147483647 h 1807"/>
              <a:gd name="T16" fmla="*/ 2147483647 w 32"/>
              <a:gd name="T17" fmla="*/ 2147483647 h 1807"/>
              <a:gd name="T18" fmla="*/ 2147483647 w 32"/>
              <a:gd name="T19" fmla="*/ 2147483647 h 18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1807"/>
              <a:gd name="T32" fmla="*/ 32 w 32"/>
              <a:gd name="T33" fmla="*/ 1807 h 18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1807">
                <a:moveTo>
                  <a:pt x="18" y="1807"/>
                </a:moveTo>
                <a:lnTo>
                  <a:pt x="32" y="1803"/>
                </a:lnTo>
                <a:lnTo>
                  <a:pt x="32" y="0"/>
                </a:lnTo>
                <a:lnTo>
                  <a:pt x="0" y="0"/>
                </a:lnTo>
                <a:lnTo>
                  <a:pt x="0" y="1803"/>
                </a:lnTo>
                <a:lnTo>
                  <a:pt x="18" y="1797"/>
                </a:lnTo>
                <a:lnTo>
                  <a:pt x="18" y="1807"/>
                </a:lnTo>
                <a:lnTo>
                  <a:pt x="32" y="1807"/>
                </a:lnTo>
                <a:lnTo>
                  <a:pt x="32" y="1803"/>
                </a:lnTo>
                <a:lnTo>
                  <a:pt x="18" y="18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52" name="Freeform 197"/>
          <p:cNvSpPr>
            <a:spLocks/>
          </p:cNvSpPr>
          <p:nvPr/>
        </p:nvSpPr>
        <p:spPr bwMode="auto">
          <a:xfrm>
            <a:off x="3959225" y="5164138"/>
            <a:ext cx="463550" cy="25400"/>
          </a:xfrm>
          <a:custGeom>
            <a:avLst/>
            <a:gdLst>
              <a:gd name="T0" fmla="*/ 2147483647 w 659"/>
              <a:gd name="T1" fmla="*/ 2147483647 h 32"/>
              <a:gd name="T2" fmla="*/ 2147483647 w 659"/>
              <a:gd name="T3" fmla="*/ 2147483647 h 32"/>
              <a:gd name="T4" fmla="*/ 2147483647 w 659"/>
              <a:gd name="T5" fmla="*/ 2147483647 h 32"/>
              <a:gd name="T6" fmla="*/ 2147483647 w 659"/>
              <a:gd name="T7" fmla="*/ 0 h 32"/>
              <a:gd name="T8" fmla="*/ 2147483647 w 659"/>
              <a:gd name="T9" fmla="*/ 0 h 32"/>
              <a:gd name="T10" fmla="*/ 0 w 659"/>
              <a:gd name="T11" fmla="*/ 2147483647 h 32"/>
              <a:gd name="T12" fmla="*/ 2147483647 w 659"/>
              <a:gd name="T13" fmla="*/ 0 h 32"/>
              <a:gd name="T14" fmla="*/ 0 w 659"/>
              <a:gd name="T15" fmla="*/ 0 h 32"/>
              <a:gd name="T16" fmla="*/ 0 w 659"/>
              <a:gd name="T17" fmla="*/ 2147483647 h 32"/>
              <a:gd name="T18" fmla="*/ 2147483647 w 659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59"/>
              <a:gd name="T31" fmla="*/ 0 h 32"/>
              <a:gd name="T32" fmla="*/ 659 w 659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59" h="32">
                <a:moveTo>
                  <a:pt x="10" y="18"/>
                </a:moveTo>
                <a:lnTo>
                  <a:pt x="6" y="32"/>
                </a:lnTo>
                <a:lnTo>
                  <a:pt x="659" y="32"/>
                </a:lnTo>
                <a:lnTo>
                  <a:pt x="659" y="0"/>
                </a:lnTo>
                <a:lnTo>
                  <a:pt x="6" y="0"/>
                </a:lnTo>
                <a:lnTo>
                  <a:pt x="0" y="18"/>
                </a:lnTo>
                <a:lnTo>
                  <a:pt x="6" y="0"/>
                </a:lnTo>
                <a:lnTo>
                  <a:pt x="0" y="0"/>
                </a:lnTo>
                <a:lnTo>
                  <a:pt x="0" y="18"/>
                </a:lnTo>
                <a:lnTo>
                  <a:pt x="1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53" name="Freeform 198"/>
          <p:cNvSpPr>
            <a:spLocks/>
          </p:cNvSpPr>
          <p:nvPr/>
        </p:nvSpPr>
        <p:spPr bwMode="auto">
          <a:xfrm>
            <a:off x="3962400" y="5165725"/>
            <a:ext cx="20638" cy="481013"/>
          </a:xfrm>
          <a:custGeom>
            <a:avLst/>
            <a:gdLst>
              <a:gd name="T0" fmla="*/ 2147483647 w 32"/>
              <a:gd name="T1" fmla="*/ 2147483647 h 605"/>
              <a:gd name="T2" fmla="*/ 2147483647 w 32"/>
              <a:gd name="T3" fmla="*/ 2147483647 h 605"/>
              <a:gd name="T4" fmla="*/ 2147483647 w 32"/>
              <a:gd name="T5" fmla="*/ 0 h 605"/>
              <a:gd name="T6" fmla="*/ 0 w 32"/>
              <a:gd name="T7" fmla="*/ 0 h 605"/>
              <a:gd name="T8" fmla="*/ 0 w 32"/>
              <a:gd name="T9" fmla="*/ 2147483647 h 605"/>
              <a:gd name="T10" fmla="*/ 2147483647 w 32"/>
              <a:gd name="T11" fmla="*/ 2147483647 h 6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605"/>
              <a:gd name="T20" fmla="*/ 32 w 32"/>
              <a:gd name="T21" fmla="*/ 605 h 6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605">
                <a:moveTo>
                  <a:pt x="18" y="605"/>
                </a:moveTo>
                <a:lnTo>
                  <a:pt x="32" y="605"/>
                </a:lnTo>
                <a:lnTo>
                  <a:pt x="32" y="0"/>
                </a:lnTo>
                <a:lnTo>
                  <a:pt x="0" y="0"/>
                </a:lnTo>
                <a:lnTo>
                  <a:pt x="0" y="605"/>
                </a:lnTo>
                <a:lnTo>
                  <a:pt x="18" y="6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54" name="Freeform 199"/>
          <p:cNvSpPr>
            <a:spLocks/>
          </p:cNvSpPr>
          <p:nvPr/>
        </p:nvSpPr>
        <p:spPr bwMode="auto">
          <a:xfrm>
            <a:off x="4079875" y="3503613"/>
            <a:ext cx="385763" cy="25400"/>
          </a:xfrm>
          <a:custGeom>
            <a:avLst/>
            <a:gdLst>
              <a:gd name="T0" fmla="*/ 2147483647 w 545"/>
              <a:gd name="T1" fmla="*/ 2147483647 h 32"/>
              <a:gd name="T2" fmla="*/ 2147483647 w 545"/>
              <a:gd name="T3" fmla="*/ 2147483647 h 32"/>
              <a:gd name="T4" fmla="*/ 2147483647 w 545"/>
              <a:gd name="T5" fmla="*/ 2147483647 h 32"/>
              <a:gd name="T6" fmla="*/ 2147483647 w 545"/>
              <a:gd name="T7" fmla="*/ 0 h 32"/>
              <a:gd name="T8" fmla="*/ 2147483647 w 545"/>
              <a:gd name="T9" fmla="*/ 0 h 32"/>
              <a:gd name="T10" fmla="*/ 0 w 545"/>
              <a:gd name="T11" fmla="*/ 2147483647 h 32"/>
              <a:gd name="T12" fmla="*/ 2147483647 w 545"/>
              <a:gd name="T13" fmla="*/ 0 h 32"/>
              <a:gd name="T14" fmla="*/ 0 w 545"/>
              <a:gd name="T15" fmla="*/ 0 h 32"/>
              <a:gd name="T16" fmla="*/ 0 w 545"/>
              <a:gd name="T17" fmla="*/ 2147483647 h 32"/>
              <a:gd name="T18" fmla="*/ 2147483647 w 545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5"/>
              <a:gd name="T31" fmla="*/ 0 h 32"/>
              <a:gd name="T32" fmla="*/ 545 w 545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5" h="32">
                <a:moveTo>
                  <a:pt x="12" y="18"/>
                </a:moveTo>
                <a:lnTo>
                  <a:pt x="6" y="32"/>
                </a:lnTo>
                <a:lnTo>
                  <a:pt x="545" y="32"/>
                </a:lnTo>
                <a:lnTo>
                  <a:pt x="545" y="0"/>
                </a:lnTo>
                <a:lnTo>
                  <a:pt x="6" y="0"/>
                </a:lnTo>
                <a:lnTo>
                  <a:pt x="0" y="18"/>
                </a:lnTo>
                <a:lnTo>
                  <a:pt x="6" y="0"/>
                </a:lnTo>
                <a:lnTo>
                  <a:pt x="0" y="0"/>
                </a:lnTo>
                <a:lnTo>
                  <a:pt x="0" y="18"/>
                </a:lnTo>
                <a:lnTo>
                  <a:pt x="12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55" name="Freeform 200"/>
          <p:cNvSpPr>
            <a:spLocks/>
          </p:cNvSpPr>
          <p:nvPr/>
        </p:nvSpPr>
        <p:spPr bwMode="auto">
          <a:xfrm>
            <a:off x="4079875" y="3505200"/>
            <a:ext cx="23813" cy="230188"/>
          </a:xfrm>
          <a:custGeom>
            <a:avLst/>
            <a:gdLst>
              <a:gd name="T0" fmla="*/ 2147483647 w 32"/>
              <a:gd name="T1" fmla="*/ 2147483647 h 289"/>
              <a:gd name="T2" fmla="*/ 2147483647 w 32"/>
              <a:gd name="T3" fmla="*/ 2147483647 h 289"/>
              <a:gd name="T4" fmla="*/ 2147483647 w 32"/>
              <a:gd name="T5" fmla="*/ 0 h 289"/>
              <a:gd name="T6" fmla="*/ 0 w 32"/>
              <a:gd name="T7" fmla="*/ 0 h 289"/>
              <a:gd name="T8" fmla="*/ 0 w 32"/>
              <a:gd name="T9" fmla="*/ 2147483647 h 289"/>
              <a:gd name="T10" fmla="*/ 2147483647 w 32"/>
              <a:gd name="T11" fmla="*/ 2147483647 h 2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289"/>
              <a:gd name="T20" fmla="*/ 32 w 32"/>
              <a:gd name="T21" fmla="*/ 289 h 2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289">
                <a:moveTo>
                  <a:pt x="16" y="289"/>
                </a:moveTo>
                <a:lnTo>
                  <a:pt x="26" y="289"/>
                </a:lnTo>
                <a:lnTo>
                  <a:pt x="32" y="0"/>
                </a:lnTo>
                <a:lnTo>
                  <a:pt x="0" y="0"/>
                </a:lnTo>
                <a:lnTo>
                  <a:pt x="0" y="289"/>
                </a:lnTo>
                <a:lnTo>
                  <a:pt x="16" y="2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56" name="Freeform 201"/>
          <p:cNvSpPr>
            <a:spLocks/>
          </p:cNvSpPr>
          <p:nvPr/>
        </p:nvSpPr>
        <p:spPr bwMode="auto">
          <a:xfrm>
            <a:off x="4244975" y="4148138"/>
            <a:ext cx="23813" cy="868362"/>
          </a:xfrm>
          <a:custGeom>
            <a:avLst/>
            <a:gdLst>
              <a:gd name="T0" fmla="*/ 2147483647 w 32"/>
              <a:gd name="T1" fmla="*/ 2147483647 h 1094"/>
              <a:gd name="T2" fmla="*/ 2147483647 w 32"/>
              <a:gd name="T3" fmla="*/ 2147483647 h 1094"/>
              <a:gd name="T4" fmla="*/ 2147483647 w 32"/>
              <a:gd name="T5" fmla="*/ 0 h 1094"/>
              <a:gd name="T6" fmla="*/ 0 w 32"/>
              <a:gd name="T7" fmla="*/ 0 h 1094"/>
              <a:gd name="T8" fmla="*/ 0 w 32"/>
              <a:gd name="T9" fmla="*/ 2147483647 h 1094"/>
              <a:gd name="T10" fmla="*/ 2147483647 w 32"/>
              <a:gd name="T11" fmla="*/ 2147483647 h 1094"/>
              <a:gd name="T12" fmla="*/ 2147483647 w 32"/>
              <a:gd name="T13" fmla="*/ 2147483647 h 1094"/>
              <a:gd name="T14" fmla="*/ 2147483647 w 32"/>
              <a:gd name="T15" fmla="*/ 2147483647 h 1094"/>
              <a:gd name="T16" fmla="*/ 2147483647 w 32"/>
              <a:gd name="T17" fmla="*/ 2147483647 h 1094"/>
              <a:gd name="T18" fmla="*/ 2147483647 w 32"/>
              <a:gd name="T19" fmla="*/ 2147483647 h 1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1094"/>
              <a:gd name="T32" fmla="*/ 32 w 32"/>
              <a:gd name="T33" fmla="*/ 1094 h 10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1094">
                <a:moveTo>
                  <a:pt x="18" y="1094"/>
                </a:moveTo>
                <a:lnTo>
                  <a:pt x="32" y="1090"/>
                </a:lnTo>
                <a:lnTo>
                  <a:pt x="32" y="0"/>
                </a:lnTo>
                <a:lnTo>
                  <a:pt x="0" y="0"/>
                </a:lnTo>
                <a:lnTo>
                  <a:pt x="0" y="1090"/>
                </a:lnTo>
                <a:lnTo>
                  <a:pt x="18" y="1084"/>
                </a:lnTo>
                <a:lnTo>
                  <a:pt x="18" y="1094"/>
                </a:lnTo>
                <a:lnTo>
                  <a:pt x="32" y="1094"/>
                </a:lnTo>
                <a:lnTo>
                  <a:pt x="32" y="1090"/>
                </a:lnTo>
                <a:lnTo>
                  <a:pt x="18" y="109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57" name="Freeform 202"/>
          <p:cNvSpPr>
            <a:spLocks/>
          </p:cNvSpPr>
          <p:nvPr/>
        </p:nvSpPr>
        <p:spPr bwMode="auto">
          <a:xfrm>
            <a:off x="3852863" y="5010150"/>
            <a:ext cx="393700" cy="25400"/>
          </a:xfrm>
          <a:custGeom>
            <a:avLst/>
            <a:gdLst>
              <a:gd name="T0" fmla="*/ 0 w 560"/>
              <a:gd name="T1" fmla="*/ 2147483647 h 32"/>
              <a:gd name="T2" fmla="*/ 0 w 560"/>
              <a:gd name="T3" fmla="*/ 2147483647 h 32"/>
              <a:gd name="T4" fmla="*/ 2147483647 w 560"/>
              <a:gd name="T5" fmla="*/ 2147483647 h 32"/>
              <a:gd name="T6" fmla="*/ 2147483647 w 560"/>
              <a:gd name="T7" fmla="*/ 0 h 32"/>
              <a:gd name="T8" fmla="*/ 0 w 560"/>
              <a:gd name="T9" fmla="*/ 2147483647 h 32"/>
              <a:gd name="T10" fmla="*/ 0 w 560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0"/>
              <a:gd name="T19" fmla="*/ 0 h 32"/>
              <a:gd name="T20" fmla="*/ 560 w 560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0" h="32">
                <a:moveTo>
                  <a:pt x="0" y="24"/>
                </a:moveTo>
                <a:lnTo>
                  <a:pt x="0" y="32"/>
                </a:lnTo>
                <a:lnTo>
                  <a:pt x="560" y="24"/>
                </a:lnTo>
                <a:lnTo>
                  <a:pt x="560" y="0"/>
                </a:lnTo>
                <a:lnTo>
                  <a:pt x="0" y="10"/>
                </a:lnTo>
                <a:lnTo>
                  <a:pt x="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58" name="Freeform 203"/>
          <p:cNvSpPr>
            <a:spLocks/>
          </p:cNvSpPr>
          <p:nvPr/>
        </p:nvSpPr>
        <p:spPr bwMode="auto">
          <a:xfrm>
            <a:off x="3346450" y="4148138"/>
            <a:ext cx="22225" cy="868362"/>
          </a:xfrm>
          <a:custGeom>
            <a:avLst/>
            <a:gdLst>
              <a:gd name="T0" fmla="*/ 2147483647 w 32"/>
              <a:gd name="T1" fmla="*/ 2147483647 h 1094"/>
              <a:gd name="T2" fmla="*/ 2147483647 w 32"/>
              <a:gd name="T3" fmla="*/ 2147483647 h 1094"/>
              <a:gd name="T4" fmla="*/ 2147483647 w 32"/>
              <a:gd name="T5" fmla="*/ 0 h 1094"/>
              <a:gd name="T6" fmla="*/ 0 w 32"/>
              <a:gd name="T7" fmla="*/ 0 h 1094"/>
              <a:gd name="T8" fmla="*/ 0 w 32"/>
              <a:gd name="T9" fmla="*/ 2147483647 h 1094"/>
              <a:gd name="T10" fmla="*/ 2147483647 w 32"/>
              <a:gd name="T11" fmla="*/ 2147483647 h 1094"/>
              <a:gd name="T12" fmla="*/ 0 w 32"/>
              <a:gd name="T13" fmla="*/ 2147483647 h 1094"/>
              <a:gd name="T14" fmla="*/ 0 w 32"/>
              <a:gd name="T15" fmla="*/ 2147483647 h 1094"/>
              <a:gd name="T16" fmla="*/ 2147483647 w 32"/>
              <a:gd name="T17" fmla="*/ 2147483647 h 1094"/>
              <a:gd name="T18" fmla="*/ 2147483647 w 32"/>
              <a:gd name="T19" fmla="*/ 2147483647 h 1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1094"/>
              <a:gd name="T32" fmla="*/ 32 w 32"/>
              <a:gd name="T33" fmla="*/ 1094 h 10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1094">
                <a:moveTo>
                  <a:pt x="18" y="1084"/>
                </a:moveTo>
                <a:lnTo>
                  <a:pt x="32" y="1090"/>
                </a:lnTo>
                <a:lnTo>
                  <a:pt x="32" y="0"/>
                </a:lnTo>
                <a:lnTo>
                  <a:pt x="0" y="0"/>
                </a:lnTo>
                <a:lnTo>
                  <a:pt x="0" y="1090"/>
                </a:lnTo>
                <a:lnTo>
                  <a:pt x="18" y="1094"/>
                </a:lnTo>
                <a:lnTo>
                  <a:pt x="0" y="1090"/>
                </a:lnTo>
                <a:lnTo>
                  <a:pt x="0" y="1094"/>
                </a:lnTo>
                <a:lnTo>
                  <a:pt x="18" y="1094"/>
                </a:lnTo>
                <a:lnTo>
                  <a:pt x="18" y="10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359" name="Group 204"/>
          <p:cNvGrpSpPr>
            <a:grpSpLocks/>
          </p:cNvGrpSpPr>
          <p:nvPr/>
        </p:nvGrpSpPr>
        <p:grpSpPr bwMode="auto">
          <a:xfrm>
            <a:off x="2503488" y="1363663"/>
            <a:ext cx="5618162" cy="4494213"/>
            <a:chOff x="1774" y="859"/>
            <a:chExt cx="3982" cy="2831"/>
          </a:xfrm>
        </p:grpSpPr>
        <p:sp>
          <p:nvSpPr>
            <p:cNvPr id="50186" name="Freeform 205"/>
            <p:cNvSpPr>
              <a:spLocks/>
            </p:cNvSpPr>
            <p:nvPr/>
          </p:nvSpPr>
          <p:spPr bwMode="auto">
            <a:xfrm>
              <a:off x="2373" y="3155"/>
              <a:ext cx="279" cy="16"/>
            </a:xfrm>
            <a:custGeom>
              <a:avLst/>
              <a:gdLst>
                <a:gd name="T0" fmla="*/ 2 w 557"/>
                <a:gd name="T1" fmla="*/ 1 h 32"/>
                <a:gd name="T2" fmla="*/ 2 w 557"/>
                <a:gd name="T3" fmla="*/ 1 h 32"/>
                <a:gd name="T4" fmla="*/ 0 w 557"/>
                <a:gd name="T5" fmla="*/ 0 h 32"/>
                <a:gd name="T6" fmla="*/ 0 w 557"/>
                <a:gd name="T7" fmla="*/ 1 h 32"/>
                <a:gd name="T8" fmla="*/ 2 w 557"/>
                <a:gd name="T9" fmla="*/ 1 h 32"/>
                <a:gd name="T10" fmla="*/ 2 w 557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7"/>
                <a:gd name="T19" fmla="*/ 0 h 32"/>
                <a:gd name="T20" fmla="*/ 557 w 557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7" h="32">
                  <a:moveTo>
                    <a:pt x="557" y="24"/>
                  </a:moveTo>
                  <a:lnTo>
                    <a:pt x="557" y="12"/>
                  </a:lnTo>
                  <a:lnTo>
                    <a:pt x="0" y="0"/>
                  </a:lnTo>
                  <a:lnTo>
                    <a:pt x="0" y="20"/>
                  </a:lnTo>
                  <a:lnTo>
                    <a:pt x="557" y="32"/>
                  </a:lnTo>
                  <a:lnTo>
                    <a:pt x="557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7" name="Freeform 206"/>
            <p:cNvSpPr>
              <a:spLocks/>
            </p:cNvSpPr>
            <p:nvPr/>
          </p:nvSpPr>
          <p:spPr bwMode="auto">
            <a:xfrm>
              <a:off x="2727" y="3043"/>
              <a:ext cx="16" cy="398"/>
            </a:xfrm>
            <a:custGeom>
              <a:avLst/>
              <a:gdLst>
                <a:gd name="T0" fmla="*/ 1 w 32"/>
                <a:gd name="T1" fmla="*/ 2 h 796"/>
                <a:gd name="T2" fmla="*/ 1 w 32"/>
                <a:gd name="T3" fmla="*/ 2 h 796"/>
                <a:gd name="T4" fmla="*/ 1 w 32"/>
                <a:gd name="T5" fmla="*/ 0 h 796"/>
                <a:gd name="T6" fmla="*/ 0 w 32"/>
                <a:gd name="T7" fmla="*/ 0 h 796"/>
                <a:gd name="T8" fmla="*/ 0 w 32"/>
                <a:gd name="T9" fmla="*/ 2 h 796"/>
                <a:gd name="T10" fmla="*/ 1 w 32"/>
                <a:gd name="T11" fmla="*/ 2 h 7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796"/>
                <a:gd name="T20" fmla="*/ 32 w 32"/>
                <a:gd name="T21" fmla="*/ 796 h 7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796">
                  <a:moveTo>
                    <a:pt x="18" y="796"/>
                  </a:moveTo>
                  <a:lnTo>
                    <a:pt x="32" y="79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796"/>
                  </a:lnTo>
                  <a:lnTo>
                    <a:pt x="18" y="7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8" name="Freeform 207"/>
            <p:cNvSpPr>
              <a:spLocks/>
            </p:cNvSpPr>
            <p:nvPr/>
          </p:nvSpPr>
          <p:spPr bwMode="auto">
            <a:xfrm>
              <a:off x="2654" y="3043"/>
              <a:ext cx="16" cy="398"/>
            </a:xfrm>
            <a:custGeom>
              <a:avLst/>
              <a:gdLst>
                <a:gd name="T0" fmla="*/ 1 w 32"/>
                <a:gd name="T1" fmla="*/ 2 h 796"/>
                <a:gd name="T2" fmla="*/ 1 w 32"/>
                <a:gd name="T3" fmla="*/ 2 h 796"/>
                <a:gd name="T4" fmla="*/ 1 w 32"/>
                <a:gd name="T5" fmla="*/ 0 h 796"/>
                <a:gd name="T6" fmla="*/ 0 w 32"/>
                <a:gd name="T7" fmla="*/ 0 h 796"/>
                <a:gd name="T8" fmla="*/ 0 w 32"/>
                <a:gd name="T9" fmla="*/ 2 h 796"/>
                <a:gd name="T10" fmla="*/ 1 w 32"/>
                <a:gd name="T11" fmla="*/ 2 h 7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796"/>
                <a:gd name="T20" fmla="*/ 32 w 32"/>
                <a:gd name="T21" fmla="*/ 796 h 7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796">
                  <a:moveTo>
                    <a:pt x="18" y="796"/>
                  </a:moveTo>
                  <a:lnTo>
                    <a:pt x="32" y="79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796"/>
                  </a:lnTo>
                  <a:lnTo>
                    <a:pt x="18" y="7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9" name="Freeform 208"/>
            <p:cNvSpPr>
              <a:spLocks/>
            </p:cNvSpPr>
            <p:nvPr/>
          </p:nvSpPr>
          <p:spPr bwMode="auto">
            <a:xfrm>
              <a:off x="2437" y="3572"/>
              <a:ext cx="259" cy="16"/>
            </a:xfrm>
            <a:custGeom>
              <a:avLst/>
              <a:gdLst>
                <a:gd name="T0" fmla="*/ 1 w 517"/>
                <a:gd name="T1" fmla="*/ 1 h 32"/>
                <a:gd name="T2" fmla="*/ 1 w 517"/>
                <a:gd name="T3" fmla="*/ 1 h 32"/>
                <a:gd name="T4" fmla="*/ 0 w 517"/>
                <a:gd name="T5" fmla="*/ 0 h 32"/>
                <a:gd name="T6" fmla="*/ 0 w 517"/>
                <a:gd name="T7" fmla="*/ 1 h 32"/>
                <a:gd name="T8" fmla="*/ 1 w 517"/>
                <a:gd name="T9" fmla="*/ 1 h 32"/>
                <a:gd name="T10" fmla="*/ 2 w 517"/>
                <a:gd name="T11" fmla="*/ 1 h 32"/>
                <a:gd name="T12" fmla="*/ 1 w 517"/>
                <a:gd name="T13" fmla="*/ 1 h 32"/>
                <a:gd name="T14" fmla="*/ 2 w 517"/>
                <a:gd name="T15" fmla="*/ 1 h 32"/>
                <a:gd name="T16" fmla="*/ 2 w 517"/>
                <a:gd name="T17" fmla="*/ 1 h 32"/>
                <a:gd name="T18" fmla="*/ 1 w 517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7"/>
                <a:gd name="T31" fmla="*/ 0 h 32"/>
                <a:gd name="T32" fmla="*/ 517 w 517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7" h="32">
                  <a:moveTo>
                    <a:pt x="505" y="18"/>
                  </a:moveTo>
                  <a:lnTo>
                    <a:pt x="511" y="4"/>
                  </a:lnTo>
                  <a:lnTo>
                    <a:pt x="0" y="0"/>
                  </a:lnTo>
                  <a:lnTo>
                    <a:pt x="0" y="28"/>
                  </a:lnTo>
                  <a:lnTo>
                    <a:pt x="511" y="32"/>
                  </a:lnTo>
                  <a:lnTo>
                    <a:pt x="517" y="18"/>
                  </a:lnTo>
                  <a:lnTo>
                    <a:pt x="511" y="32"/>
                  </a:lnTo>
                  <a:lnTo>
                    <a:pt x="515" y="32"/>
                  </a:lnTo>
                  <a:lnTo>
                    <a:pt x="517" y="18"/>
                  </a:lnTo>
                  <a:lnTo>
                    <a:pt x="505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90" name="Freeform 209"/>
            <p:cNvSpPr>
              <a:spLocks/>
            </p:cNvSpPr>
            <p:nvPr/>
          </p:nvSpPr>
          <p:spPr bwMode="auto">
            <a:xfrm>
              <a:off x="2691" y="3423"/>
              <a:ext cx="16" cy="152"/>
            </a:xfrm>
            <a:custGeom>
              <a:avLst/>
              <a:gdLst>
                <a:gd name="T0" fmla="*/ 1 w 32"/>
                <a:gd name="T1" fmla="*/ 0 h 304"/>
                <a:gd name="T2" fmla="*/ 1 w 32"/>
                <a:gd name="T3" fmla="*/ 0 h 304"/>
                <a:gd name="T4" fmla="*/ 0 w 32"/>
                <a:gd name="T5" fmla="*/ 1 h 304"/>
                <a:gd name="T6" fmla="*/ 1 w 32"/>
                <a:gd name="T7" fmla="*/ 1 h 304"/>
                <a:gd name="T8" fmla="*/ 1 w 32"/>
                <a:gd name="T9" fmla="*/ 0 h 304"/>
                <a:gd name="T10" fmla="*/ 1 w 32"/>
                <a:gd name="T11" fmla="*/ 0 h 3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304"/>
                <a:gd name="T20" fmla="*/ 32 w 32"/>
                <a:gd name="T21" fmla="*/ 304 h 3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304">
                  <a:moveTo>
                    <a:pt x="18" y="0"/>
                  </a:moveTo>
                  <a:lnTo>
                    <a:pt x="4" y="0"/>
                  </a:lnTo>
                  <a:lnTo>
                    <a:pt x="0" y="304"/>
                  </a:lnTo>
                  <a:lnTo>
                    <a:pt x="28" y="304"/>
                  </a:lnTo>
                  <a:lnTo>
                    <a:pt x="32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91" name="Freeform 210"/>
            <p:cNvSpPr>
              <a:spLocks/>
            </p:cNvSpPr>
            <p:nvPr/>
          </p:nvSpPr>
          <p:spPr bwMode="auto">
            <a:xfrm>
              <a:off x="2675" y="3402"/>
              <a:ext cx="36" cy="42"/>
            </a:xfrm>
            <a:custGeom>
              <a:avLst/>
              <a:gdLst>
                <a:gd name="T0" fmla="*/ 1 w 72"/>
                <a:gd name="T1" fmla="*/ 0 h 84"/>
                <a:gd name="T2" fmla="*/ 1 w 72"/>
                <a:gd name="T3" fmla="*/ 0 h 84"/>
                <a:gd name="T4" fmla="*/ 0 w 72"/>
                <a:gd name="T5" fmla="*/ 1 h 84"/>
                <a:gd name="T6" fmla="*/ 0 w 72"/>
                <a:gd name="T7" fmla="*/ 1 h 84"/>
                <a:gd name="T8" fmla="*/ 1 w 72"/>
                <a:gd name="T9" fmla="*/ 1 h 84"/>
                <a:gd name="T10" fmla="*/ 1 w 72"/>
                <a:gd name="T11" fmla="*/ 1 h 84"/>
                <a:gd name="T12" fmla="*/ 1 w 72"/>
                <a:gd name="T13" fmla="*/ 1 h 84"/>
                <a:gd name="T14" fmla="*/ 1 w 72"/>
                <a:gd name="T15" fmla="*/ 1 h 84"/>
                <a:gd name="T16" fmla="*/ 1 w 72"/>
                <a:gd name="T17" fmla="*/ 1 h 84"/>
                <a:gd name="T18" fmla="*/ 1 w 72"/>
                <a:gd name="T19" fmla="*/ 1 h 84"/>
                <a:gd name="T20" fmla="*/ 1 w 72"/>
                <a:gd name="T21" fmla="*/ 1 h 84"/>
                <a:gd name="T22" fmla="*/ 1 w 72"/>
                <a:gd name="T23" fmla="*/ 1 h 84"/>
                <a:gd name="T24" fmla="*/ 1 w 72"/>
                <a:gd name="T25" fmla="*/ 1 h 84"/>
                <a:gd name="T26" fmla="*/ 1 w 72"/>
                <a:gd name="T27" fmla="*/ 1 h 84"/>
                <a:gd name="T28" fmla="*/ 1 w 72"/>
                <a:gd name="T29" fmla="*/ 1 h 84"/>
                <a:gd name="T30" fmla="*/ 1 w 72"/>
                <a:gd name="T31" fmla="*/ 1 h 84"/>
                <a:gd name="T32" fmla="*/ 1 w 72"/>
                <a:gd name="T33" fmla="*/ 1 h 84"/>
                <a:gd name="T34" fmla="*/ 1 w 72"/>
                <a:gd name="T35" fmla="*/ 1 h 84"/>
                <a:gd name="T36" fmla="*/ 1 w 72"/>
                <a:gd name="T37" fmla="*/ 1 h 84"/>
                <a:gd name="T38" fmla="*/ 1 w 72"/>
                <a:gd name="T39" fmla="*/ 1 h 84"/>
                <a:gd name="T40" fmla="*/ 1 w 72"/>
                <a:gd name="T41" fmla="*/ 1 h 84"/>
                <a:gd name="T42" fmla="*/ 1 w 72"/>
                <a:gd name="T43" fmla="*/ 1 h 84"/>
                <a:gd name="T44" fmla="*/ 1 w 72"/>
                <a:gd name="T45" fmla="*/ 1 h 84"/>
                <a:gd name="T46" fmla="*/ 1 w 72"/>
                <a:gd name="T47" fmla="*/ 1 h 84"/>
                <a:gd name="T48" fmla="*/ 1 w 72"/>
                <a:gd name="T49" fmla="*/ 1 h 84"/>
                <a:gd name="T50" fmla="*/ 1 w 72"/>
                <a:gd name="T51" fmla="*/ 1 h 84"/>
                <a:gd name="T52" fmla="*/ 1 w 72"/>
                <a:gd name="T53" fmla="*/ 1 h 84"/>
                <a:gd name="T54" fmla="*/ 1 w 72"/>
                <a:gd name="T55" fmla="*/ 1 h 84"/>
                <a:gd name="T56" fmla="*/ 1 w 72"/>
                <a:gd name="T57" fmla="*/ 1 h 84"/>
                <a:gd name="T58" fmla="*/ 1 w 72"/>
                <a:gd name="T59" fmla="*/ 1 h 84"/>
                <a:gd name="T60" fmla="*/ 1 w 72"/>
                <a:gd name="T61" fmla="*/ 1 h 84"/>
                <a:gd name="T62" fmla="*/ 1 w 72"/>
                <a:gd name="T63" fmla="*/ 1 h 84"/>
                <a:gd name="T64" fmla="*/ 1 w 72"/>
                <a:gd name="T65" fmla="*/ 1 h 84"/>
                <a:gd name="T66" fmla="*/ 1 w 72"/>
                <a:gd name="T67" fmla="*/ 1 h 84"/>
                <a:gd name="T68" fmla="*/ 1 w 72"/>
                <a:gd name="T69" fmla="*/ 1 h 84"/>
                <a:gd name="T70" fmla="*/ 1 w 72"/>
                <a:gd name="T71" fmla="*/ 1 h 84"/>
                <a:gd name="T72" fmla="*/ 1 w 72"/>
                <a:gd name="T73" fmla="*/ 0 h 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2"/>
                <a:gd name="T112" fmla="*/ 0 h 84"/>
                <a:gd name="T113" fmla="*/ 72 w 72"/>
                <a:gd name="T114" fmla="*/ 84 h 8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2" h="84">
                  <a:moveTo>
                    <a:pt x="38" y="0"/>
                  </a:moveTo>
                  <a:lnTo>
                    <a:pt x="38" y="0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6" y="82"/>
                  </a:lnTo>
                  <a:lnTo>
                    <a:pt x="8" y="82"/>
                  </a:lnTo>
                  <a:lnTo>
                    <a:pt x="10" y="80"/>
                  </a:lnTo>
                  <a:lnTo>
                    <a:pt x="12" y="80"/>
                  </a:lnTo>
                  <a:lnTo>
                    <a:pt x="14" y="78"/>
                  </a:lnTo>
                  <a:lnTo>
                    <a:pt x="16" y="78"/>
                  </a:lnTo>
                  <a:lnTo>
                    <a:pt x="20" y="78"/>
                  </a:lnTo>
                  <a:lnTo>
                    <a:pt x="22" y="76"/>
                  </a:lnTo>
                  <a:lnTo>
                    <a:pt x="24" y="76"/>
                  </a:lnTo>
                  <a:lnTo>
                    <a:pt x="26" y="76"/>
                  </a:lnTo>
                  <a:lnTo>
                    <a:pt x="28" y="76"/>
                  </a:lnTo>
                  <a:lnTo>
                    <a:pt x="30" y="76"/>
                  </a:lnTo>
                  <a:lnTo>
                    <a:pt x="32" y="76"/>
                  </a:lnTo>
                  <a:lnTo>
                    <a:pt x="34" y="76"/>
                  </a:lnTo>
                  <a:lnTo>
                    <a:pt x="38" y="76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4" y="78"/>
                  </a:lnTo>
                  <a:lnTo>
                    <a:pt x="56" y="78"/>
                  </a:lnTo>
                  <a:lnTo>
                    <a:pt x="58" y="78"/>
                  </a:lnTo>
                  <a:lnTo>
                    <a:pt x="60" y="80"/>
                  </a:lnTo>
                  <a:lnTo>
                    <a:pt x="62" y="80"/>
                  </a:lnTo>
                  <a:lnTo>
                    <a:pt x="64" y="82"/>
                  </a:lnTo>
                  <a:lnTo>
                    <a:pt x="66" y="82"/>
                  </a:lnTo>
                  <a:lnTo>
                    <a:pt x="68" y="82"/>
                  </a:lnTo>
                  <a:lnTo>
                    <a:pt x="72" y="8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92" name="Rectangle 211"/>
            <p:cNvSpPr>
              <a:spLocks noChangeArrowheads="1"/>
            </p:cNvSpPr>
            <p:nvPr/>
          </p:nvSpPr>
          <p:spPr bwMode="auto">
            <a:xfrm>
              <a:off x="2421" y="3521"/>
              <a:ext cx="3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193" name="Rectangle 212"/>
            <p:cNvSpPr>
              <a:spLocks noChangeArrowheads="1"/>
            </p:cNvSpPr>
            <p:nvPr/>
          </p:nvSpPr>
          <p:spPr bwMode="auto">
            <a:xfrm>
              <a:off x="2458" y="3521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194" name="Rectangle 213"/>
            <p:cNvSpPr>
              <a:spLocks noChangeArrowheads="1"/>
            </p:cNvSpPr>
            <p:nvPr/>
          </p:nvSpPr>
          <p:spPr bwMode="auto">
            <a:xfrm>
              <a:off x="2497" y="3521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L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195" name="Rectangle 214"/>
            <p:cNvSpPr>
              <a:spLocks noChangeArrowheads="1"/>
            </p:cNvSpPr>
            <p:nvPr/>
          </p:nvSpPr>
          <p:spPr bwMode="auto">
            <a:xfrm>
              <a:off x="2525" y="3521"/>
              <a:ext cx="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196" name="Rectangle 215"/>
            <p:cNvSpPr>
              <a:spLocks noChangeArrowheads="1"/>
            </p:cNvSpPr>
            <p:nvPr/>
          </p:nvSpPr>
          <p:spPr bwMode="auto">
            <a:xfrm>
              <a:off x="2562" y="3521"/>
              <a:ext cx="4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197" name="Rectangle 216"/>
            <p:cNvSpPr>
              <a:spLocks noChangeArrowheads="1"/>
            </p:cNvSpPr>
            <p:nvPr/>
          </p:nvSpPr>
          <p:spPr bwMode="auto">
            <a:xfrm>
              <a:off x="2603" y="3521"/>
              <a:ext cx="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198" name="Rectangle 217"/>
            <p:cNvSpPr>
              <a:spLocks noChangeArrowheads="1"/>
            </p:cNvSpPr>
            <p:nvPr/>
          </p:nvSpPr>
          <p:spPr bwMode="auto">
            <a:xfrm>
              <a:off x="2421" y="3577"/>
              <a:ext cx="2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199" name="Rectangle 218"/>
            <p:cNvSpPr>
              <a:spLocks noChangeArrowheads="1"/>
            </p:cNvSpPr>
            <p:nvPr/>
          </p:nvSpPr>
          <p:spPr bwMode="auto">
            <a:xfrm>
              <a:off x="2455" y="3577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F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0" name="Rectangle 219"/>
            <p:cNvSpPr>
              <a:spLocks noChangeArrowheads="1"/>
            </p:cNvSpPr>
            <p:nvPr/>
          </p:nvSpPr>
          <p:spPr bwMode="auto">
            <a:xfrm>
              <a:off x="2486" y="3577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F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1" name="Rectangle 220"/>
            <p:cNvSpPr>
              <a:spLocks noChangeArrowheads="1"/>
            </p:cNvSpPr>
            <p:nvPr/>
          </p:nvSpPr>
          <p:spPr bwMode="auto">
            <a:xfrm>
              <a:off x="2517" y="3577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L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2" name="Rectangle 221"/>
            <p:cNvSpPr>
              <a:spLocks noChangeArrowheads="1"/>
            </p:cNvSpPr>
            <p:nvPr/>
          </p:nvSpPr>
          <p:spPr bwMode="auto">
            <a:xfrm>
              <a:off x="2545" y="3577"/>
              <a:ext cx="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3" name="Rectangle 222"/>
            <p:cNvSpPr>
              <a:spLocks noChangeArrowheads="1"/>
            </p:cNvSpPr>
            <p:nvPr/>
          </p:nvSpPr>
          <p:spPr bwMode="auto">
            <a:xfrm>
              <a:off x="2581" y="3577"/>
              <a:ext cx="2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4" name="Rectangle 223"/>
            <p:cNvSpPr>
              <a:spLocks noChangeArrowheads="1"/>
            </p:cNvSpPr>
            <p:nvPr/>
          </p:nvSpPr>
          <p:spPr bwMode="auto">
            <a:xfrm>
              <a:off x="2616" y="3577"/>
              <a:ext cx="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5" name="Rectangle 224"/>
            <p:cNvSpPr>
              <a:spLocks noChangeArrowheads="1"/>
            </p:cNvSpPr>
            <p:nvPr/>
          </p:nvSpPr>
          <p:spPr bwMode="auto">
            <a:xfrm>
              <a:off x="2652" y="3577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6" name="Rectangle 225"/>
            <p:cNvSpPr>
              <a:spLocks noChangeArrowheads="1"/>
            </p:cNvSpPr>
            <p:nvPr/>
          </p:nvSpPr>
          <p:spPr bwMode="auto">
            <a:xfrm>
              <a:off x="2421" y="3634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+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7" name="Rectangle 226"/>
            <p:cNvSpPr>
              <a:spLocks noChangeArrowheads="1"/>
            </p:cNvSpPr>
            <p:nvPr/>
          </p:nvSpPr>
          <p:spPr bwMode="auto">
            <a:xfrm>
              <a:off x="2465" y="3634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8" name="Rectangle 227"/>
            <p:cNvSpPr>
              <a:spLocks noChangeArrowheads="1"/>
            </p:cNvSpPr>
            <p:nvPr/>
          </p:nvSpPr>
          <p:spPr bwMode="auto">
            <a:xfrm>
              <a:off x="2499" y="3634"/>
              <a:ext cx="1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09" name="Rectangle 228"/>
            <p:cNvSpPr>
              <a:spLocks noChangeArrowheads="1"/>
            </p:cNvSpPr>
            <p:nvPr/>
          </p:nvSpPr>
          <p:spPr bwMode="auto">
            <a:xfrm>
              <a:off x="2513" y="3634"/>
              <a:ext cx="3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10" name="Rectangle 229"/>
            <p:cNvSpPr>
              <a:spLocks noChangeArrowheads="1"/>
            </p:cNvSpPr>
            <p:nvPr/>
          </p:nvSpPr>
          <p:spPr bwMode="auto">
            <a:xfrm>
              <a:off x="2564" y="3634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+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11" name="Rectangle 230"/>
            <p:cNvSpPr>
              <a:spLocks noChangeArrowheads="1"/>
            </p:cNvSpPr>
            <p:nvPr/>
          </p:nvSpPr>
          <p:spPr bwMode="auto">
            <a:xfrm>
              <a:off x="2607" y="3634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12" name="Rectangle 231"/>
            <p:cNvSpPr>
              <a:spLocks noChangeArrowheads="1"/>
            </p:cNvSpPr>
            <p:nvPr/>
          </p:nvSpPr>
          <p:spPr bwMode="auto">
            <a:xfrm>
              <a:off x="2644" y="3642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2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13" name="Freeform 232"/>
            <p:cNvSpPr>
              <a:spLocks/>
            </p:cNvSpPr>
            <p:nvPr/>
          </p:nvSpPr>
          <p:spPr bwMode="auto">
            <a:xfrm>
              <a:off x="2777" y="3643"/>
              <a:ext cx="192" cy="16"/>
            </a:xfrm>
            <a:custGeom>
              <a:avLst/>
              <a:gdLst>
                <a:gd name="T0" fmla="*/ 0 w 386"/>
                <a:gd name="T1" fmla="*/ 1 h 32"/>
                <a:gd name="T2" fmla="*/ 0 w 386"/>
                <a:gd name="T3" fmla="*/ 1 h 32"/>
                <a:gd name="T4" fmla="*/ 0 w 386"/>
                <a:gd name="T5" fmla="*/ 1 h 32"/>
                <a:gd name="T6" fmla="*/ 0 w 386"/>
                <a:gd name="T7" fmla="*/ 1 h 32"/>
                <a:gd name="T8" fmla="*/ 0 w 386"/>
                <a:gd name="T9" fmla="*/ 0 h 32"/>
                <a:gd name="T10" fmla="*/ 0 w 386"/>
                <a:gd name="T11" fmla="*/ 1 h 32"/>
                <a:gd name="T12" fmla="*/ 0 w 386"/>
                <a:gd name="T13" fmla="*/ 1 h 32"/>
                <a:gd name="T14" fmla="*/ 0 w 386"/>
                <a:gd name="T15" fmla="*/ 1 h 32"/>
                <a:gd name="T16" fmla="*/ 0 w 386"/>
                <a:gd name="T17" fmla="*/ 1 h 32"/>
                <a:gd name="T18" fmla="*/ 0 w 386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6"/>
                <a:gd name="T31" fmla="*/ 0 h 32"/>
                <a:gd name="T32" fmla="*/ 386 w 386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6" h="32">
                  <a:moveTo>
                    <a:pt x="0" y="14"/>
                  </a:moveTo>
                  <a:lnTo>
                    <a:pt x="6" y="28"/>
                  </a:lnTo>
                  <a:lnTo>
                    <a:pt x="386" y="32"/>
                  </a:lnTo>
                  <a:lnTo>
                    <a:pt x="386" y="4"/>
                  </a:lnTo>
                  <a:lnTo>
                    <a:pt x="6" y="0"/>
                  </a:lnTo>
                  <a:lnTo>
                    <a:pt x="12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6" y="2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14" name="Freeform 233"/>
            <p:cNvSpPr>
              <a:spLocks/>
            </p:cNvSpPr>
            <p:nvPr/>
          </p:nvSpPr>
          <p:spPr bwMode="auto">
            <a:xfrm>
              <a:off x="2777" y="3483"/>
              <a:ext cx="16" cy="162"/>
            </a:xfrm>
            <a:custGeom>
              <a:avLst/>
              <a:gdLst>
                <a:gd name="T0" fmla="*/ 1 w 32"/>
                <a:gd name="T1" fmla="*/ 0 h 323"/>
                <a:gd name="T2" fmla="*/ 0 w 32"/>
                <a:gd name="T3" fmla="*/ 0 h 323"/>
                <a:gd name="T4" fmla="*/ 0 w 32"/>
                <a:gd name="T5" fmla="*/ 1 h 323"/>
                <a:gd name="T6" fmla="*/ 1 w 32"/>
                <a:gd name="T7" fmla="*/ 1 h 323"/>
                <a:gd name="T8" fmla="*/ 1 w 32"/>
                <a:gd name="T9" fmla="*/ 0 h 323"/>
                <a:gd name="T10" fmla="*/ 1 w 32"/>
                <a:gd name="T11" fmla="*/ 0 h 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323"/>
                <a:gd name="T20" fmla="*/ 32 w 32"/>
                <a:gd name="T21" fmla="*/ 323 h 3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323">
                  <a:moveTo>
                    <a:pt x="16" y="0"/>
                  </a:moveTo>
                  <a:lnTo>
                    <a:pt x="0" y="0"/>
                  </a:lnTo>
                  <a:lnTo>
                    <a:pt x="0" y="323"/>
                  </a:lnTo>
                  <a:lnTo>
                    <a:pt x="32" y="323"/>
                  </a:lnTo>
                  <a:lnTo>
                    <a:pt x="3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15" name="Freeform 234"/>
            <p:cNvSpPr>
              <a:spLocks/>
            </p:cNvSpPr>
            <p:nvPr/>
          </p:nvSpPr>
          <p:spPr bwMode="auto">
            <a:xfrm>
              <a:off x="2762" y="3462"/>
              <a:ext cx="36" cy="42"/>
            </a:xfrm>
            <a:custGeom>
              <a:avLst/>
              <a:gdLst>
                <a:gd name="T0" fmla="*/ 1 w 72"/>
                <a:gd name="T1" fmla="*/ 0 h 84"/>
                <a:gd name="T2" fmla="*/ 1 w 72"/>
                <a:gd name="T3" fmla="*/ 0 h 84"/>
                <a:gd name="T4" fmla="*/ 0 w 72"/>
                <a:gd name="T5" fmla="*/ 1 h 84"/>
                <a:gd name="T6" fmla="*/ 0 w 72"/>
                <a:gd name="T7" fmla="*/ 1 h 84"/>
                <a:gd name="T8" fmla="*/ 1 w 72"/>
                <a:gd name="T9" fmla="*/ 1 h 84"/>
                <a:gd name="T10" fmla="*/ 1 w 72"/>
                <a:gd name="T11" fmla="*/ 1 h 84"/>
                <a:gd name="T12" fmla="*/ 1 w 72"/>
                <a:gd name="T13" fmla="*/ 1 h 84"/>
                <a:gd name="T14" fmla="*/ 1 w 72"/>
                <a:gd name="T15" fmla="*/ 1 h 84"/>
                <a:gd name="T16" fmla="*/ 1 w 72"/>
                <a:gd name="T17" fmla="*/ 1 h 84"/>
                <a:gd name="T18" fmla="*/ 1 w 72"/>
                <a:gd name="T19" fmla="*/ 1 h 84"/>
                <a:gd name="T20" fmla="*/ 1 w 72"/>
                <a:gd name="T21" fmla="*/ 1 h 84"/>
                <a:gd name="T22" fmla="*/ 1 w 72"/>
                <a:gd name="T23" fmla="*/ 1 h 84"/>
                <a:gd name="T24" fmla="*/ 1 w 72"/>
                <a:gd name="T25" fmla="*/ 1 h 84"/>
                <a:gd name="T26" fmla="*/ 1 w 72"/>
                <a:gd name="T27" fmla="*/ 1 h 84"/>
                <a:gd name="T28" fmla="*/ 1 w 72"/>
                <a:gd name="T29" fmla="*/ 1 h 84"/>
                <a:gd name="T30" fmla="*/ 1 w 72"/>
                <a:gd name="T31" fmla="*/ 1 h 84"/>
                <a:gd name="T32" fmla="*/ 1 w 72"/>
                <a:gd name="T33" fmla="*/ 1 h 84"/>
                <a:gd name="T34" fmla="*/ 1 w 72"/>
                <a:gd name="T35" fmla="*/ 1 h 84"/>
                <a:gd name="T36" fmla="*/ 1 w 72"/>
                <a:gd name="T37" fmla="*/ 1 h 84"/>
                <a:gd name="T38" fmla="*/ 1 w 72"/>
                <a:gd name="T39" fmla="*/ 1 h 84"/>
                <a:gd name="T40" fmla="*/ 1 w 72"/>
                <a:gd name="T41" fmla="*/ 1 h 84"/>
                <a:gd name="T42" fmla="*/ 1 w 72"/>
                <a:gd name="T43" fmla="*/ 1 h 84"/>
                <a:gd name="T44" fmla="*/ 1 w 72"/>
                <a:gd name="T45" fmla="*/ 1 h 84"/>
                <a:gd name="T46" fmla="*/ 1 w 72"/>
                <a:gd name="T47" fmla="*/ 1 h 84"/>
                <a:gd name="T48" fmla="*/ 1 w 72"/>
                <a:gd name="T49" fmla="*/ 1 h 84"/>
                <a:gd name="T50" fmla="*/ 1 w 72"/>
                <a:gd name="T51" fmla="*/ 1 h 84"/>
                <a:gd name="T52" fmla="*/ 1 w 72"/>
                <a:gd name="T53" fmla="*/ 1 h 84"/>
                <a:gd name="T54" fmla="*/ 1 w 72"/>
                <a:gd name="T55" fmla="*/ 1 h 84"/>
                <a:gd name="T56" fmla="*/ 1 w 72"/>
                <a:gd name="T57" fmla="*/ 1 h 84"/>
                <a:gd name="T58" fmla="*/ 1 w 72"/>
                <a:gd name="T59" fmla="*/ 1 h 84"/>
                <a:gd name="T60" fmla="*/ 1 w 72"/>
                <a:gd name="T61" fmla="*/ 1 h 84"/>
                <a:gd name="T62" fmla="*/ 1 w 72"/>
                <a:gd name="T63" fmla="*/ 1 h 84"/>
                <a:gd name="T64" fmla="*/ 1 w 72"/>
                <a:gd name="T65" fmla="*/ 1 h 84"/>
                <a:gd name="T66" fmla="*/ 1 w 72"/>
                <a:gd name="T67" fmla="*/ 1 h 84"/>
                <a:gd name="T68" fmla="*/ 1 w 72"/>
                <a:gd name="T69" fmla="*/ 1 h 84"/>
                <a:gd name="T70" fmla="*/ 1 w 72"/>
                <a:gd name="T71" fmla="*/ 1 h 84"/>
                <a:gd name="T72" fmla="*/ 1 w 72"/>
                <a:gd name="T73" fmla="*/ 0 h 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2"/>
                <a:gd name="T112" fmla="*/ 0 h 84"/>
                <a:gd name="T113" fmla="*/ 72 w 72"/>
                <a:gd name="T114" fmla="*/ 84 h 8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2" h="84">
                  <a:moveTo>
                    <a:pt x="36" y="0"/>
                  </a:moveTo>
                  <a:lnTo>
                    <a:pt x="36" y="0"/>
                  </a:lnTo>
                  <a:lnTo>
                    <a:pt x="0" y="84"/>
                  </a:lnTo>
                  <a:lnTo>
                    <a:pt x="2" y="82"/>
                  </a:lnTo>
                  <a:lnTo>
                    <a:pt x="4" y="82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2" y="78"/>
                  </a:lnTo>
                  <a:lnTo>
                    <a:pt x="14" y="78"/>
                  </a:lnTo>
                  <a:lnTo>
                    <a:pt x="16" y="78"/>
                  </a:lnTo>
                  <a:lnTo>
                    <a:pt x="18" y="76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6" y="76"/>
                  </a:lnTo>
                  <a:lnTo>
                    <a:pt x="30" y="76"/>
                  </a:lnTo>
                  <a:lnTo>
                    <a:pt x="32" y="76"/>
                  </a:lnTo>
                  <a:lnTo>
                    <a:pt x="34" y="76"/>
                  </a:lnTo>
                  <a:lnTo>
                    <a:pt x="36" y="76"/>
                  </a:lnTo>
                  <a:lnTo>
                    <a:pt x="38" y="76"/>
                  </a:lnTo>
                  <a:lnTo>
                    <a:pt x="40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2" y="76"/>
                  </a:lnTo>
                  <a:lnTo>
                    <a:pt x="54" y="76"/>
                  </a:lnTo>
                  <a:lnTo>
                    <a:pt x="58" y="78"/>
                  </a:lnTo>
                  <a:lnTo>
                    <a:pt x="62" y="78"/>
                  </a:lnTo>
                  <a:lnTo>
                    <a:pt x="64" y="80"/>
                  </a:lnTo>
                  <a:lnTo>
                    <a:pt x="66" y="80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2" y="8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16" name="Rectangle 235"/>
            <p:cNvSpPr>
              <a:spLocks noChangeArrowheads="1"/>
            </p:cNvSpPr>
            <p:nvPr/>
          </p:nvSpPr>
          <p:spPr bwMode="auto">
            <a:xfrm>
              <a:off x="2811" y="3592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17" name="Rectangle 236"/>
            <p:cNvSpPr>
              <a:spLocks noChangeArrowheads="1"/>
            </p:cNvSpPr>
            <p:nvPr/>
          </p:nvSpPr>
          <p:spPr bwMode="auto">
            <a:xfrm>
              <a:off x="2845" y="3592"/>
              <a:ext cx="1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18" name="Rectangle 237"/>
            <p:cNvSpPr>
              <a:spLocks noChangeArrowheads="1"/>
            </p:cNvSpPr>
            <p:nvPr/>
          </p:nvSpPr>
          <p:spPr bwMode="auto">
            <a:xfrm>
              <a:off x="2859" y="3592"/>
              <a:ext cx="3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19" name="Rectangle 238"/>
            <p:cNvSpPr>
              <a:spLocks noChangeArrowheads="1"/>
            </p:cNvSpPr>
            <p:nvPr/>
          </p:nvSpPr>
          <p:spPr bwMode="auto">
            <a:xfrm>
              <a:off x="2910" y="3592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+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20" name="Rectangle 239"/>
            <p:cNvSpPr>
              <a:spLocks noChangeArrowheads="1"/>
            </p:cNvSpPr>
            <p:nvPr/>
          </p:nvSpPr>
          <p:spPr bwMode="auto">
            <a:xfrm>
              <a:off x="2953" y="3592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21" name="Rectangle 240"/>
            <p:cNvSpPr>
              <a:spLocks noChangeArrowheads="1"/>
            </p:cNvSpPr>
            <p:nvPr/>
          </p:nvSpPr>
          <p:spPr bwMode="auto">
            <a:xfrm>
              <a:off x="2987" y="3608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2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22" name="Freeform 241"/>
            <p:cNvSpPr>
              <a:spLocks/>
            </p:cNvSpPr>
            <p:nvPr/>
          </p:nvSpPr>
          <p:spPr bwMode="auto">
            <a:xfrm>
              <a:off x="4188" y="2350"/>
              <a:ext cx="245" cy="16"/>
            </a:xfrm>
            <a:custGeom>
              <a:avLst/>
              <a:gdLst>
                <a:gd name="T0" fmla="*/ 1 w 490"/>
                <a:gd name="T1" fmla="*/ 1 h 32"/>
                <a:gd name="T2" fmla="*/ 1 w 490"/>
                <a:gd name="T3" fmla="*/ 1 h 32"/>
                <a:gd name="T4" fmla="*/ 0 w 490"/>
                <a:gd name="T5" fmla="*/ 0 h 32"/>
                <a:gd name="T6" fmla="*/ 0 w 490"/>
                <a:gd name="T7" fmla="*/ 1 h 32"/>
                <a:gd name="T8" fmla="*/ 1 w 490"/>
                <a:gd name="T9" fmla="*/ 1 h 32"/>
                <a:gd name="T10" fmla="*/ 1 w 490"/>
                <a:gd name="T11" fmla="*/ 1 h 32"/>
                <a:gd name="T12" fmla="*/ 1 w 490"/>
                <a:gd name="T13" fmla="*/ 1 h 32"/>
                <a:gd name="T14" fmla="*/ 1 w 490"/>
                <a:gd name="T15" fmla="*/ 1 h 32"/>
                <a:gd name="T16" fmla="*/ 1 w 490"/>
                <a:gd name="T17" fmla="*/ 1 h 32"/>
                <a:gd name="T18" fmla="*/ 1 w 490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0"/>
                <a:gd name="T31" fmla="*/ 0 h 32"/>
                <a:gd name="T32" fmla="*/ 490 w 490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0" h="32">
                  <a:moveTo>
                    <a:pt x="490" y="22"/>
                  </a:moveTo>
                  <a:lnTo>
                    <a:pt x="484" y="6"/>
                  </a:lnTo>
                  <a:lnTo>
                    <a:pt x="0" y="0"/>
                  </a:lnTo>
                  <a:lnTo>
                    <a:pt x="0" y="32"/>
                  </a:lnTo>
                  <a:lnTo>
                    <a:pt x="484" y="32"/>
                  </a:lnTo>
                  <a:lnTo>
                    <a:pt x="478" y="22"/>
                  </a:lnTo>
                  <a:lnTo>
                    <a:pt x="490" y="22"/>
                  </a:lnTo>
                  <a:lnTo>
                    <a:pt x="490" y="6"/>
                  </a:lnTo>
                  <a:lnTo>
                    <a:pt x="484" y="6"/>
                  </a:lnTo>
                  <a:lnTo>
                    <a:pt x="49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23" name="Freeform 242"/>
            <p:cNvSpPr>
              <a:spLocks/>
            </p:cNvSpPr>
            <p:nvPr/>
          </p:nvSpPr>
          <p:spPr bwMode="auto">
            <a:xfrm>
              <a:off x="4427" y="2354"/>
              <a:ext cx="16" cy="903"/>
            </a:xfrm>
            <a:custGeom>
              <a:avLst/>
              <a:gdLst>
                <a:gd name="T0" fmla="*/ 1 w 32"/>
                <a:gd name="T1" fmla="*/ 3 h 1807"/>
                <a:gd name="T2" fmla="*/ 1 w 32"/>
                <a:gd name="T3" fmla="*/ 3 h 1807"/>
                <a:gd name="T4" fmla="*/ 1 w 32"/>
                <a:gd name="T5" fmla="*/ 0 h 1807"/>
                <a:gd name="T6" fmla="*/ 0 w 32"/>
                <a:gd name="T7" fmla="*/ 0 h 1807"/>
                <a:gd name="T8" fmla="*/ 0 w 32"/>
                <a:gd name="T9" fmla="*/ 3 h 1807"/>
                <a:gd name="T10" fmla="*/ 1 w 32"/>
                <a:gd name="T11" fmla="*/ 3 h 1807"/>
                <a:gd name="T12" fmla="*/ 1 w 32"/>
                <a:gd name="T13" fmla="*/ 3 h 1807"/>
                <a:gd name="T14" fmla="*/ 1 w 32"/>
                <a:gd name="T15" fmla="*/ 3 h 1807"/>
                <a:gd name="T16" fmla="*/ 1 w 32"/>
                <a:gd name="T17" fmla="*/ 3 h 1807"/>
                <a:gd name="T18" fmla="*/ 1 w 32"/>
                <a:gd name="T19" fmla="*/ 3 h 18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807"/>
                <a:gd name="T32" fmla="*/ 32 w 32"/>
                <a:gd name="T33" fmla="*/ 1807 h 180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807">
                  <a:moveTo>
                    <a:pt x="16" y="1807"/>
                  </a:moveTo>
                  <a:lnTo>
                    <a:pt x="32" y="1801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801"/>
                  </a:lnTo>
                  <a:lnTo>
                    <a:pt x="16" y="1797"/>
                  </a:lnTo>
                  <a:lnTo>
                    <a:pt x="16" y="1807"/>
                  </a:lnTo>
                  <a:lnTo>
                    <a:pt x="32" y="1807"/>
                  </a:lnTo>
                  <a:lnTo>
                    <a:pt x="32" y="1801"/>
                  </a:lnTo>
                  <a:lnTo>
                    <a:pt x="16" y="18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24" name="Freeform 243"/>
            <p:cNvSpPr>
              <a:spLocks/>
            </p:cNvSpPr>
            <p:nvPr/>
          </p:nvSpPr>
          <p:spPr bwMode="auto">
            <a:xfrm>
              <a:off x="4100" y="3254"/>
              <a:ext cx="330" cy="16"/>
            </a:xfrm>
            <a:custGeom>
              <a:avLst/>
              <a:gdLst>
                <a:gd name="T0" fmla="*/ 1 w 660"/>
                <a:gd name="T1" fmla="*/ 1 h 32"/>
                <a:gd name="T2" fmla="*/ 1 w 660"/>
                <a:gd name="T3" fmla="*/ 1 h 32"/>
                <a:gd name="T4" fmla="*/ 1 w 660"/>
                <a:gd name="T5" fmla="*/ 1 h 32"/>
                <a:gd name="T6" fmla="*/ 1 w 660"/>
                <a:gd name="T7" fmla="*/ 0 h 32"/>
                <a:gd name="T8" fmla="*/ 1 w 660"/>
                <a:gd name="T9" fmla="*/ 0 h 32"/>
                <a:gd name="T10" fmla="*/ 0 w 660"/>
                <a:gd name="T11" fmla="*/ 1 h 32"/>
                <a:gd name="T12" fmla="*/ 1 w 660"/>
                <a:gd name="T13" fmla="*/ 0 h 32"/>
                <a:gd name="T14" fmla="*/ 0 w 660"/>
                <a:gd name="T15" fmla="*/ 0 h 32"/>
                <a:gd name="T16" fmla="*/ 0 w 660"/>
                <a:gd name="T17" fmla="*/ 1 h 32"/>
                <a:gd name="T18" fmla="*/ 1 w 660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0"/>
                <a:gd name="T31" fmla="*/ 0 h 32"/>
                <a:gd name="T32" fmla="*/ 660 w 660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0" h="32">
                  <a:moveTo>
                    <a:pt x="10" y="12"/>
                  </a:moveTo>
                  <a:lnTo>
                    <a:pt x="4" y="32"/>
                  </a:lnTo>
                  <a:lnTo>
                    <a:pt x="660" y="32"/>
                  </a:lnTo>
                  <a:lnTo>
                    <a:pt x="660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25" name="Freeform 244"/>
            <p:cNvSpPr>
              <a:spLocks/>
            </p:cNvSpPr>
            <p:nvPr/>
          </p:nvSpPr>
          <p:spPr bwMode="auto">
            <a:xfrm>
              <a:off x="4090" y="3254"/>
              <a:ext cx="16" cy="303"/>
            </a:xfrm>
            <a:custGeom>
              <a:avLst/>
              <a:gdLst>
                <a:gd name="T0" fmla="*/ 1 w 32"/>
                <a:gd name="T1" fmla="*/ 2 h 605"/>
                <a:gd name="T2" fmla="*/ 1 w 32"/>
                <a:gd name="T3" fmla="*/ 2 h 605"/>
                <a:gd name="T4" fmla="*/ 1 w 32"/>
                <a:gd name="T5" fmla="*/ 0 h 605"/>
                <a:gd name="T6" fmla="*/ 0 w 32"/>
                <a:gd name="T7" fmla="*/ 0 h 605"/>
                <a:gd name="T8" fmla="*/ 0 w 32"/>
                <a:gd name="T9" fmla="*/ 2 h 605"/>
                <a:gd name="T10" fmla="*/ 1 w 32"/>
                <a:gd name="T11" fmla="*/ 2 h 6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605"/>
                <a:gd name="T20" fmla="*/ 32 w 32"/>
                <a:gd name="T21" fmla="*/ 605 h 6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605">
                  <a:moveTo>
                    <a:pt x="18" y="605"/>
                  </a:moveTo>
                  <a:lnTo>
                    <a:pt x="32" y="605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605"/>
                  </a:lnTo>
                  <a:lnTo>
                    <a:pt x="18" y="6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26" name="Freeform 245"/>
            <p:cNvSpPr>
              <a:spLocks/>
            </p:cNvSpPr>
            <p:nvPr/>
          </p:nvSpPr>
          <p:spPr bwMode="auto">
            <a:xfrm>
              <a:off x="4188" y="2207"/>
              <a:ext cx="273" cy="16"/>
            </a:xfrm>
            <a:custGeom>
              <a:avLst/>
              <a:gdLst>
                <a:gd name="T0" fmla="*/ 1 w 546"/>
                <a:gd name="T1" fmla="*/ 1 h 32"/>
                <a:gd name="T2" fmla="*/ 1 w 546"/>
                <a:gd name="T3" fmla="*/ 1 h 32"/>
                <a:gd name="T4" fmla="*/ 1 w 546"/>
                <a:gd name="T5" fmla="*/ 1 h 32"/>
                <a:gd name="T6" fmla="*/ 1 w 546"/>
                <a:gd name="T7" fmla="*/ 0 h 32"/>
                <a:gd name="T8" fmla="*/ 1 w 546"/>
                <a:gd name="T9" fmla="*/ 0 h 32"/>
                <a:gd name="T10" fmla="*/ 0 w 546"/>
                <a:gd name="T11" fmla="*/ 1 h 32"/>
                <a:gd name="T12" fmla="*/ 1 w 546"/>
                <a:gd name="T13" fmla="*/ 0 h 32"/>
                <a:gd name="T14" fmla="*/ 0 w 546"/>
                <a:gd name="T15" fmla="*/ 0 h 32"/>
                <a:gd name="T16" fmla="*/ 0 w 546"/>
                <a:gd name="T17" fmla="*/ 1 h 32"/>
                <a:gd name="T18" fmla="*/ 1 w 546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6"/>
                <a:gd name="T31" fmla="*/ 0 h 32"/>
                <a:gd name="T32" fmla="*/ 546 w 546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6" h="32">
                  <a:moveTo>
                    <a:pt x="10" y="18"/>
                  </a:moveTo>
                  <a:lnTo>
                    <a:pt x="4" y="32"/>
                  </a:lnTo>
                  <a:lnTo>
                    <a:pt x="546" y="32"/>
                  </a:lnTo>
                  <a:lnTo>
                    <a:pt x="546" y="0"/>
                  </a:lnTo>
                  <a:lnTo>
                    <a:pt x="4" y="0"/>
                  </a:lnTo>
                  <a:lnTo>
                    <a:pt x="0" y="1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27" name="Freeform 246"/>
            <p:cNvSpPr>
              <a:spLocks/>
            </p:cNvSpPr>
            <p:nvPr/>
          </p:nvSpPr>
          <p:spPr bwMode="auto">
            <a:xfrm>
              <a:off x="4187" y="2208"/>
              <a:ext cx="16" cy="145"/>
            </a:xfrm>
            <a:custGeom>
              <a:avLst/>
              <a:gdLst>
                <a:gd name="T0" fmla="*/ 1 w 32"/>
                <a:gd name="T1" fmla="*/ 1 h 289"/>
                <a:gd name="T2" fmla="*/ 1 w 32"/>
                <a:gd name="T3" fmla="*/ 1 h 289"/>
                <a:gd name="T4" fmla="*/ 1 w 32"/>
                <a:gd name="T5" fmla="*/ 0 h 289"/>
                <a:gd name="T6" fmla="*/ 1 w 32"/>
                <a:gd name="T7" fmla="*/ 0 h 289"/>
                <a:gd name="T8" fmla="*/ 0 w 32"/>
                <a:gd name="T9" fmla="*/ 1 h 289"/>
                <a:gd name="T10" fmla="*/ 1 w 32"/>
                <a:gd name="T11" fmla="*/ 1 h 2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89"/>
                <a:gd name="T20" fmla="*/ 32 w 32"/>
                <a:gd name="T21" fmla="*/ 289 h 2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89">
                  <a:moveTo>
                    <a:pt x="16" y="289"/>
                  </a:moveTo>
                  <a:lnTo>
                    <a:pt x="26" y="289"/>
                  </a:lnTo>
                  <a:lnTo>
                    <a:pt x="32" y="0"/>
                  </a:lnTo>
                  <a:lnTo>
                    <a:pt x="6" y="0"/>
                  </a:lnTo>
                  <a:lnTo>
                    <a:pt x="0" y="289"/>
                  </a:lnTo>
                  <a:lnTo>
                    <a:pt x="16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28" name="Freeform 247"/>
            <p:cNvSpPr>
              <a:spLocks/>
            </p:cNvSpPr>
            <p:nvPr/>
          </p:nvSpPr>
          <p:spPr bwMode="auto">
            <a:xfrm>
              <a:off x="4302" y="2613"/>
              <a:ext cx="16" cy="547"/>
            </a:xfrm>
            <a:custGeom>
              <a:avLst/>
              <a:gdLst>
                <a:gd name="T0" fmla="*/ 1 w 32"/>
                <a:gd name="T1" fmla="*/ 2 h 1094"/>
                <a:gd name="T2" fmla="*/ 1 w 32"/>
                <a:gd name="T3" fmla="*/ 2 h 1094"/>
                <a:gd name="T4" fmla="*/ 1 w 32"/>
                <a:gd name="T5" fmla="*/ 0 h 1094"/>
                <a:gd name="T6" fmla="*/ 0 w 32"/>
                <a:gd name="T7" fmla="*/ 0 h 1094"/>
                <a:gd name="T8" fmla="*/ 0 w 32"/>
                <a:gd name="T9" fmla="*/ 2 h 1094"/>
                <a:gd name="T10" fmla="*/ 1 w 32"/>
                <a:gd name="T11" fmla="*/ 2 h 1094"/>
                <a:gd name="T12" fmla="*/ 1 w 32"/>
                <a:gd name="T13" fmla="*/ 2 h 1094"/>
                <a:gd name="T14" fmla="*/ 1 w 32"/>
                <a:gd name="T15" fmla="*/ 2 h 1094"/>
                <a:gd name="T16" fmla="*/ 1 w 32"/>
                <a:gd name="T17" fmla="*/ 2 h 1094"/>
                <a:gd name="T18" fmla="*/ 1 w 32"/>
                <a:gd name="T19" fmla="*/ 2 h 10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094"/>
                <a:gd name="T32" fmla="*/ 32 w 32"/>
                <a:gd name="T33" fmla="*/ 1094 h 10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094">
                  <a:moveTo>
                    <a:pt x="16" y="1094"/>
                  </a:moveTo>
                  <a:lnTo>
                    <a:pt x="32" y="109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090"/>
                  </a:lnTo>
                  <a:lnTo>
                    <a:pt x="16" y="1084"/>
                  </a:lnTo>
                  <a:lnTo>
                    <a:pt x="16" y="1094"/>
                  </a:lnTo>
                  <a:lnTo>
                    <a:pt x="32" y="1094"/>
                  </a:lnTo>
                  <a:lnTo>
                    <a:pt x="32" y="1090"/>
                  </a:lnTo>
                  <a:lnTo>
                    <a:pt x="16" y="10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29" name="Freeform 248"/>
            <p:cNvSpPr>
              <a:spLocks/>
            </p:cNvSpPr>
            <p:nvPr/>
          </p:nvSpPr>
          <p:spPr bwMode="auto">
            <a:xfrm>
              <a:off x="4025" y="3156"/>
              <a:ext cx="280" cy="16"/>
            </a:xfrm>
            <a:custGeom>
              <a:avLst/>
              <a:gdLst>
                <a:gd name="T0" fmla="*/ 0 w 559"/>
                <a:gd name="T1" fmla="*/ 1 h 32"/>
                <a:gd name="T2" fmla="*/ 0 w 559"/>
                <a:gd name="T3" fmla="*/ 1 h 32"/>
                <a:gd name="T4" fmla="*/ 2 w 559"/>
                <a:gd name="T5" fmla="*/ 1 h 32"/>
                <a:gd name="T6" fmla="*/ 2 w 559"/>
                <a:gd name="T7" fmla="*/ 0 h 32"/>
                <a:gd name="T8" fmla="*/ 0 w 559"/>
                <a:gd name="T9" fmla="*/ 1 h 32"/>
                <a:gd name="T10" fmla="*/ 0 w 559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9"/>
                <a:gd name="T19" fmla="*/ 0 h 32"/>
                <a:gd name="T20" fmla="*/ 559 w 559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9" h="32">
                  <a:moveTo>
                    <a:pt x="0" y="24"/>
                  </a:moveTo>
                  <a:lnTo>
                    <a:pt x="0" y="32"/>
                  </a:lnTo>
                  <a:lnTo>
                    <a:pt x="559" y="24"/>
                  </a:lnTo>
                  <a:lnTo>
                    <a:pt x="559" y="0"/>
                  </a:lnTo>
                  <a:lnTo>
                    <a:pt x="0" y="1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30" name="Freeform 249"/>
            <p:cNvSpPr>
              <a:spLocks/>
            </p:cNvSpPr>
            <p:nvPr/>
          </p:nvSpPr>
          <p:spPr bwMode="auto">
            <a:xfrm>
              <a:off x="3665" y="2613"/>
              <a:ext cx="16" cy="547"/>
            </a:xfrm>
            <a:custGeom>
              <a:avLst/>
              <a:gdLst>
                <a:gd name="T0" fmla="*/ 1 w 32"/>
                <a:gd name="T1" fmla="*/ 2 h 1094"/>
                <a:gd name="T2" fmla="*/ 1 w 32"/>
                <a:gd name="T3" fmla="*/ 2 h 1094"/>
                <a:gd name="T4" fmla="*/ 1 w 32"/>
                <a:gd name="T5" fmla="*/ 0 h 1094"/>
                <a:gd name="T6" fmla="*/ 0 w 32"/>
                <a:gd name="T7" fmla="*/ 0 h 1094"/>
                <a:gd name="T8" fmla="*/ 0 w 32"/>
                <a:gd name="T9" fmla="*/ 2 h 1094"/>
                <a:gd name="T10" fmla="*/ 1 w 32"/>
                <a:gd name="T11" fmla="*/ 2 h 1094"/>
                <a:gd name="T12" fmla="*/ 0 w 32"/>
                <a:gd name="T13" fmla="*/ 2 h 1094"/>
                <a:gd name="T14" fmla="*/ 0 w 32"/>
                <a:gd name="T15" fmla="*/ 2 h 1094"/>
                <a:gd name="T16" fmla="*/ 1 w 32"/>
                <a:gd name="T17" fmla="*/ 2 h 1094"/>
                <a:gd name="T18" fmla="*/ 1 w 32"/>
                <a:gd name="T19" fmla="*/ 2 h 10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094"/>
                <a:gd name="T32" fmla="*/ 32 w 32"/>
                <a:gd name="T33" fmla="*/ 1094 h 10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094">
                  <a:moveTo>
                    <a:pt x="16" y="1084"/>
                  </a:moveTo>
                  <a:lnTo>
                    <a:pt x="32" y="109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090"/>
                  </a:lnTo>
                  <a:lnTo>
                    <a:pt x="16" y="1094"/>
                  </a:lnTo>
                  <a:lnTo>
                    <a:pt x="0" y="1090"/>
                  </a:lnTo>
                  <a:lnTo>
                    <a:pt x="0" y="1094"/>
                  </a:lnTo>
                  <a:lnTo>
                    <a:pt x="16" y="1094"/>
                  </a:lnTo>
                  <a:lnTo>
                    <a:pt x="16" y="10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31" name="Freeform 250"/>
            <p:cNvSpPr>
              <a:spLocks/>
            </p:cNvSpPr>
            <p:nvPr/>
          </p:nvSpPr>
          <p:spPr bwMode="auto">
            <a:xfrm>
              <a:off x="3668" y="3155"/>
              <a:ext cx="278" cy="16"/>
            </a:xfrm>
            <a:custGeom>
              <a:avLst/>
              <a:gdLst>
                <a:gd name="T0" fmla="*/ 1 w 558"/>
                <a:gd name="T1" fmla="*/ 1 h 32"/>
                <a:gd name="T2" fmla="*/ 1 w 558"/>
                <a:gd name="T3" fmla="*/ 1 h 32"/>
                <a:gd name="T4" fmla="*/ 0 w 558"/>
                <a:gd name="T5" fmla="*/ 0 h 32"/>
                <a:gd name="T6" fmla="*/ 0 w 558"/>
                <a:gd name="T7" fmla="*/ 1 h 32"/>
                <a:gd name="T8" fmla="*/ 1 w 558"/>
                <a:gd name="T9" fmla="*/ 1 h 32"/>
                <a:gd name="T10" fmla="*/ 1 w 558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8"/>
                <a:gd name="T19" fmla="*/ 0 h 32"/>
                <a:gd name="T20" fmla="*/ 558 w 558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8" h="32">
                  <a:moveTo>
                    <a:pt x="558" y="24"/>
                  </a:moveTo>
                  <a:lnTo>
                    <a:pt x="558" y="12"/>
                  </a:lnTo>
                  <a:lnTo>
                    <a:pt x="0" y="0"/>
                  </a:lnTo>
                  <a:lnTo>
                    <a:pt x="0" y="20"/>
                  </a:lnTo>
                  <a:lnTo>
                    <a:pt x="558" y="32"/>
                  </a:lnTo>
                  <a:lnTo>
                    <a:pt x="55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32" name="Freeform 251"/>
            <p:cNvSpPr>
              <a:spLocks/>
            </p:cNvSpPr>
            <p:nvPr/>
          </p:nvSpPr>
          <p:spPr bwMode="auto">
            <a:xfrm>
              <a:off x="4022" y="3043"/>
              <a:ext cx="16" cy="398"/>
            </a:xfrm>
            <a:custGeom>
              <a:avLst/>
              <a:gdLst>
                <a:gd name="T0" fmla="*/ 1 w 32"/>
                <a:gd name="T1" fmla="*/ 2 h 796"/>
                <a:gd name="T2" fmla="*/ 1 w 32"/>
                <a:gd name="T3" fmla="*/ 2 h 796"/>
                <a:gd name="T4" fmla="*/ 1 w 32"/>
                <a:gd name="T5" fmla="*/ 0 h 796"/>
                <a:gd name="T6" fmla="*/ 0 w 32"/>
                <a:gd name="T7" fmla="*/ 0 h 796"/>
                <a:gd name="T8" fmla="*/ 0 w 32"/>
                <a:gd name="T9" fmla="*/ 2 h 796"/>
                <a:gd name="T10" fmla="*/ 1 w 32"/>
                <a:gd name="T11" fmla="*/ 2 h 7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796"/>
                <a:gd name="T20" fmla="*/ 32 w 32"/>
                <a:gd name="T21" fmla="*/ 796 h 7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796">
                  <a:moveTo>
                    <a:pt x="12" y="796"/>
                  </a:moveTo>
                  <a:lnTo>
                    <a:pt x="32" y="79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796"/>
                  </a:lnTo>
                  <a:lnTo>
                    <a:pt x="12" y="7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33" name="Freeform 252"/>
            <p:cNvSpPr>
              <a:spLocks/>
            </p:cNvSpPr>
            <p:nvPr/>
          </p:nvSpPr>
          <p:spPr bwMode="auto">
            <a:xfrm>
              <a:off x="3949" y="3043"/>
              <a:ext cx="16" cy="398"/>
            </a:xfrm>
            <a:custGeom>
              <a:avLst/>
              <a:gdLst>
                <a:gd name="T0" fmla="*/ 1 w 32"/>
                <a:gd name="T1" fmla="*/ 2 h 796"/>
                <a:gd name="T2" fmla="*/ 1 w 32"/>
                <a:gd name="T3" fmla="*/ 2 h 796"/>
                <a:gd name="T4" fmla="*/ 1 w 32"/>
                <a:gd name="T5" fmla="*/ 0 h 796"/>
                <a:gd name="T6" fmla="*/ 0 w 32"/>
                <a:gd name="T7" fmla="*/ 0 h 796"/>
                <a:gd name="T8" fmla="*/ 0 w 32"/>
                <a:gd name="T9" fmla="*/ 2 h 796"/>
                <a:gd name="T10" fmla="*/ 1 w 32"/>
                <a:gd name="T11" fmla="*/ 2 h 7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796"/>
                <a:gd name="T20" fmla="*/ 32 w 32"/>
                <a:gd name="T21" fmla="*/ 796 h 7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796">
                  <a:moveTo>
                    <a:pt x="12" y="796"/>
                  </a:moveTo>
                  <a:lnTo>
                    <a:pt x="32" y="79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796"/>
                  </a:lnTo>
                  <a:lnTo>
                    <a:pt x="12" y="7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34" name="Freeform 253"/>
            <p:cNvSpPr>
              <a:spLocks/>
            </p:cNvSpPr>
            <p:nvPr/>
          </p:nvSpPr>
          <p:spPr bwMode="auto">
            <a:xfrm>
              <a:off x="3732" y="3572"/>
              <a:ext cx="258" cy="16"/>
            </a:xfrm>
            <a:custGeom>
              <a:avLst/>
              <a:gdLst>
                <a:gd name="T0" fmla="*/ 0 w 518"/>
                <a:gd name="T1" fmla="*/ 1 h 32"/>
                <a:gd name="T2" fmla="*/ 0 w 518"/>
                <a:gd name="T3" fmla="*/ 1 h 32"/>
                <a:gd name="T4" fmla="*/ 0 w 518"/>
                <a:gd name="T5" fmla="*/ 0 h 32"/>
                <a:gd name="T6" fmla="*/ 0 w 518"/>
                <a:gd name="T7" fmla="*/ 1 h 32"/>
                <a:gd name="T8" fmla="*/ 0 w 518"/>
                <a:gd name="T9" fmla="*/ 1 h 32"/>
                <a:gd name="T10" fmla="*/ 1 w 518"/>
                <a:gd name="T11" fmla="*/ 1 h 32"/>
                <a:gd name="T12" fmla="*/ 0 w 518"/>
                <a:gd name="T13" fmla="*/ 1 h 32"/>
                <a:gd name="T14" fmla="*/ 1 w 518"/>
                <a:gd name="T15" fmla="*/ 1 h 32"/>
                <a:gd name="T16" fmla="*/ 1 w 518"/>
                <a:gd name="T17" fmla="*/ 1 h 32"/>
                <a:gd name="T18" fmla="*/ 0 w 518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8"/>
                <a:gd name="T31" fmla="*/ 0 h 32"/>
                <a:gd name="T32" fmla="*/ 518 w 518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8" h="32">
                  <a:moveTo>
                    <a:pt x="506" y="18"/>
                  </a:moveTo>
                  <a:lnTo>
                    <a:pt x="512" y="4"/>
                  </a:lnTo>
                  <a:lnTo>
                    <a:pt x="0" y="0"/>
                  </a:lnTo>
                  <a:lnTo>
                    <a:pt x="0" y="28"/>
                  </a:lnTo>
                  <a:lnTo>
                    <a:pt x="512" y="32"/>
                  </a:lnTo>
                  <a:lnTo>
                    <a:pt x="518" y="18"/>
                  </a:lnTo>
                  <a:lnTo>
                    <a:pt x="512" y="32"/>
                  </a:lnTo>
                  <a:lnTo>
                    <a:pt x="518" y="32"/>
                  </a:lnTo>
                  <a:lnTo>
                    <a:pt x="518" y="18"/>
                  </a:lnTo>
                  <a:lnTo>
                    <a:pt x="506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35" name="Freeform 254"/>
            <p:cNvSpPr>
              <a:spLocks/>
            </p:cNvSpPr>
            <p:nvPr/>
          </p:nvSpPr>
          <p:spPr bwMode="auto">
            <a:xfrm>
              <a:off x="3985" y="3423"/>
              <a:ext cx="16" cy="152"/>
            </a:xfrm>
            <a:custGeom>
              <a:avLst/>
              <a:gdLst>
                <a:gd name="T0" fmla="*/ 1 w 32"/>
                <a:gd name="T1" fmla="*/ 0 h 304"/>
                <a:gd name="T2" fmla="*/ 1 w 32"/>
                <a:gd name="T3" fmla="*/ 0 h 304"/>
                <a:gd name="T4" fmla="*/ 0 w 32"/>
                <a:gd name="T5" fmla="*/ 1 h 304"/>
                <a:gd name="T6" fmla="*/ 1 w 32"/>
                <a:gd name="T7" fmla="*/ 1 h 304"/>
                <a:gd name="T8" fmla="*/ 1 w 32"/>
                <a:gd name="T9" fmla="*/ 0 h 304"/>
                <a:gd name="T10" fmla="*/ 1 w 32"/>
                <a:gd name="T11" fmla="*/ 0 h 3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304"/>
                <a:gd name="T20" fmla="*/ 32 w 32"/>
                <a:gd name="T21" fmla="*/ 304 h 3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304">
                  <a:moveTo>
                    <a:pt x="18" y="0"/>
                  </a:moveTo>
                  <a:lnTo>
                    <a:pt x="4" y="0"/>
                  </a:lnTo>
                  <a:lnTo>
                    <a:pt x="0" y="304"/>
                  </a:lnTo>
                  <a:lnTo>
                    <a:pt x="28" y="304"/>
                  </a:lnTo>
                  <a:lnTo>
                    <a:pt x="32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36" name="Freeform 255"/>
            <p:cNvSpPr>
              <a:spLocks/>
            </p:cNvSpPr>
            <p:nvPr/>
          </p:nvSpPr>
          <p:spPr bwMode="auto">
            <a:xfrm>
              <a:off x="3969" y="3402"/>
              <a:ext cx="37" cy="42"/>
            </a:xfrm>
            <a:custGeom>
              <a:avLst/>
              <a:gdLst>
                <a:gd name="T0" fmla="*/ 1 w 74"/>
                <a:gd name="T1" fmla="*/ 0 h 84"/>
                <a:gd name="T2" fmla="*/ 1 w 74"/>
                <a:gd name="T3" fmla="*/ 0 h 84"/>
                <a:gd name="T4" fmla="*/ 0 w 74"/>
                <a:gd name="T5" fmla="*/ 1 h 84"/>
                <a:gd name="T6" fmla="*/ 0 w 74"/>
                <a:gd name="T7" fmla="*/ 1 h 84"/>
                <a:gd name="T8" fmla="*/ 1 w 74"/>
                <a:gd name="T9" fmla="*/ 1 h 84"/>
                <a:gd name="T10" fmla="*/ 1 w 74"/>
                <a:gd name="T11" fmla="*/ 1 h 84"/>
                <a:gd name="T12" fmla="*/ 1 w 74"/>
                <a:gd name="T13" fmla="*/ 1 h 84"/>
                <a:gd name="T14" fmla="*/ 1 w 74"/>
                <a:gd name="T15" fmla="*/ 1 h 84"/>
                <a:gd name="T16" fmla="*/ 1 w 74"/>
                <a:gd name="T17" fmla="*/ 1 h 84"/>
                <a:gd name="T18" fmla="*/ 1 w 74"/>
                <a:gd name="T19" fmla="*/ 1 h 84"/>
                <a:gd name="T20" fmla="*/ 1 w 74"/>
                <a:gd name="T21" fmla="*/ 1 h 84"/>
                <a:gd name="T22" fmla="*/ 1 w 74"/>
                <a:gd name="T23" fmla="*/ 1 h 84"/>
                <a:gd name="T24" fmla="*/ 1 w 74"/>
                <a:gd name="T25" fmla="*/ 1 h 84"/>
                <a:gd name="T26" fmla="*/ 1 w 74"/>
                <a:gd name="T27" fmla="*/ 1 h 84"/>
                <a:gd name="T28" fmla="*/ 1 w 74"/>
                <a:gd name="T29" fmla="*/ 1 h 84"/>
                <a:gd name="T30" fmla="*/ 1 w 74"/>
                <a:gd name="T31" fmla="*/ 1 h 84"/>
                <a:gd name="T32" fmla="*/ 1 w 74"/>
                <a:gd name="T33" fmla="*/ 1 h 84"/>
                <a:gd name="T34" fmla="*/ 1 w 74"/>
                <a:gd name="T35" fmla="*/ 1 h 84"/>
                <a:gd name="T36" fmla="*/ 1 w 74"/>
                <a:gd name="T37" fmla="*/ 1 h 84"/>
                <a:gd name="T38" fmla="*/ 1 w 74"/>
                <a:gd name="T39" fmla="*/ 1 h 84"/>
                <a:gd name="T40" fmla="*/ 1 w 74"/>
                <a:gd name="T41" fmla="*/ 1 h 84"/>
                <a:gd name="T42" fmla="*/ 1 w 74"/>
                <a:gd name="T43" fmla="*/ 1 h 84"/>
                <a:gd name="T44" fmla="*/ 1 w 74"/>
                <a:gd name="T45" fmla="*/ 1 h 84"/>
                <a:gd name="T46" fmla="*/ 1 w 74"/>
                <a:gd name="T47" fmla="*/ 1 h 84"/>
                <a:gd name="T48" fmla="*/ 1 w 74"/>
                <a:gd name="T49" fmla="*/ 1 h 84"/>
                <a:gd name="T50" fmla="*/ 1 w 74"/>
                <a:gd name="T51" fmla="*/ 1 h 84"/>
                <a:gd name="T52" fmla="*/ 1 w 74"/>
                <a:gd name="T53" fmla="*/ 1 h 84"/>
                <a:gd name="T54" fmla="*/ 1 w 74"/>
                <a:gd name="T55" fmla="*/ 1 h 84"/>
                <a:gd name="T56" fmla="*/ 1 w 74"/>
                <a:gd name="T57" fmla="*/ 1 h 84"/>
                <a:gd name="T58" fmla="*/ 1 w 74"/>
                <a:gd name="T59" fmla="*/ 1 h 84"/>
                <a:gd name="T60" fmla="*/ 1 w 74"/>
                <a:gd name="T61" fmla="*/ 1 h 84"/>
                <a:gd name="T62" fmla="*/ 1 w 74"/>
                <a:gd name="T63" fmla="*/ 1 h 84"/>
                <a:gd name="T64" fmla="*/ 1 w 74"/>
                <a:gd name="T65" fmla="*/ 1 h 84"/>
                <a:gd name="T66" fmla="*/ 1 w 74"/>
                <a:gd name="T67" fmla="*/ 1 h 84"/>
                <a:gd name="T68" fmla="*/ 1 w 74"/>
                <a:gd name="T69" fmla="*/ 1 h 84"/>
                <a:gd name="T70" fmla="*/ 1 w 74"/>
                <a:gd name="T71" fmla="*/ 1 h 84"/>
                <a:gd name="T72" fmla="*/ 1 w 74"/>
                <a:gd name="T73" fmla="*/ 0 h 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4"/>
                <a:gd name="T112" fmla="*/ 0 h 84"/>
                <a:gd name="T113" fmla="*/ 74 w 74"/>
                <a:gd name="T114" fmla="*/ 84 h 8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4" h="84">
                  <a:moveTo>
                    <a:pt x="38" y="0"/>
                  </a:moveTo>
                  <a:lnTo>
                    <a:pt x="38" y="0"/>
                  </a:lnTo>
                  <a:lnTo>
                    <a:pt x="0" y="84"/>
                  </a:lnTo>
                  <a:lnTo>
                    <a:pt x="4" y="84"/>
                  </a:lnTo>
                  <a:lnTo>
                    <a:pt x="6" y="82"/>
                  </a:lnTo>
                  <a:lnTo>
                    <a:pt x="8" y="82"/>
                  </a:lnTo>
                  <a:lnTo>
                    <a:pt x="10" y="80"/>
                  </a:lnTo>
                  <a:lnTo>
                    <a:pt x="12" y="80"/>
                  </a:lnTo>
                  <a:lnTo>
                    <a:pt x="14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2" y="76"/>
                  </a:lnTo>
                  <a:lnTo>
                    <a:pt x="24" y="76"/>
                  </a:lnTo>
                  <a:lnTo>
                    <a:pt x="26" y="76"/>
                  </a:lnTo>
                  <a:lnTo>
                    <a:pt x="28" y="76"/>
                  </a:lnTo>
                  <a:lnTo>
                    <a:pt x="30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38" y="76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50" y="76"/>
                  </a:lnTo>
                  <a:lnTo>
                    <a:pt x="54" y="78"/>
                  </a:lnTo>
                  <a:lnTo>
                    <a:pt x="56" y="78"/>
                  </a:lnTo>
                  <a:lnTo>
                    <a:pt x="58" y="78"/>
                  </a:lnTo>
                  <a:lnTo>
                    <a:pt x="60" y="80"/>
                  </a:lnTo>
                  <a:lnTo>
                    <a:pt x="62" y="80"/>
                  </a:lnTo>
                  <a:lnTo>
                    <a:pt x="64" y="82"/>
                  </a:lnTo>
                  <a:lnTo>
                    <a:pt x="68" y="82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37" name="Rectangle 256"/>
            <p:cNvSpPr>
              <a:spLocks noChangeArrowheads="1"/>
            </p:cNvSpPr>
            <p:nvPr/>
          </p:nvSpPr>
          <p:spPr bwMode="auto">
            <a:xfrm>
              <a:off x="3716" y="3521"/>
              <a:ext cx="3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38" name="Rectangle 257"/>
            <p:cNvSpPr>
              <a:spLocks noChangeArrowheads="1"/>
            </p:cNvSpPr>
            <p:nvPr/>
          </p:nvSpPr>
          <p:spPr bwMode="auto">
            <a:xfrm>
              <a:off x="3753" y="3521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39" name="Rectangle 258"/>
            <p:cNvSpPr>
              <a:spLocks noChangeArrowheads="1"/>
            </p:cNvSpPr>
            <p:nvPr/>
          </p:nvSpPr>
          <p:spPr bwMode="auto">
            <a:xfrm>
              <a:off x="3792" y="3521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L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0" name="Rectangle 259"/>
            <p:cNvSpPr>
              <a:spLocks noChangeArrowheads="1"/>
            </p:cNvSpPr>
            <p:nvPr/>
          </p:nvSpPr>
          <p:spPr bwMode="auto">
            <a:xfrm>
              <a:off x="3819" y="3521"/>
              <a:ext cx="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1" name="Rectangle 260"/>
            <p:cNvSpPr>
              <a:spLocks noChangeArrowheads="1"/>
            </p:cNvSpPr>
            <p:nvPr/>
          </p:nvSpPr>
          <p:spPr bwMode="auto">
            <a:xfrm>
              <a:off x="3856" y="3521"/>
              <a:ext cx="4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2" name="Rectangle 261"/>
            <p:cNvSpPr>
              <a:spLocks noChangeArrowheads="1"/>
            </p:cNvSpPr>
            <p:nvPr/>
          </p:nvSpPr>
          <p:spPr bwMode="auto">
            <a:xfrm>
              <a:off x="3898" y="3521"/>
              <a:ext cx="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3" name="Rectangle 262"/>
            <p:cNvSpPr>
              <a:spLocks noChangeArrowheads="1"/>
            </p:cNvSpPr>
            <p:nvPr/>
          </p:nvSpPr>
          <p:spPr bwMode="auto">
            <a:xfrm>
              <a:off x="3716" y="3577"/>
              <a:ext cx="2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4" name="Rectangle 263"/>
            <p:cNvSpPr>
              <a:spLocks noChangeArrowheads="1"/>
            </p:cNvSpPr>
            <p:nvPr/>
          </p:nvSpPr>
          <p:spPr bwMode="auto">
            <a:xfrm>
              <a:off x="3750" y="3577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F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5" name="Rectangle 264"/>
            <p:cNvSpPr>
              <a:spLocks noChangeArrowheads="1"/>
            </p:cNvSpPr>
            <p:nvPr/>
          </p:nvSpPr>
          <p:spPr bwMode="auto">
            <a:xfrm>
              <a:off x="3781" y="3577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F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6" name="Rectangle 265"/>
            <p:cNvSpPr>
              <a:spLocks noChangeArrowheads="1"/>
            </p:cNvSpPr>
            <p:nvPr/>
          </p:nvSpPr>
          <p:spPr bwMode="auto">
            <a:xfrm>
              <a:off x="3811" y="3577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L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7" name="Rectangle 266"/>
            <p:cNvSpPr>
              <a:spLocks noChangeArrowheads="1"/>
            </p:cNvSpPr>
            <p:nvPr/>
          </p:nvSpPr>
          <p:spPr bwMode="auto">
            <a:xfrm>
              <a:off x="3839" y="3577"/>
              <a:ext cx="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8" name="Rectangle 267"/>
            <p:cNvSpPr>
              <a:spLocks noChangeArrowheads="1"/>
            </p:cNvSpPr>
            <p:nvPr/>
          </p:nvSpPr>
          <p:spPr bwMode="auto">
            <a:xfrm>
              <a:off x="3876" y="3577"/>
              <a:ext cx="2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49" name="Rectangle 268"/>
            <p:cNvSpPr>
              <a:spLocks noChangeArrowheads="1"/>
            </p:cNvSpPr>
            <p:nvPr/>
          </p:nvSpPr>
          <p:spPr bwMode="auto">
            <a:xfrm>
              <a:off x="3910" y="3577"/>
              <a:ext cx="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50" name="Rectangle 269"/>
            <p:cNvSpPr>
              <a:spLocks noChangeArrowheads="1"/>
            </p:cNvSpPr>
            <p:nvPr/>
          </p:nvSpPr>
          <p:spPr bwMode="auto">
            <a:xfrm>
              <a:off x="3946" y="3577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51" name="Rectangle 270"/>
            <p:cNvSpPr>
              <a:spLocks noChangeArrowheads="1"/>
            </p:cNvSpPr>
            <p:nvPr/>
          </p:nvSpPr>
          <p:spPr bwMode="auto">
            <a:xfrm>
              <a:off x="3716" y="3634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+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52" name="Rectangle 271"/>
            <p:cNvSpPr>
              <a:spLocks noChangeArrowheads="1"/>
            </p:cNvSpPr>
            <p:nvPr/>
          </p:nvSpPr>
          <p:spPr bwMode="auto">
            <a:xfrm>
              <a:off x="3760" y="3634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53" name="Rectangle 272"/>
            <p:cNvSpPr>
              <a:spLocks noChangeArrowheads="1"/>
            </p:cNvSpPr>
            <p:nvPr/>
          </p:nvSpPr>
          <p:spPr bwMode="auto">
            <a:xfrm>
              <a:off x="3794" y="3634"/>
              <a:ext cx="1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54" name="Rectangle 273"/>
            <p:cNvSpPr>
              <a:spLocks noChangeArrowheads="1"/>
            </p:cNvSpPr>
            <p:nvPr/>
          </p:nvSpPr>
          <p:spPr bwMode="auto">
            <a:xfrm>
              <a:off x="3808" y="3634"/>
              <a:ext cx="3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55" name="Rectangle 274"/>
            <p:cNvSpPr>
              <a:spLocks noChangeArrowheads="1"/>
            </p:cNvSpPr>
            <p:nvPr/>
          </p:nvSpPr>
          <p:spPr bwMode="auto">
            <a:xfrm>
              <a:off x="3858" y="3634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+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56" name="Rectangle 275"/>
            <p:cNvSpPr>
              <a:spLocks noChangeArrowheads="1"/>
            </p:cNvSpPr>
            <p:nvPr/>
          </p:nvSpPr>
          <p:spPr bwMode="auto">
            <a:xfrm>
              <a:off x="3902" y="3634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57" name="Rectangle 276"/>
            <p:cNvSpPr>
              <a:spLocks noChangeArrowheads="1"/>
            </p:cNvSpPr>
            <p:nvPr/>
          </p:nvSpPr>
          <p:spPr bwMode="auto">
            <a:xfrm>
              <a:off x="3938" y="3642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2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58" name="Freeform 277"/>
            <p:cNvSpPr>
              <a:spLocks/>
            </p:cNvSpPr>
            <p:nvPr/>
          </p:nvSpPr>
          <p:spPr bwMode="auto">
            <a:xfrm>
              <a:off x="4071" y="3643"/>
              <a:ext cx="193" cy="16"/>
            </a:xfrm>
            <a:custGeom>
              <a:avLst/>
              <a:gdLst>
                <a:gd name="T0" fmla="*/ 0 w 386"/>
                <a:gd name="T1" fmla="*/ 1 h 32"/>
                <a:gd name="T2" fmla="*/ 1 w 386"/>
                <a:gd name="T3" fmla="*/ 1 h 32"/>
                <a:gd name="T4" fmla="*/ 1 w 386"/>
                <a:gd name="T5" fmla="*/ 1 h 32"/>
                <a:gd name="T6" fmla="*/ 1 w 386"/>
                <a:gd name="T7" fmla="*/ 1 h 32"/>
                <a:gd name="T8" fmla="*/ 1 w 386"/>
                <a:gd name="T9" fmla="*/ 0 h 32"/>
                <a:gd name="T10" fmla="*/ 1 w 386"/>
                <a:gd name="T11" fmla="*/ 1 h 32"/>
                <a:gd name="T12" fmla="*/ 0 w 386"/>
                <a:gd name="T13" fmla="*/ 1 h 32"/>
                <a:gd name="T14" fmla="*/ 0 w 386"/>
                <a:gd name="T15" fmla="*/ 1 h 32"/>
                <a:gd name="T16" fmla="*/ 1 w 386"/>
                <a:gd name="T17" fmla="*/ 1 h 32"/>
                <a:gd name="T18" fmla="*/ 0 w 386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6"/>
                <a:gd name="T31" fmla="*/ 0 h 32"/>
                <a:gd name="T32" fmla="*/ 386 w 386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6" h="32">
                  <a:moveTo>
                    <a:pt x="0" y="14"/>
                  </a:moveTo>
                  <a:lnTo>
                    <a:pt x="6" y="28"/>
                  </a:lnTo>
                  <a:lnTo>
                    <a:pt x="386" y="32"/>
                  </a:lnTo>
                  <a:lnTo>
                    <a:pt x="386" y="4"/>
                  </a:lnTo>
                  <a:lnTo>
                    <a:pt x="6" y="0"/>
                  </a:lnTo>
                  <a:lnTo>
                    <a:pt x="12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6" y="2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59" name="Freeform 278"/>
            <p:cNvSpPr>
              <a:spLocks/>
            </p:cNvSpPr>
            <p:nvPr/>
          </p:nvSpPr>
          <p:spPr bwMode="auto">
            <a:xfrm>
              <a:off x="4071" y="3483"/>
              <a:ext cx="16" cy="162"/>
            </a:xfrm>
            <a:custGeom>
              <a:avLst/>
              <a:gdLst>
                <a:gd name="T0" fmla="*/ 1 w 32"/>
                <a:gd name="T1" fmla="*/ 0 h 323"/>
                <a:gd name="T2" fmla="*/ 0 w 32"/>
                <a:gd name="T3" fmla="*/ 0 h 323"/>
                <a:gd name="T4" fmla="*/ 0 w 32"/>
                <a:gd name="T5" fmla="*/ 1 h 323"/>
                <a:gd name="T6" fmla="*/ 1 w 32"/>
                <a:gd name="T7" fmla="*/ 1 h 323"/>
                <a:gd name="T8" fmla="*/ 1 w 32"/>
                <a:gd name="T9" fmla="*/ 0 h 323"/>
                <a:gd name="T10" fmla="*/ 1 w 32"/>
                <a:gd name="T11" fmla="*/ 0 h 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323"/>
                <a:gd name="T20" fmla="*/ 32 w 32"/>
                <a:gd name="T21" fmla="*/ 323 h 3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323">
                  <a:moveTo>
                    <a:pt x="16" y="0"/>
                  </a:moveTo>
                  <a:lnTo>
                    <a:pt x="0" y="0"/>
                  </a:lnTo>
                  <a:lnTo>
                    <a:pt x="0" y="323"/>
                  </a:lnTo>
                  <a:lnTo>
                    <a:pt x="32" y="323"/>
                  </a:lnTo>
                  <a:lnTo>
                    <a:pt x="3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60" name="Freeform 279"/>
            <p:cNvSpPr>
              <a:spLocks/>
            </p:cNvSpPr>
            <p:nvPr/>
          </p:nvSpPr>
          <p:spPr bwMode="auto">
            <a:xfrm>
              <a:off x="4056" y="3462"/>
              <a:ext cx="36" cy="42"/>
            </a:xfrm>
            <a:custGeom>
              <a:avLst/>
              <a:gdLst>
                <a:gd name="T0" fmla="*/ 1 w 71"/>
                <a:gd name="T1" fmla="*/ 0 h 84"/>
                <a:gd name="T2" fmla="*/ 1 w 71"/>
                <a:gd name="T3" fmla="*/ 0 h 84"/>
                <a:gd name="T4" fmla="*/ 0 w 71"/>
                <a:gd name="T5" fmla="*/ 1 h 84"/>
                <a:gd name="T6" fmla="*/ 0 w 71"/>
                <a:gd name="T7" fmla="*/ 1 h 84"/>
                <a:gd name="T8" fmla="*/ 1 w 71"/>
                <a:gd name="T9" fmla="*/ 1 h 84"/>
                <a:gd name="T10" fmla="*/ 1 w 71"/>
                <a:gd name="T11" fmla="*/ 1 h 84"/>
                <a:gd name="T12" fmla="*/ 1 w 71"/>
                <a:gd name="T13" fmla="*/ 1 h 84"/>
                <a:gd name="T14" fmla="*/ 1 w 71"/>
                <a:gd name="T15" fmla="*/ 1 h 84"/>
                <a:gd name="T16" fmla="*/ 1 w 71"/>
                <a:gd name="T17" fmla="*/ 1 h 84"/>
                <a:gd name="T18" fmla="*/ 1 w 71"/>
                <a:gd name="T19" fmla="*/ 1 h 84"/>
                <a:gd name="T20" fmla="*/ 1 w 71"/>
                <a:gd name="T21" fmla="*/ 1 h 84"/>
                <a:gd name="T22" fmla="*/ 1 w 71"/>
                <a:gd name="T23" fmla="*/ 1 h 84"/>
                <a:gd name="T24" fmla="*/ 1 w 71"/>
                <a:gd name="T25" fmla="*/ 1 h 84"/>
                <a:gd name="T26" fmla="*/ 1 w 71"/>
                <a:gd name="T27" fmla="*/ 1 h 84"/>
                <a:gd name="T28" fmla="*/ 1 w 71"/>
                <a:gd name="T29" fmla="*/ 1 h 84"/>
                <a:gd name="T30" fmla="*/ 1 w 71"/>
                <a:gd name="T31" fmla="*/ 1 h 84"/>
                <a:gd name="T32" fmla="*/ 1 w 71"/>
                <a:gd name="T33" fmla="*/ 1 h 84"/>
                <a:gd name="T34" fmla="*/ 1 w 71"/>
                <a:gd name="T35" fmla="*/ 1 h 84"/>
                <a:gd name="T36" fmla="*/ 1 w 71"/>
                <a:gd name="T37" fmla="*/ 1 h 84"/>
                <a:gd name="T38" fmla="*/ 1 w 71"/>
                <a:gd name="T39" fmla="*/ 1 h 84"/>
                <a:gd name="T40" fmla="*/ 1 w 71"/>
                <a:gd name="T41" fmla="*/ 1 h 84"/>
                <a:gd name="T42" fmla="*/ 1 w 71"/>
                <a:gd name="T43" fmla="*/ 1 h 84"/>
                <a:gd name="T44" fmla="*/ 1 w 71"/>
                <a:gd name="T45" fmla="*/ 1 h 84"/>
                <a:gd name="T46" fmla="*/ 1 w 71"/>
                <a:gd name="T47" fmla="*/ 1 h 84"/>
                <a:gd name="T48" fmla="*/ 1 w 71"/>
                <a:gd name="T49" fmla="*/ 1 h 84"/>
                <a:gd name="T50" fmla="*/ 1 w 71"/>
                <a:gd name="T51" fmla="*/ 1 h 84"/>
                <a:gd name="T52" fmla="*/ 1 w 71"/>
                <a:gd name="T53" fmla="*/ 1 h 84"/>
                <a:gd name="T54" fmla="*/ 1 w 71"/>
                <a:gd name="T55" fmla="*/ 1 h 84"/>
                <a:gd name="T56" fmla="*/ 1 w 71"/>
                <a:gd name="T57" fmla="*/ 1 h 84"/>
                <a:gd name="T58" fmla="*/ 1 w 71"/>
                <a:gd name="T59" fmla="*/ 1 h 84"/>
                <a:gd name="T60" fmla="*/ 1 w 71"/>
                <a:gd name="T61" fmla="*/ 1 h 84"/>
                <a:gd name="T62" fmla="*/ 1 w 71"/>
                <a:gd name="T63" fmla="*/ 1 h 84"/>
                <a:gd name="T64" fmla="*/ 1 w 71"/>
                <a:gd name="T65" fmla="*/ 1 h 84"/>
                <a:gd name="T66" fmla="*/ 1 w 71"/>
                <a:gd name="T67" fmla="*/ 1 h 84"/>
                <a:gd name="T68" fmla="*/ 1 w 71"/>
                <a:gd name="T69" fmla="*/ 1 h 84"/>
                <a:gd name="T70" fmla="*/ 1 w 71"/>
                <a:gd name="T71" fmla="*/ 1 h 84"/>
                <a:gd name="T72" fmla="*/ 1 w 71"/>
                <a:gd name="T73" fmla="*/ 0 h 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1"/>
                <a:gd name="T112" fmla="*/ 0 h 84"/>
                <a:gd name="T113" fmla="*/ 71 w 71"/>
                <a:gd name="T114" fmla="*/ 84 h 8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1" h="84">
                  <a:moveTo>
                    <a:pt x="35" y="0"/>
                  </a:moveTo>
                  <a:lnTo>
                    <a:pt x="35" y="0"/>
                  </a:lnTo>
                  <a:lnTo>
                    <a:pt x="0" y="84"/>
                  </a:lnTo>
                  <a:lnTo>
                    <a:pt x="2" y="82"/>
                  </a:lnTo>
                  <a:lnTo>
                    <a:pt x="4" y="82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1" y="78"/>
                  </a:lnTo>
                  <a:lnTo>
                    <a:pt x="13" y="78"/>
                  </a:lnTo>
                  <a:lnTo>
                    <a:pt x="15" y="78"/>
                  </a:lnTo>
                  <a:lnTo>
                    <a:pt x="17" y="76"/>
                  </a:lnTo>
                  <a:lnTo>
                    <a:pt x="21" y="76"/>
                  </a:lnTo>
                  <a:lnTo>
                    <a:pt x="25" y="76"/>
                  </a:lnTo>
                  <a:lnTo>
                    <a:pt x="27" y="76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3" y="76"/>
                  </a:lnTo>
                  <a:lnTo>
                    <a:pt x="35" y="76"/>
                  </a:lnTo>
                  <a:lnTo>
                    <a:pt x="39" y="76"/>
                  </a:lnTo>
                  <a:lnTo>
                    <a:pt x="41" y="76"/>
                  </a:lnTo>
                  <a:lnTo>
                    <a:pt x="43" y="76"/>
                  </a:lnTo>
                  <a:lnTo>
                    <a:pt x="45" y="76"/>
                  </a:lnTo>
                  <a:lnTo>
                    <a:pt x="47" y="76"/>
                  </a:lnTo>
                  <a:lnTo>
                    <a:pt x="49" y="76"/>
                  </a:lnTo>
                  <a:lnTo>
                    <a:pt x="51" y="76"/>
                  </a:lnTo>
                  <a:lnTo>
                    <a:pt x="53" y="76"/>
                  </a:lnTo>
                  <a:lnTo>
                    <a:pt x="57" y="78"/>
                  </a:lnTo>
                  <a:lnTo>
                    <a:pt x="59" y="78"/>
                  </a:lnTo>
                  <a:lnTo>
                    <a:pt x="61" y="78"/>
                  </a:lnTo>
                  <a:lnTo>
                    <a:pt x="63" y="80"/>
                  </a:lnTo>
                  <a:lnTo>
                    <a:pt x="65" y="80"/>
                  </a:lnTo>
                  <a:lnTo>
                    <a:pt x="67" y="82"/>
                  </a:lnTo>
                  <a:lnTo>
                    <a:pt x="69" y="82"/>
                  </a:lnTo>
                  <a:lnTo>
                    <a:pt x="71" y="8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61" name="Rectangle 280"/>
            <p:cNvSpPr>
              <a:spLocks noChangeArrowheads="1"/>
            </p:cNvSpPr>
            <p:nvPr/>
          </p:nvSpPr>
          <p:spPr bwMode="auto">
            <a:xfrm>
              <a:off x="4106" y="3592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62" name="Rectangle 281"/>
            <p:cNvSpPr>
              <a:spLocks noChangeArrowheads="1"/>
            </p:cNvSpPr>
            <p:nvPr/>
          </p:nvSpPr>
          <p:spPr bwMode="auto">
            <a:xfrm>
              <a:off x="4140" y="3592"/>
              <a:ext cx="1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63" name="Rectangle 282"/>
            <p:cNvSpPr>
              <a:spLocks noChangeArrowheads="1"/>
            </p:cNvSpPr>
            <p:nvPr/>
          </p:nvSpPr>
          <p:spPr bwMode="auto">
            <a:xfrm>
              <a:off x="4154" y="3592"/>
              <a:ext cx="3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64" name="Rectangle 283"/>
            <p:cNvSpPr>
              <a:spLocks noChangeArrowheads="1"/>
            </p:cNvSpPr>
            <p:nvPr/>
          </p:nvSpPr>
          <p:spPr bwMode="auto">
            <a:xfrm>
              <a:off x="4205" y="3592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+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65" name="Rectangle 284"/>
            <p:cNvSpPr>
              <a:spLocks noChangeArrowheads="1"/>
            </p:cNvSpPr>
            <p:nvPr/>
          </p:nvSpPr>
          <p:spPr bwMode="auto">
            <a:xfrm>
              <a:off x="4248" y="3592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66" name="Rectangle 285"/>
            <p:cNvSpPr>
              <a:spLocks noChangeArrowheads="1"/>
            </p:cNvSpPr>
            <p:nvPr/>
          </p:nvSpPr>
          <p:spPr bwMode="auto">
            <a:xfrm>
              <a:off x="4283" y="3608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2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67" name="Freeform 286"/>
            <p:cNvSpPr>
              <a:spLocks/>
            </p:cNvSpPr>
            <p:nvPr/>
          </p:nvSpPr>
          <p:spPr bwMode="auto">
            <a:xfrm>
              <a:off x="5483" y="2350"/>
              <a:ext cx="245" cy="16"/>
            </a:xfrm>
            <a:custGeom>
              <a:avLst/>
              <a:gdLst>
                <a:gd name="T0" fmla="*/ 1 w 489"/>
                <a:gd name="T1" fmla="*/ 1 h 32"/>
                <a:gd name="T2" fmla="*/ 1 w 489"/>
                <a:gd name="T3" fmla="*/ 1 h 32"/>
                <a:gd name="T4" fmla="*/ 0 w 489"/>
                <a:gd name="T5" fmla="*/ 0 h 32"/>
                <a:gd name="T6" fmla="*/ 0 w 489"/>
                <a:gd name="T7" fmla="*/ 1 h 32"/>
                <a:gd name="T8" fmla="*/ 1 w 489"/>
                <a:gd name="T9" fmla="*/ 1 h 32"/>
                <a:gd name="T10" fmla="*/ 1 w 489"/>
                <a:gd name="T11" fmla="*/ 1 h 32"/>
                <a:gd name="T12" fmla="*/ 1 w 489"/>
                <a:gd name="T13" fmla="*/ 1 h 32"/>
                <a:gd name="T14" fmla="*/ 1 w 489"/>
                <a:gd name="T15" fmla="*/ 1 h 32"/>
                <a:gd name="T16" fmla="*/ 1 w 489"/>
                <a:gd name="T17" fmla="*/ 1 h 32"/>
                <a:gd name="T18" fmla="*/ 1 w 489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89"/>
                <a:gd name="T31" fmla="*/ 0 h 32"/>
                <a:gd name="T32" fmla="*/ 489 w 489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89" h="32">
                  <a:moveTo>
                    <a:pt x="489" y="22"/>
                  </a:moveTo>
                  <a:lnTo>
                    <a:pt x="483" y="6"/>
                  </a:lnTo>
                  <a:lnTo>
                    <a:pt x="0" y="0"/>
                  </a:lnTo>
                  <a:lnTo>
                    <a:pt x="0" y="32"/>
                  </a:lnTo>
                  <a:lnTo>
                    <a:pt x="483" y="32"/>
                  </a:lnTo>
                  <a:lnTo>
                    <a:pt x="479" y="22"/>
                  </a:lnTo>
                  <a:lnTo>
                    <a:pt x="489" y="22"/>
                  </a:lnTo>
                  <a:lnTo>
                    <a:pt x="489" y="6"/>
                  </a:lnTo>
                  <a:lnTo>
                    <a:pt x="483" y="6"/>
                  </a:lnTo>
                  <a:lnTo>
                    <a:pt x="4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68" name="Freeform 287"/>
            <p:cNvSpPr>
              <a:spLocks/>
            </p:cNvSpPr>
            <p:nvPr/>
          </p:nvSpPr>
          <p:spPr bwMode="auto">
            <a:xfrm>
              <a:off x="5725" y="2354"/>
              <a:ext cx="16" cy="903"/>
            </a:xfrm>
            <a:custGeom>
              <a:avLst/>
              <a:gdLst>
                <a:gd name="T0" fmla="*/ 1 w 32"/>
                <a:gd name="T1" fmla="*/ 3 h 1807"/>
                <a:gd name="T2" fmla="*/ 1 w 32"/>
                <a:gd name="T3" fmla="*/ 3 h 1807"/>
                <a:gd name="T4" fmla="*/ 1 w 32"/>
                <a:gd name="T5" fmla="*/ 0 h 1807"/>
                <a:gd name="T6" fmla="*/ 0 w 32"/>
                <a:gd name="T7" fmla="*/ 0 h 1807"/>
                <a:gd name="T8" fmla="*/ 0 w 32"/>
                <a:gd name="T9" fmla="*/ 3 h 1807"/>
                <a:gd name="T10" fmla="*/ 1 w 32"/>
                <a:gd name="T11" fmla="*/ 3 h 1807"/>
                <a:gd name="T12" fmla="*/ 1 w 32"/>
                <a:gd name="T13" fmla="*/ 3 h 1807"/>
                <a:gd name="T14" fmla="*/ 1 w 32"/>
                <a:gd name="T15" fmla="*/ 3 h 1807"/>
                <a:gd name="T16" fmla="*/ 1 w 32"/>
                <a:gd name="T17" fmla="*/ 3 h 1807"/>
                <a:gd name="T18" fmla="*/ 1 w 32"/>
                <a:gd name="T19" fmla="*/ 3 h 18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807"/>
                <a:gd name="T32" fmla="*/ 32 w 32"/>
                <a:gd name="T33" fmla="*/ 1807 h 180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807">
                  <a:moveTo>
                    <a:pt x="12" y="1807"/>
                  </a:moveTo>
                  <a:lnTo>
                    <a:pt x="32" y="1801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801"/>
                  </a:lnTo>
                  <a:lnTo>
                    <a:pt x="12" y="1797"/>
                  </a:lnTo>
                  <a:lnTo>
                    <a:pt x="12" y="1807"/>
                  </a:lnTo>
                  <a:lnTo>
                    <a:pt x="32" y="1807"/>
                  </a:lnTo>
                  <a:lnTo>
                    <a:pt x="32" y="1801"/>
                  </a:lnTo>
                  <a:lnTo>
                    <a:pt x="12" y="18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69" name="Freeform 288"/>
            <p:cNvSpPr>
              <a:spLocks/>
            </p:cNvSpPr>
            <p:nvPr/>
          </p:nvSpPr>
          <p:spPr bwMode="auto">
            <a:xfrm>
              <a:off x="5395" y="3254"/>
              <a:ext cx="330" cy="16"/>
            </a:xfrm>
            <a:custGeom>
              <a:avLst/>
              <a:gdLst>
                <a:gd name="T0" fmla="*/ 1 w 659"/>
                <a:gd name="T1" fmla="*/ 1 h 32"/>
                <a:gd name="T2" fmla="*/ 1 w 659"/>
                <a:gd name="T3" fmla="*/ 1 h 32"/>
                <a:gd name="T4" fmla="*/ 2 w 659"/>
                <a:gd name="T5" fmla="*/ 1 h 32"/>
                <a:gd name="T6" fmla="*/ 2 w 659"/>
                <a:gd name="T7" fmla="*/ 0 h 32"/>
                <a:gd name="T8" fmla="*/ 1 w 659"/>
                <a:gd name="T9" fmla="*/ 0 h 32"/>
                <a:gd name="T10" fmla="*/ 0 w 659"/>
                <a:gd name="T11" fmla="*/ 1 h 32"/>
                <a:gd name="T12" fmla="*/ 1 w 659"/>
                <a:gd name="T13" fmla="*/ 0 h 32"/>
                <a:gd name="T14" fmla="*/ 0 w 659"/>
                <a:gd name="T15" fmla="*/ 0 h 32"/>
                <a:gd name="T16" fmla="*/ 0 w 659"/>
                <a:gd name="T17" fmla="*/ 1 h 32"/>
                <a:gd name="T18" fmla="*/ 1 w 659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9"/>
                <a:gd name="T31" fmla="*/ 0 h 32"/>
                <a:gd name="T32" fmla="*/ 659 w 659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9" h="32">
                  <a:moveTo>
                    <a:pt x="10" y="12"/>
                  </a:moveTo>
                  <a:lnTo>
                    <a:pt x="6" y="32"/>
                  </a:lnTo>
                  <a:lnTo>
                    <a:pt x="659" y="32"/>
                  </a:lnTo>
                  <a:lnTo>
                    <a:pt x="659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0" name="Freeform 289"/>
            <p:cNvSpPr>
              <a:spLocks/>
            </p:cNvSpPr>
            <p:nvPr/>
          </p:nvSpPr>
          <p:spPr bwMode="auto">
            <a:xfrm>
              <a:off x="5395" y="3254"/>
              <a:ext cx="16" cy="301"/>
            </a:xfrm>
            <a:custGeom>
              <a:avLst/>
              <a:gdLst>
                <a:gd name="T0" fmla="*/ 1 w 32"/>
                <a:gd name="T1" fmla="*/ 2 h 601"/>
                <a:gd name="T2" fmla="*/ 1 w 32"/>
                <a:gd name="T3" fmla="*/ 2 h 601"/>
                <a:gd name="T4" fmla="*/ 1 w 32"/>
                <a:gd name="T5" fmla="*/ 0 h 601"/>
                <a:gd name="T6" fmla="*/ 0 w 32"/>
                <a:gd name="T7" fmla="*/ 0 h 601"/>
                <a:gd name="T8" fmla="*/ 0 w 32"/>
                <a:gd name="T9" fmla="*/ 2 h 601"/>
                <a:gd name="T10" fmla="*/ 1 w 32"/>
                <a:gd name="T11" fmla="*/ 2 h 6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601"/>
                <a:gd name="T20" fmla="*/ 32 w 32"/>
                <a:gd name="T21" fmla="*/ 601 h 6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601">
                  <a:moveTo>
                    <a:pt x="16" y="601"/>
                  </a:moveTo>
                  <a:lnTo>
                    <a:pt x="32" y="601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601"/>
                  </a:lnTo>
                  <a:lnTo>
                    <a:pt x="16" y="6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1" name="Freeform 290"/>
            <p:cNvSpPr>
              <a:spLocks/>
            </p:cNvSpPr>
            <p:nvPr/>
          </p:nvSpPr>
          <p:spPr bwMode="auto">
            <a:xfrm>
              <a:off x="5483" y="2207"/>
              <a:ext cx="273" cy="16"/>
            </a:xfrm>
            <a:custGeom>
              <a:avLst/>
              <a:gdLst>
                <a:gd name="T0" fmla="*/ 1 w 545"/>
                <a:gd name="T1" fmla="*/ 1 h 32"/>
                <a:gd name="T2" fmla="*/ 1 w 545"/>
                <a:gd name="T3" fmla="*/ 1 h 32"/>
                <a:gd name="T4" fmla="*/ 2 w 545"/>
                <a:gd name="T5" fmla="*/ 1 h 32"/>
                <a:gd name="T6" fmla="*/ 2 w 545"/>
                <a:gd name="T7" fmla="*/ 0 h 32"/>
                <a:gd name="T8" fmla="*/ 1 w 545"/>
                <a:gd name="T9" fmla="*/ 0 h 32"/>
                <a:gd name="T10" fmla="*/ 0 w 545"/>
                <a:gd name="T11" fmla="*/ 1 h 32"/>
                <a:gd name="T12" fmla="*/ 1 w 545"/>
                <a:gd name="T13" fmla="*/ 0 h 32"/>
                <a:gd name="T14" fmla="*/ 0 w 545"/>
                <a:gd name="T15" fmla="*/ 0 h 32"/>
                <a:gd name="T16" fmla="*/ 0 w 545"/>
                <a:gd name="T17" fmla="*/ 1 h 32"/>
                <a:gd name="T18" fmla="*/ 1 w 545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5"/>
                <a:gd name="T31" fmla="*/ 0 h 32"/>
                <a:gd name="T32" fmla="*/ 545 w 545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5" h="32">
                  <a:moveTo>
                    <a:pt x="10" y="18"/>
                  </a:moveTo>
                  <a:lnTo>
                    <a:pt x="4" y="32"/>
                  </a:lnTo>
                  <a:lnTo>
                    <a:pt x="545" y="32"/>
                  </a:lnTo>
                  <a:lnTo>
                    <a:pt x="545" y="0"/>
                  </a:lnTo>
                  <a:lnTo>
                    <a:pt x="4" y="0"/>
                  </a:lnTo>
                  <a:lnTo>
                    <a:pt x="0" y="1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2" name="Freeform 291"/>
            <p:cNvSpPr>
              <a:spLocks/>
            </p:cNvSpPr>
            <p:nvPr/>
          </p:nvSpPr>
          <p:spPr bwMode="auto">
            <a:xfrm>
              <a:off x="5482" y="2208"/>
              <a:ext cx="16" cy="145"/>
            </a:xfrm>
            <a:custGeom>
              <a:avLst/>
              <a:gdLst>
                <a:gd name="T0" fmla="*/ 1 w 32"/>
                <a:gd name="T1" fmla="*/ 1 h 289"/>
                <a:gd name="T2" fmla="*/ 1 w 32"/>
                <a:gd name="T3" fmla="*/ 1 h 289"/>
                <a:gd name="T4" fmla="*/ 1 w 32"/>
                <a:gd name="T5" fmla="*/ 0 h 289"/>
                <a:gd name="T6" fmla="*/ 1 w 32"/>
                <a:gd name="T7" fmla="*/ 0 h 289"/>
                <a:gd name="T8" fmla="*/ 0 w 32"/>
                <a:gd name="T9" fmla="*/ 1 h 289"/>
                <a:gd name="T10" fmla="*/ 1 w 32"/>
                <a:gd name="T11" fmla="*/ 1 h 2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89"/>
                <a:gd name="T20" fmla="*/ 32 w 32"/>
                <a:gd name="T21" fmla="*/ 289 h 2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89">
                  <a:moveTo>
                    <a:pt x="16" y="289"/>
                  </a:moveTo>
                  <a:lnTo>
                    <a:pt x="26" y="289"/>
                  </a:lnTo>
                  <a:lnTo>
                    <a:pt x="32" y="0"/>
                  </a:lnTo>
                  <a:lnTo>
                    <a:pt x="6" y="0"/>
                  </a:lnTo>
                  <a:lnTo>
                    <a:pt x="0" y="289"/>
                  </a:lnTo>
                  <a:lnTo>
                    <a:pt x="16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3" name="Freeform 292"/>
            <p:cNvSpPr>
              <a:spLocks/>
            </p:cNvSpPr>
            <p:nvPr/>
          </p:nvSpPr>
          <p:spPr bwMode="auto">
            <a:xfrm>
              <a:off x="5600" y="2613"/>
              <a:ext cx="16" cy="547"/>
            </a:xfrm>
            <a:custGeom>
              <a:avLst/>
              <a:gdLst>
                <a:gd name="T0" fmla="*/ 1 w 32"/>
                <a:gd name="T1" fmla="*/ 2 h 1094"/>
                <a:gd name="T2" fmla="*/ 1 w 32"/>
                <a:gd name="T3" fmla="*/ 2 h 1094"/>
                <a:gd name="T4" fmla="*/ 1 w 32"/>
                <a:gd name="T5" fmla="*/ 0 h 1094"/>
                <a:gd name="T6" fmla="*/ 0 w 32"/>
                <a:gd name="T7" fmla="*/ 0 h 1094"/>
                <a:gd name="T8" fmla="*/ 0 w 32"/>
                <a:gd name="T9" fmla="*/ 2 h 1094"/>
                <a:gd name="T10" fmla="*/ 1 w 32"/>
                <a:gd name="T11" fmla="*/ 2 h 1094"/>
                <a:gd name="T12" fmla="*/ 1 w 32"/>
                <a:gd name="T13" fmla="*/ 2 h 1094"/>
                <a:gd name="T14" fmla="*/ 1 w 32"/>
                <a:gd name="T15" fmla="*/ 2 h 1094"/>
                <a:gd name="T16" fmla="*/ 1 w 32"/>
                <a:gd name="T17" fmla="*/ 2 h 1094"/>
                <a:gd name="T18" fmla="*/ 1 w 32"/>
                <a:gd name="T19" fmla="*/ 2 h 10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094"/>
                <a:gd name="T32" fmla="*/ 32 w 32"/>
                <a:gd name="T33" fmla="*/ 1094 h 10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094">
                  <a:moveTo>
                    <a:pt x="12" y="1094"/>
                  </a:moveTo>
                  <a:lnTo>
                    <a:pt x="32" y="109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090"/>
                  </a:lnTo>
                  <a:lnTo>
                    <a:pt x="12" y="1084"/>
                  </a:lnTo>
                  <a:lnTo>
                    <a:pt x="12" y="1094"/>
                  </a:lnTo>
                  <a:lnTo>
                    <a:pt x="32" y="1094"/>
                  </a:lnTo>
                  <a:lnTo>
                    <a:pt x="32" y="1090"/>
                  </a:lnTo>
                  <a:lnTo>
                    <a:pt x="12" y="10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4" name="Freeform 293"/>
            <p:cNvSpPr>
              <a:spLocks/>
            </p:cNvSpPr>
            <p:nvPr/>
          </p:nvSpPr>
          <p:spPr bwMode="auto">
            <a:xfrm>
              <a:off x="5320" y="3156"/>
              <a:ext cx="280" cy="16"/>
            </a:xfrm>
            <a:custGeom>
              <a:avLst/>
              <a:gdLst>
                <a:gd name="T0" fmla="*/ 0 w 559"/>
                <a:gd name="T1" fmla="*/ 1 h 32"/>
                <a:gd name="T2" fmla="*/ 0 w 559"/>
                <a:gd name="T3" fmla="*/ 1 h 32"/>
                <a:gd name="T4" fmla="*/ 2 w 559"/>
                <a:gd name="T5" fmla="*/ 1 h 32"/>
                <a:gd name="T6" fmla="*/ 2 w 559"/>
                <a:gd name="T7" fmla="*/ 0 h 32"/>
                <a:gd name="T8" fmla="*/ 0 w 559"/>
                <a:gd name="T9" fmla="*/ 1 h 32"/>
                <a:gd name="T10" fmla="*/ 0 w 559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9"/>
                <a:gd name="T19" fmla="*/ 0 h 32"/>
                <a:gd name="T20" fmla="*/ 559 w 559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9" h="32">
                  <a:moveTo>
                    <a:pt x="0" y="24"/>
                  </a:moveTo>
                  <a:lnTo>
                    <a:pt x="0" y="32"/>
                  </a:lnTo>
                  <a:lnTo>
                    <a:pt x="559" y="24"/>
                  </a:lnTo>
                  <a:lnTo>
                    <a:pt x="559" y="0"/>
                  </a:lnTo>
                  <a:lnTo>
                    <a:pt x="0" y="1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5" name="Freeform 294"/>
            <p:cNvSpPr>
              <a:spLocks/>
            </p:cNvSpPr>
            <p:nvPr/>
          </p:nvSpPr>
          <p:spPr bwMode="auto">
            <a:xfrm>
              <a:off x="4962" y="2613"/>
              <a:ext cx="16" cy="547"/>
            </a:xfrm>
            <a:custGeom>
              <a:avLst/>
              <a:gdLst>
                <a:gd name="T0" fmla="*/ 1 w 32"/>
                <a:gd name="T1" fmla="*/ 2 h 1094"/>
                <a:gd name="T2" fmla="*/ 1 w 32"/>
                <a:gd name="T3" fmla="*/ 2 h 1094"/>
                <a:gd name="T4" fmla="*/ 1 w 32"/>
                <a:gd name="T5" fmla="*/ 0 h 1094"/>
                <a:gd name="T6" fmla="*/ 0 w 32"/>
                <a:gd name="T7" fmla="*/ 0 h 1094"/>
                <a:gd name="T8" fmla="*/ 0 w 32"/>
                <a:gd name="T9" fmla="*/ 2 h 1094"/>
                <a:gd name="T10" fmla="*/ 1 w 32"/>
                <a:gd name="T11" fmla="*/ 2 h 1094"/>
                <a:gd name="T12" fmla="*/ 0 w 32"/>
                <a:gd name="T13" fmla="*/ 2 h 1094"/>
                <a:gd name="T14" fmla="*/ 0 w 32"/>
                <a:gd name="T15" fmla="*/ 2 h 1094"/>
                <a:gd name="T16" fmla="*/ 1 w 32"/>
                <a:gd name="T17" fmla="*/ 2 h 1094"/>
                <a:gd name="T18" fmla="*/ 1 w 32"/>
                <a:gd name="T19" fmla="*/ 2 h 10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094"/>
                <a:gd name="T32" fmla="*/ 32 w 32"/>
                <a:gd name="T33" fmla="*/ 1094 h 10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094">
                  <a:moveTo>
                    <a:pt x="12" y="1084"/>
                  </a:moveTo>
                  <a:lnTo>
                    <a:pt x="32" y="109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090"/>
                  </a:lnTo>
                  <a:lnTo>
                    <a:pt x="12" y="1094"/>
                  </a:lnTo>
                  <a:lnTo>
                    <a:pt x="0" y="1090"/>
                  </a:lnTo>
                  <a:lnTo>
                    <a:pt x="0" y="1094"/>
                  </a:lnTo>
                  <a:lnTo>
                    <a:pt x="12" y="1094"/>
                  </a:lnTo>
                  <a:lnTo>
                    <a:pt x="12" y="10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6" name="Freeform 295"/>
            <p:cNvSpPr>
              <a:spLocks/>
            </p:cNvSpPr>
            <p:nvPr/>
          </p:nvSpPr>
          <p:spPr bwMode="auto">
            <a:xfrm>
              <a:off x="4962" y="3155"/>
              <a:ext cx="280" cy="16"/>
            </a:xfrm>
            <a:custGeom>
              <a:avLst/>
              <a:gdLst>
                <a:gd name="T0" fmla="*/ 2 w 559"/>
                <a:gd name="T1" fmla="*/ 1 h 32"/>
                <a:gd name="T2" fmla="*/ 2 w 559"/>
                <a:gd name="T3" fmla="*/ 1 h 32"/>
                <a:gd name="T4" fmla="*/ 0 w 559"/>
                <a:gd name="T5" fmla="*/ 0 h 32"/>
                <a:gd name="T6" fmla="*/ 0 w 559"/>
                <a:gd name="T7" fmla="*/ 1 h 32"/>
                <a:gd name="T8" fmla="*/ 2 w 559"/>
                <a:gd name="T9" fmla="*/ 1 h 32"/>
                <a:gd name="T10" fmla="*/ 2 w 559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9"/>
                <a:gd name="T19" fmla="*/ 0 h 32"/>
                <a:gd name="T20" fmla="*/ 559 w 559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9" h="32">
                  <a:moveTo>
                    <a:pt x="559" y="24"/>
                  </a:moveTo>
                  <a:lnTo>
                    <a:pt x="559" y="12"/>
                  </a:lnTo>
                  <a:lnTo>
                    <a:pt x="0" y="0"/>
                  </a:lnTo>
                  <a:lnTo>
                    <a:pt x="0" y="20"/>
                  </a:lnTo>
                  <a:lnTo>
                    <a:pt x="559" y="32"/>
                  </a:lnTo>
                  <a:lnTo>
                    <a:pt x="559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7" name="Freeform 296"/>
            <p:cNvSpPr>
              <a:spLocks/>
            </p:cNvSpPr>
            <p:nvPr/>
          </p:nvSpPr>
          <p:spPr bwMode="auto">
            <a:xfrm>
              <a:off x="5317" y="3043"/>
              <a:ext cx="16" cy="398"/>
            </a:xfrm>
            <a:custGeom>
              <a:avLst/>
              <a:gdLst>
                <a:gd name="T0" fmla="*/ 1 w 32"/>
                <a:gd name="T1" fmla="*/ 2 h 796"/>
                <a:gd name="T2" fmla="*/ 1 w 32"/>
                <a:gd name="T3" fmla="*/ 2 h 796"/>
                <a:gd name="T4" fmla="*/ 1 w 32"/>
                <a:gd name="T5" fmla="*/ 0 h 796"/>
                <a:gd name="T6" fmla="*/ 0 w 32"/>
                <a:gd name="T7" fmla="*/ 0 h 796"/>
                <a:gd name="T8" fmla="*/ 0 w 32"/>
                <a:gd name="T9" fmla="*/ 2 h 796"/>
                <a:gd name="T10" fmla="*/ 1 w 32"/>
                <a:gd name="T11" fmla="*/ 2 h 7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796"/>
                <a:gd name="T20" fmla="*/ 32 w 32"/>
                <a:gd name="T21" fmla="*/ 796 h 7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796">
                  <a:moveTo>
                    <a:pt x="18" y="796"/>
                  </a:moveTo>
                  <a:lnTo>
                    <a:pt x="32" y="79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796"/>
                  </a:lnTo>
                  <a:lnTo>
                    <a:pt x="18" y="7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8" name="Freeform 297"/>
            <p:cNvSpPr>
              <a:spLocks/>
            </p:cNvSpPr>
            <p:nvPr/>
          </p:nvSpPr>
          <p:spPr bwMode="auto">
            <a:xfrm>
              <a:off x="5244" y="3043"/>
              <a:ext cx="16" cy="398"/>
            </a:xfrm>
            <a:custGeom>
              <a:avLst/>
              <a:gdLst>
                <a:gd name="T0" fmla="*/ 1 w 32"/>
                <a:gd name="T1" fmla="*/ 2 h 796"/>
                <a:gd name="T2" fmla="*/ 1 w 32"/>
                <a:gd name="T3" fmla="*/ 2 h 796"/>
                <a:gd name="T4" fmla="*/ 1 w 32"/>
                <a:gd name="T5" fmla="*/ 0 h 796"/>
                <a:gd name="T6" fmla="*/ 0 w 32"/>
                <a:gd name="T7" fmla="*/ 0 h 796"/>
                <a:gd name="T8" fmla="*/ 0 w 32"/>
                <a:gd name="T9" fmla="*/ 2 h 796"/>
                <a:gd name="T10" fmla="*/ 1 w 32"/>
                <a:gd name="T11" fmla="*/ 2 h 7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796"/>
                <a:gd name="T20" fmla="*/ 32 w 32"/>
                <a:gd name="T21" fmla="*/ 796 h 7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796">
                  <a:moveTo>
                    <a:pt x="18" y="796"/>
                  </a:moveTo>
                  <a:lnTo>
                    <a:pt x="32" y="79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796"/>
                  </a:lnTo>
                  <a:lnTo>
                    <a:pt x="18" y="7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79" name="Freeform 298"/>
            <p:cNvSpPr>
              <a:spLocks/>
            </p:cNvSpPr>
            <p:nvPr/>
          </p:nvSpPr>
          <p:spPr bwMode="auto">
            <a:xfrm>
              <a:off x="5026" y="3572"/>
              <a:ext cx="259" cy="16"/>
            </a:xfrm>
            <a:custGeom>
              <a:avLst/>
              <a:gdLst>
                <a:gd name="T0" fmla="*/ 1 w 517"/>
                <a:gd name="T1" fmla="*/ 1 h 32"/>
                <a:gd name="T2" fmla="*/ 1 w 517"/>
                <a:gd name="T3" fmla="*/ 1 h 32"/>
                <a:gd name="T4" fmla="*/ 0 w 517"/>
                <a:gd name="T5" fmla="*/ 0 h 32"/>
                <a:gd name="T6" fmla="*/ 0 w 517"/>
                <a:gd name="T7" fmla="*/ 1 h 32"/>
                <a:gd name="T8" fmla="*/ 1 w 517"/>
                <a:gd name="T9" fmla="*/ 1 h 32"/>
                <a:gd name="T10" fmla="*/ 2 w 517"/>
                <a:gd name="T11" fmla="*/ 1 h 32"/>
                <a:gd name="T12" fmla="*/ 1 w 517"/>
                <a:gd name="T13" fmla="*/ 1 h 32"/>
                <a:gd name="T14" fmla="*/ 2 w 517"/>
                <a:gd name="T15" fmla="*/ 1 h 32"/>
                <a:gd name="T16" fmla="*/ 2 w 517"/>
                <a:gd name="T17" fmla="*/ 1 h 32"/>
                <a:gd name="T18" fmla="*/ 1 w 517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7"/>
                <a:gd name="T31" fmla="*/ 0 h 32"/>
                <a:gd name="T32" fmla="*/ 517 w 517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7" h="32">
                  <a:moveTo>
                    <a:pt x="505" y="18"/>
                  </a:moveTo>
                  <a:lnTo>
                    <a:pt x="511" y="4"/>
                  </a:lnTo>
                  <a:lnTo>
                    <a:pt x="0" y="0"/>
                  </a:lnTo>
                  <a:lnTo>
                    <a:pt x="0" y="28"/>
                  </a:lnTo>
                  <a:lnTo>
                    <a:pt x="511" y="32"/>
                  </a:lnTo>
                  <a:lnTo>
                    <a:pt x="517" y="18"/>
                  </a:lnTo>
                  <a:lnTo>
                    <a:pt x="511" y="32"/>
                  </a:lnTo>
                  <a:lnTo>
                    <a:pt x="517" y="32"/>
                  </a:lnTo>
                  <a:lnTo>
                    <a:pt x="517" y="18"/>
                  </a:lnTo>
                  <a:lnTo>
                    <a:pt x="505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80" name="Freeform 299"/>
            <p:cNvSpPr>
              <a:spLocks/>
            </p:cNvSpPr>
            <p:nvPr/>
          </p:nvSpPr>
          <p:spPr bwMode="auto">
            <a:xfrm>
              <a:off x="5280" y="3423"/>
              <a:ext cx="16" cy="152"/>
            </a:xfrm>
            <a:custGeom>
              <a:avLst/>
              <a:gdLst>
                <a:gd name="T0" fmla="*/ 1 w 32"/>
                <a:gd name="T1" fmla="*/ 0 h 304"/>
                <a:gd name="T2" fmla="*/ 1 w 32"/>
                <a:gd name="T3" fmla="*/ 0 h 304"/>
                <a:gd name="T4" fmla="*/ 0 w 32"/>
                <a:gd name="T5" fmla="*/ 1 h 304"/>
                <a:gd name="T6" fmla="*/ 1 w 32"/>
                <a:gd name="T7" fmla="*/ 1 h 304"/>
                <a:gd name="T8" fmla="*/ 1 w 32"/>
                <a:gd name="T9" fmla="*/ 0 h 304"/>
                <a:gd name="T10" fmla="*/ 1 w 32"/>
                <a:gd name="T11" fmla="*/ 0 h 3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304"/>
                <a:gd name="T20" fmla="*/ 32 w 32"/>
                <a:gd name="T21" fmla="*/ 304 h 3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304">
                  <a:moveTo>
                    <a:pt x="18" y="0"/>
                  </a:moveTo>
                  <a:lnTo>
                    <a:pt x="4" y="0"/>
                  </a:lnTo>
                  <a:lnTo>
                    <a:pt x="0" y="304"/>
                  </a:lnTo>
                  <a:lnTo>
                    <a:pt x="28" y="304"/>
                  </a:lnTo>
                  <a:lnTo>
                    <a:pt x="32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81" name="Freeform 300"/>
            <p:cNvSpPr>
              <a:spLocks/>
            </p:cNvSpPr>
            <p:nvPr/>
          </p:nvSpPr>
          <p:spPr bwMode="auto">
            <a:xfrm>
              <a:off x="5265" y="3402"/>
              <a:ext cx="36" cy="42"/>
            </a:xfrm>
            <a:custGeom>
              <a:avLst/>
              <a:gdLst>
                <a:gd name="T0" fmla="*/ 1 w 72"/>
                <a:gd name="T1" fmla="*/ 0 h 84"/>
                <a:gd name="T2" fmla="*/ 1 w 72"/>
                <a:gd name="T3" fmla="*/ 0 h 84"/>
                <a:gd name="T4" fmla="*/ 0 w 72"/>
                <a:gd name="T5" fmla="*/ 1 h 84"/>
                <a:gd name="T6" fmla="*/ 0 w 72"/>
                <a:gd name="T7" fmla="*/ 1 h 84"/>
                <a:gd name="T8" fmla="*/ 1 w 72"/>
                <a:gd name="T9" fmla="*/ 1 h 84"/>
                <a:gd name="T10" fmla="*/ 1 w 72"/>
                <a:gd name="T11" fmla="*/ 1 h 84"/>
                <a:gd name="T12" fmla="*/ 1 w 72"/>
                <a:gd name="T13" fmla="*/ 1 h 84"/>
                <a:gd name="T14" fmla="*/ 1 w 72"/>
                <a:gd name="T15" fmla="*/ 1 h 84"/>
                <a:gd name="T16" fmla="*/ 1 w 72"/>
                <a:gd name="T17" fmla="*/ 1 h 84"/>
                <a:gd name="T18" fmla="*/ 1 w 72"/>
                <a:gd name="T19" fmla="*/ 1 h 84"/>
                <a:gd name="T20" fmla="*/ 1 w 72"/>
                <a:gd name="T21" fmla="*/ 1 h 84"/>
                <a:gd name="T22" fmla="*/ 1 w 72"/>
                <a:gd name="T23" fmla="*/ 1 h 84"/>
                <a:gd name="T24" fmla="*/ 1 w 72"/>
                <a:gd name="T25" fmla="*/ 1 h 84"/>
                <a:gd name="T26" fmla="*/ 1 w 72"/>
                <a:gd name="T27" fmla="*/ 1 h 84"/>
                <a:gd name="T28" fmla="*/ 1 w 72"/>
                <a:gd name="T29" fmla="*/ 1 h 84"/>
                <a:gd name="T30" fmla="*/ 1 w 72"/>
                <a:gd name="T31" fmla="*/ 1 h 84"/>
                <a:gd name="T32" fmla="*/ 1 w 72"/>
                <a:gd name="T33" fmla="*/ 1 h 84"/>
                <a:gd name="T34" fmla="*/ 1 w 72"/>
                <a:gd name="T35" fmla="*/ 1 h 84"/>
                <a:gd name="T36" fmla="*/ 1 w 72"/>
                <a:gd name="T37" fmla="*/ 1 h 84"/>
                <a:gd name="T38" fmla="*/ 1 w 72"/>
                <a:gd name="T39" fmla="*/ 1 h 84"/>
                <a:gd name="T40" fmla="*/ 1 w 72"/>
                <a:gd name="T41" fmla="*/ 1 h 84"/>
                <a:gd name="T42" fmla="*/ 1 w 72"/>
                <a:gd name="T43" fmla="*/ 1 h 84"/>
                <a:gd name="T44" fmla="*/ 1 w 72"/>
                <a:gd name="T45" fmla="*/ 1 h 84"/>
                <a:gd name="T46" fmla="*/ 1 w 72"/>
                <a:gd name="T47" fmla="*/ 1 h 84"/>
                <a:gd name="T48" fmla="*/ 1 w 72"/>
                <a:gd name="T49" fmla="*/ 1 h 84"/>
                <a:gd name="T50" fmla="*/ 1 w 72"/>
                <a:gd name="T51" fmla="*/ 1 h 84"/>
                <a:gd name="T52" fmla="*/ 1 w 72"/>
                <a:gd name="T53" fmla="*/ 1 h 84"/>
                <a:gd name="T54" fmla="*/ 1 w 72"/>
                <a:gd name="T55" fmla="*/ 1 h 84"/>
                <a:gd name="T56" fmla="*/ 1 w 72"/>
                <a:gd name="T57" fmla="*/ 1 h 84"/>
                <a:gd name="T58" fmla="*/ 1 w 72"/>
                <a:gd name="T59" fmla="*/ 1 h 84"/>
                <a:gd name="T60" fmla="*/ 1 w 72"/>
                <a:gd name="T61" fmla="*/ 1 h 84"/>
                <a:gd name="T62" fmla="*/ 1 w 72"/>
                <a:gd name="T63" fmla="*/ 1 h 84"/>
                <a:gd name="T64" fmla="*/ 1 w 72"/>
                <a:gd name="T65" fmla="*/ 1 h 84"/>
                <a:gd name="T66" fmla="*/ 1 w 72"/>
                <a:gd name="T67" fmla="*/ 1 h 84"/>
                <a:gd name="T68" fmla="*/ 1 w 72"/>
                <a:gd name="T69" fmla="*/ 1 h 84"/>
                <a:gd name="T70" fmla="*/ 1 w 72"/>
                <a:gd name="T71" fmla="*/ 1 h 84"/>
                <a:gd name="T72" fmla="*/ 1 w 72"/>
                <a:gd name="T73" fmla="*/ 0 h 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2"/>
                <a:gd name="T112" fmla="*/ 0 h 84"/>
                <a:gd name="T113" fmla="*/ 72 w 72"/>
                <a:gd name="T114" fmla="*/ 84 h 8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2" h="84">
                  <a:moveTo>
                    <a:pt x="36" y="0"/>
                  </a:moveTo>
                  <a:lnTo>
                    <a:pt x="36" y="0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2"/>
                  </a:lnTo>
                  <a:lnTo>
                    <a:pt x="6" y="82"/>
                  </a:lnTo>
                  <a:lnTo>
                    <a:pt x="8" y="80"/>
                  </a:lnTo>
                  <a:lnTo>
                    <a:pt x="12" y="80"/>
                  </a:lnTo>
                  <a:lnTo>
                    <a:pt x="12" y="78"/>
                  </a:lnTo>
                  <a:lnTo>
                    <a:pt x="16" y="78"/>
                  </a:lnTo>
                  <a:lnTo>
                    <a:pt x="18" y="78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4" y="76"/>
                  </a:lnTo>
                  <a:lnTo>
                    <a:pt x="26" y="76"/>
                  </a:lnTo>
                  <a:lnTo>
                    <a:pt x="30" y="76"/>
                  </a:lnTo>
                  <a:lnTo>
                    <a:pt x="32" y="76"/>
                  </a:lnTo>
                  <a:lnTo>
                    <a:pt x="34" y="76"/>
                  </a:lnTo>
                  <a:lnTo>
                    <a:pt x="36" y="76"/>
                  </a:lnTo>
                  <a:lnTo>
                    <a:pt x="38" y="76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2" y="78"/>
                  </a:lnTo>
                  <a:lnTo>
                    <a:pt x="54" y="78"/>
                  </a:lnTo>
                  <a:lnTo>
                    <a:pt x="56" y="78"/>
                  </a:lnTo>
                  <a:lnTo>
                    <a:pt x="58" y="80"/>
                  </a:lnTo>
                  <a:lnTo>
                    <a:pt x="60" y="80"/>
                  </a:lnTo>
                  <a:lnTo>
                    <a:pt x="64" y="82"/>
                  </a:lnTo>
                  <a:lnTo>
                    <a:pt x="66" y="82"/>
                  </a:lnTo>
                  <a:lnTo>
                    <a:pt x="68" y="82"/>
                  </a:lnTo>
                  <a:lnTo>
                    <a:pt x="70" y="84"/>
                  </a:lnTo>
                  <a:lnTo>
                    <a:pt x="72" y="8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82" name="Rectangle 301"/>
            <p:cNvSpPr>
              <a:spLocks noChangeArrowheads="1"/>
            </p:cNvSpPr>
            <p:nvPr/>
          </p:nvSpPr>
          <p:spPr bwMode="auto">
            <a:xfrm>
              <a:off x="5010" y="3521"/>
              <a:ext cx="3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83" name="Rectangle 302"/>
            <p:cNvSpPr>
              <a:spLocks noChangeArrowheads="1"/>
            </p:cNvSpPr>
            <p:nvPr/>
          </p:nvSpPr>
          <p:spPr bwMode="auto">
            <a:xfrm>
              <a:off x="5047" y="3521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84" name="Rectangle 303"/>
            <p:cNvSpPr>
              <a:spLocks noChangeArrowheads="1"/>
            </p:cNvSpPr>
            <p:nvPr/>
          </p:nvSpPr>
          <p:spPr bwMode="auto">
            <a:xfrm>
              <a:off x="5087" y="3521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L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85" name="Rectangle 304"/>
            <p:cNvSpPr>
              <a:spLocks noChangeArrowheads="1"/>
            </p:cNvSpPr>
            <p:nvPr/>
          </p:nvSpPr>
          <p:spPr bwMode="auto">
            <a:xfrm>
              <a:off x="5115" y="3521"/>
              <a:ext cx="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86" name="Rectangle 305"/>
            <p:cNvSpPr>
              <a:spLocks noChangeArrowheads="1"/>
            </p:cNvSpPr>
            <p:nvPr/>
          </p:nvSpPr>
          <p:spPr bwMode="auto">
            <a:xfrm>
              <a:off x="5151" y="3521"/>
              <a:ext cx="4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87" name="Rectangle 306"/>
            <p:cNvSpPr>
              <a:spLocks noChangeArrowheads="1"/>
            </p:cNvSpPr>
            <p:nvPr/>
          </p:nvSpPr>
          <p:spPr bwMode="auto">
            <a:xfrm>
              <a:off x="5193" y="3521"/>
              <a:ext cx="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88" name="Rectangle 307"/>
            <p:cNvSpPr>
              <a:spLocks noChangeArrowheads="1"/>
            </p:cNvSpPr>
            <p:nvPr/>
          </p:nvSpPr>
          <p:spPr bwMode="auto">
            <a:xfrm>
              <a:off x="5010" y="3577"/>
              <a:ext cx="2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89" name="Rectangle 308"/>
            <p:cNvSpPr>
              <a:spLocks noChangeArrowheads="1"/>
            </p:cNvSpPr>
            <p:nvPr/>
          </p:nvSpPr>
          <p:spPr bwMode="auto">
            <a:xfrm>
              <a:off x="5045" y="3577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F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0" name="Rectangle 309"/>
            <p:cNvSpPr>
              <a:spLocks noChangeArrowheads="1"/>
            </p:cNvSpPr>
            <p:nvPr/>
          </p:nvSpPr>
          <p:spPr bwMode="auto">
            <a:xfrm>
              <a:off x="5075" y="3577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F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1" name="Rectangle 310"/>
            <p:cNvSpPr>
              <a:spLocks noChangeArrowheads="1"/>
            </p:cNvSpPr>
            <p:nvPr/>
          </p:nvSpPr>
          <p:spPr bwMode="auto">
            <a:xfrm>
              <a:off x="5106" y="3577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L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2" name="Rectangle 311"/>
            <p:cNvSpPr>
              <a:spLocks noChangeArrowheads="1"/>
            </p:cNvSpPr>
            <p:nvPr/>
          </p:nvSpPr>
          <p:spPr bwMode="auto">
            <a:xfrm>
              <a:off x="5134" y="3577"/>
              <a:ext cx="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3" name="Rectangle 312"/>
            <p:cNvSpPr>
              <a:spLocks noChangeArrowheads="1"/>
            </p:cNvSpPr>
            <p:nvPr/>
          </p:nvSpPr>
          <p:spPr bwMode="auto">
            <a:xfrm>
              <a:off x="5171" y="3577"/>
              <a:ext cx="2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4" name="Rectangle 313"/>
            <p:cNvSpPr>
              <a:spLocks noChangeArrowheads="1"/>
            </p:cNvSpPr>
            <p:nvPr/>
          </p:nvSpPr>
          <p:spPr bwMode="auto">
            <a:xfrm>
              <a:off x="5205" y="3577"/>
              <a:ext cx="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5" name="Rectangle 314"/>
            <p:cNvSpPr>
              <a:spLocks noChangeArrowheads="1"/>
            </p:cNvSpPr>
            <p:nvPr/>
          </p:nvSpPr>
          <p:spPr bwMode="auto">
            <a:xfrm>
              <a:off x="5242" y="3577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6" name="Rectangle 315"/>
            <p:cNvSpPr>
              <a:spLocks noChangeArrowheads="1"/>
            </p:cNvSpPr>
            <p:nvPr/>
          </p:nvSpPr>
          <p:spPr bwMode="auto">
            <a:xfrm>
              <a:off x="5010" y="3634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+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7" name="Rectangle 316"/>
            <p:cNvSpPr>
              <a:spLocks noChangeArrowheads="1"/>
            </p:cNvSpPr>
            <p:nvPr/>
          </p:nvSpPr>
          <p:spPr bwMode="auto">
            <a:xfrm>
              <a:off x="5054" y="3634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8" name="Rectangle 317"/>
            <p:cNvSpPr>
              <a:spLocks noChangeArrowheads="1"/>
            </p:cNvSpPr>
            <p:nvPr/>
          </p:nvSpPr>
          <p:spPr bwMode="auto">
            <a:xfrm>
              <a:off x="5088" y="3634"/>
              <a:ext cx="1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299" name="Rectangle 318"/>
            <p:cNvSpPr>
              <a:spLocks noChangeArrowheads="1"/>
            </p:cNvSpPr>
            <p:nvPr/>
          </p:nvSpPr>
          <p:spPr bwMode="auto">
            <a:xfrm>
              <a:off x="5103" y="3634"/>
              <a:ext cx="3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00" name="Rectangle 319"/>
            <p:cNvSpPr>
              <a:spLocks noChangeArrowheads="1"/>
            </p:cNvSpPr>
            <p:nvPr/>
          </p:nvSpPr>
          <p:spPr bwMode="auto">
            <a:xfrm>
              <a:off x="5153" y="3634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+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01" name="Rectangle 320"/>
            <p:cNvSpPr>
              <a:spLocks noChangeArrowheads="1"/>
            </p:cNvSpPr>
            <p:nvPr/>
          </p:nvSpPr>
          <p:spPr bwMode="auto">
            <a:xfrm>
              <a:off x="5197" y="3634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02" name="Rectangle 321"/>
            <p:cNvSpPr>
              <a:spLocks noChangeArrowheads="1"/>
            </p:cNvSpPr>
            <p:nvPr/>
          </p:nvSpPr>
          <p:spPr bwMode="auto">
            <a:xfrm>
              <a:off x="5233" y="3642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2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03" name="Freeform 322"/>
            <p:cNvSpPr>
              <a:spLocks/>
            </p:cNvSpPr>
            <p:nvPr/>
          </p:nvSpPr>
          <p:spPr bwMode="auto">
            <a:xfrm>
              <a:off x="5367" y="3643"/>
              <a:ext cx="192" cy="16"/>
            </a:xfrm>
            <a:custGeom>
              <a:avLst/>
              <a:gdLst>
                <a:gd name="T0" fmla="*/ 0 w 384"/>
                <a:gd name="T1" fmla="*/ 1 h 32"/>
                <a:gd name="T2" fmla="*/ 1 w 384"/>
                <a:gd name="T3" fmla="*/ 1 h 32"/>
                <a:gd name="T4" fmla="*/ 1 w 384"/>
                <a:gd name="T5" fmla="*/ 1 h 32"/>
                <a:gd name="T6" fmla="*/ 1 w 384"/>
                <a:gd name="T7" fmla="*/ 1 h 32"/>
                <a:gd name="T8" fmla="*/ 1 w 384"/>
                <a:gd name="T9" fmla="*/ 0 h 32"/>
                <a:gd name="T10" fmla="*/ 1 w 384"/>
                <a:gd name="T11" fmla="*/ 1 h 32"/>
                <a:gd name="T12" fmla="*/ 0 w 384"/>
                <a:gd name="T13" fmla="*/ 1 h 32"/>
                <a:gd name="T14" fmla="*/ 0 w 384"/>
                <a:gd name="T15" fmla="*/ 1 h 32"/>
                <a:gd name="T16" fmla="*/ 1 w 384"/>
                <a:gd name="T17" fmla="*/ 1 h 32"/>
                <a:gd name="T18" fmla="*/ 0 w 384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2"/>
                <a:gd name="T32" fmla="*/ 384 w 384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2">
                  <a:moveTo>
                    <a:pt x="0" y="14"/>
                  </a:moveTo>
                  <a:lnTo>
                    <a:pt x="6" y="28"/>
                  </a:lnTo>
                  <a:lnTo>
                    <a:pt x="384" y="32"/>
                  </a:lnTo>
                  <a:lnTo>
                    <a:pt x="384" y="4"/>
                  </a:lnTo>
                  <a:lnTo>
                    <a:pt x="6" y="0"/>
                  </a:lnTo>
                  <a:lnTo>
                    <a:pt x="12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6" y="2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04" name="Freeform 323"/>
            <p:cNvSpPr>
              <a:spLocks/>
            </p:cNvSpPr>
            <p:nvPr/>
          </p:nvSpPr>
          <p:spPr bwMode="auto">
            <a:xfrm>
              <a:off x="5367" y="3483"/>
              <a:ext cx="16" cy="162"/>
            </a:xfrm>
            <a:custGeom>
              <a:avLst/>
              <a:gdLst>
                <a:gd name="T0" fmla="*/ 1 w 32"/>
                <a:gd name="T1" fmla="*/ 0 h 323"/>
                <a:gd name="T2" fmla="*/ 0 w 32"/>
                <a:gd name="T3" fmla="*/ 0 h 323"/>
                <a:gd name="T4" fmla="*/ 0 w 32"/>
                <a:gd name="T5" fmla="*/ 1 h 323"/>
                <a:gd name="T6" fmla="*/ 1 w 32"/>
                <a:gd name="T7" fmla="*/ 1 h 323"/>
                <a:gd name="T8" fmla="*/ 1 w 32"/>
                <a:gd name="T9" fmla="*/ 0 h 323"/>
                <a:gd name="T10" fmla="*/ 1 w 32"/>
                <a:gd name="T11" fmla="*/ 0 h 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323"/>
                <a:gd name="T20" fmla="*/ 32 w 32"/>
                <a:gd name="T21" fmla="*/ 323 h 3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323">
                  <a:moveTo>
                    <a:pt x="16" y="0"/>
                  </a:moveTo>
                  <a:lnTo>
                    <a:pt x="0" y="0"/>
                  </a:lnTo>
                  <a:lnTo>
                    <a:pt x="0" y="323"/>
                  </a:lnTo>
                  <a:lnTo>
                    <a:pt x="32" y="323"/>
                  </a:lnTo>
                  <a:lnTo>
                    <a:pt x="3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05" name="Freeform 324"/>
            <p:cNvSpPr>
              <a:spLocks/>
            </p:cNvSpPr>
            <p:nvPr/>
          </p:nvSpPr>
          <p:spPr bwMode="auto">
            <a:xfrm>
              <a:off x="5351" y="3462"/>
              <a:ext cx="37" cy="42"/>
            </a:xfrm>
            <a:custGeom>
              <a:avLst/>
              <a:gdLst>
                <a:gd name="T0" fmla="*/ 1 w 74"/>
                <a:gd name="T1" fmla="*/ 0 h 84"/>
                <a:gd name="T2" fmla="*/ 1 w 74"/>
                <a:gd name="T3" fmla="*/ 0 h 84"/>
                <a:gd name="T4" fmla="*/ 0 w 74"/>
                <a:gd name="T5" fmla="*/ 1 h 84"/>
                <a:gd name="T6" fmla="*/ 0 w 74"/>
                <a:gd name="T7" fmla="*/ 1 h 84"/>
                <a:gd name="T8" fmla="*/ 1 w 74"/>
                <a:gd name="T9" fmla="*/ 1 h 84"/>
                <a:gd name="T10" fmla="*/ 1 w 74"/>
                <a:gd name="T11" fmla="*/ 1 h 84"/>
                <a:gd name="T12" fmla="*/ 1 w 74"/>
                <a:gd name="T13" fmla="*/ 1 h 84"/>
                <a:gd name="T14" fmla="*/ 1 w 74"/>
                <a:gd name="T15" fmla="*/ 1 h 84"/>
                <a:gd name="T16" fmla="*/ 1 w 74"/>
                <a:gd name="T17" fmla="*/ 1 h 84"/>
                <a:gd name="T18" fmla="*/ 1 w 74"/>
                <a:gd name="T19" fmla="*/ 1 h 84"/>
                <a:gd name="T20" fmla="*/ 1 w 74"/>
                <a:gd name="T21" fmla="*/ 1 h 84"/>
                <a:gd name="T22" fmla="*/ 1 w 74"/>
                <a:gd name="T23" fmla="*/ 1 h 84"/>
                <a:gd name="T24" fmla="*/ 1 w 74"/>
                <a:gd name="T25" fmla="*/ 1 h 84"/>
                <a:gd name="T26" fmla="*/ 1 w 74"/>
                <a:gd name="T27" fmla="*/ 1 h 84"/>
                <a:gd name="T28" fmla="*/ 1 w 74"/>
                <a:gd name="T29" fmla="*/ 1 h 84"/>
                <a:gd name="T30" fmla="*/ 1 w 74"/>
                <a:gd name="T31" fmla="*/ 1 h 84"/>
                <a:gd name="T32" fmla="*/ 1 w 74"/>
                <a:gd name="T33" fmla="*/ 1 h 84"/>
                <a:gd name="T34" fmla="*/ 1 w 74"/>
                <a:gd name="T35" fmla="*/ 1 h 84"/>
                <a:gd name="T36" fmla="*/ 1 w 74"/>
                <a:gd name="T37" fmla="*/ 1 h 84"/>
                <a:gd name="T38" fmla="*/ 1 w 74"/>
                <a:gd name="T39" fmla="*/ 1 h 84"/>
                <a:gd name="T40" fmla="*/ 1 w 74"/>
                <a:gd name="T41" fmla="*/ 1 h 84"/>
                <a:gd name="T42" fmla="*/ 1 w 74"/>
                <a:gd name="T43" fmla="*/ 1 h 84"/>
                <a:gd name="T44" fmla="*/ 1 w 74"/>
                <a:gd name="T45" fmla="*/ 1 h 84"/>
                <a:gd name="T46" fmla="*/ 1 w 74"/>
                <a:gd name="T47" fmla="*/ 1 h 84"/>
                <a:gd name="T48" fmla="*/ 1 w 74"/>
                <a:gd name="T49" fmla="*/ 1 h 84"/>
                <a:gd name="T50" fmla="*/ 1 w 74"/>
                <a:gd name="T51" fmla="*/ 1 h 84"/>
                <a:gd name="T52" fmla="*/ 1 w 74"/>
                <a:gd name="T53" fmla="*/ 1 h 84"/>
                <a:gd name="T54" fmla="*/ 1 w 74"/>
                <a:gd name="T55" fmla="*/ 1 h 84"/>
                <a:gd name="T56" fmla="*/ 1 w 74"/>
                <a:gd name="T57" fmla="*/ 1 h 84"/>
                <a:gd name="T58" fmla="*/ 1 w 74"/>
                <a:gd name="T59" fmla="*/ 1 h 84"/>
                <a:gd name="T60" fmla="*/ 1 w 74"/>
                <a:gd name="T61" fmla="*/ 1 h 84"/>
                <a:gd name="T62" fmla="*/ 1 w 74"/>
                <a:gd name="T63" fmla="*/ 1 h 84"/>
                <a:gd name="T64" fmla="*/ 1 w 74"/>
                <a:gd name="T65" fmla="*/ 1 h 84"/>
                <a:gd name="T66" fmla="*/ 1 w 74"/>
                <a:gd name="T67" fmla="*/ 1 h 84"/>
                <a:gd name="T68" fmla="*/ 1 w 74"/>
                <a:gd name="T69" fmla="*/ 1 h 84"/>
                <a:gd name="T70" fmla="*/ 1 w 74"/>
                <a:gd name="T71" fmla="*/ 1 h 84"/>
                <a:gd name="T72" fmla="*/ 1 w 74"/>
                <a:gd name="T73" fmla="*/ 0 h 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4"/>
                <a:gd name="T112" fmla="*/ 0 h 84"/>
                <a:gd name="T113" fmla="*/ 74 w 74"/>
                <a:gd name="T114" fmla="*/ 84 h 8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4" h="84">
                  <a:moveTo>
                    <a:pt x="38" y="0"/>
                  </a:moveTo>
                  <a:lnTo>
                    <a:pt x="38" y="0"/>
                  </a:lnTo>
                  <a:lnTo>
                    <a:pt x="0" y="84"/>
                  </a:lnTo>
                  <a:lnTo>
                    <a:pt x="4" y="82"/>
                  </a:lnTo>
                  <a:lnTo>
                    <a:pt x="6" y="82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2" y="78"/>
                  </a:lnTo>
                  <a:lnTo>
                    <a:pt x="14" y="78"/>
                  </a:lnTo>
                  <a:lnTo>
                    <a:pt x="16" y="78"/>
                  </a:lnTo>
                  <a:lnTo>
                    <a:pt x="18" y="76"/>
                  </a:lnTo>
                  <a:lnTo>
                    <a:pt x="22" y="76"/>
                  </a:lnTo>
                  <a:lnTo>
                    <a:pt x="24" y="76"/>
                  </a:lnTo>
                  <a:lnTo>
                    <a:pt x="26" y="76"/>
                  </a:lnTo>
                  <a:lnTo>
                    <a:pt x="28" y="76"/>
                  </a:lnTo>
                  <a:lnTo>
                    <a:pt x="30" y="76"/>
                  </a:lnTo>
                  <a:lnTo>
                    <a:pt x="32" y="76"/>
                  </a:lnTo>
                  <a:lnTo>
                    <a:pt x="34" y="76"/>
                  </a:lnTo>
                  <a:lnTo>
                    <a:pt x="38" y="76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2" y="76"/>
                  </a:lnTo>
                  <a:lnTo>
                    <a:pt x="56" y="76"/>
                  </a:lnTo>
                  <a:lnTo>
                    <a:pt x="58" y="78"/>
                  </a:lnTo>
                  <a:lnTo>
                    <a:pt x="60" y="78"/>
                  </a:lnTo>
                  <a:lnTo>
                    <a:pt x="62" y="78"/>
                  </a:lnTo>
                  <a:lnTo>
                    <a:pt x="64" y="80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4" y="8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06" name="Rectangle 325"/>
            <p:cNvSpPr>
              <a:spLocks noChangeArrowheads="1"/>
            </p:cNvSpPr>
            <p:nvPr/>
          </p:nvSpPr>
          <p:spPr bwMode="auto">
            <a:xfrm>
              <a:off x="5401" y="3592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07" name="Rectangle 326"/>
            <p:cNvSpPr>
              <a:spLocks noChangeArrowheads="1"/>
            </p:cNvSpPr>
            <p:nvPr/>
          </p:nvSpPr>
          <p:spPr bwMode="auto">
            <a:xfrm>
              <a:off x="5435" y="3592"/>
              <a:ext cx="1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08" name="Rectangle 327"/>
            <p:cNvSpPr>
              <a:spLocks noChangeArrowheads="1"/>
            </p:cNvSpPr>
            <p:nvPr/>
          </p:nvSpPr>
          <p:spPr bwMode="auto">
            <a:xfrm>
              <a:off x="5449" y="3592"/>
              <a:ext cx="3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09" name="Rectangle 328"/>
            <p:cNvSpPr>
              <a:spLocks noChangeArrowheads="1"/>
            </p:cNvSpPr>
            <p:nvPr/>
          </p:nvSpPr>
          <p:spPr bwMode="auto">
            <a:xfrm>
              <a:off x="5500" y="3592"/>
              <a:ext cx="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+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10" name="Rectangle 329"/>
            <p:cNvSpPr>
              <a:spLocks noChangeArrowheads="1"/>
            </p:cNvSpPr>
            <p:nvPr/>
          </p:nvSpPr>
          <p:spPr bwMode="auto">
            <a:xfrm>
              <a:off x="5544" y="3592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11" name="Rectangle 330"/>
            <p:cNvSpPr>
              <a:spLocks noChangeArrowheads="1"/>
            </p:cNvSpPr>
            <p:nvPr/>
          </p:nvSpPr>
          <p:spPr bwMode="auto">
            <a:xfrm>
              <a:off x="5578" y="3608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2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12" name="Freeform 331"/>
            <p:cNvSpPr>
              <a:spLocks/>
            </p:cNvSpPr>
            <p:nvPr/>
          </p:nvSpPr>
          <p:spPr bwMode="auto">
            <a:xfrm>
              <a:off x="1918" y="1075"/>
              <a:ext cx="98" cy="16"/>
            </a:xfrm>
            <a:custGeom>
              <a:avLst/>
              <a:gdLst>
                <a:gd name="T0" fmla="*/ 1 w 196"/>
                <a:gd name="T1" fmla="*/ 1 h 32"/>
                <a:gd name="T2" fmla="*/ 1 w 196"/>
                <a:gd name="T3" fmla="*/ 0 h 32"/>
                <a:gd name="T4" fmla="*/ 0 w 196"/>
                <a:gd name="T5" fmla="*/ 0 h 32"/>
                <a:gd name="T6" fmla="*/ 0 w 196"/>
                <a:gd name="T7" fmla="*/ 1 h 32"/>
                <a:gd name="T8" fmla="*/ 1 w 196"/>
                <a:gd name="T9" fmla="*/ 1 h 32"/>
                <a:gd name="T10" fmla="*/ 1 w 196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32"/>
                <a:gd name="T20" fmla="*/ 196 w 19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32">
                  <a:moveTo>
                    <a:pt x="196" y="16"/>
                  </a:moveTo>
                  <a:lnTo>
                    <a:pt x="196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96" y="32"/>
                  </a:lnTo>
                  <a:lnTo>
                    <a:pt x="196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13" name="Freeform 332"/>
            <p:cNvSpPr>
              <a:spLocks/>
            </p:cNvSpPr>
            <p:nvPr/>
          </p:nvSpPr>
          <p:spPr bwMode="auto">
            <a:xfrm>
              <a:off x="1995" y="1059"/>
              <a:ext cx="27" cy="20"/>
            </a:xfrm>
            <a:custGeom>
              <a:avLst/>
              <a:gdLst>
                <a:gd name="T0" fmla="*/ 1 w 54"/>
                <a:gd name="T1" fmla="*/ 1 h 40"/>
                <a:gd name="T2" fmla="*/ 1 w 54"/>
                <a:gd name="T3" fmla="*/ 1 h 40"/>
                <a:gd name="T4" fmla="*/ 1 w 54"/>
                <a:gd name="T5" fmla="*/ 0 h 40"/>
                <a:gd name="T6" fmla="*/ 0 w 54"/>
                <a:gd name="T7" fmla="*/ 1 h 40"/>
                <a:gd name="T8" fmla="*/ 1 w 54"/>
                <a:gd name="T9" fmla="*/ 1 h 40"/>
                <a:gd name="T10" fmla="*/ 1 w 54"/>
                <a:gd name="T11" fmla="*/ 1 h 40"/>
                <a:gd name="T12" fmla="*/ 1 w 54"/>
                <a:gd name="T13" fmla="*/ 1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40"/>
                <a:gd name="T23" fmla="*/ 54 w 5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40">
                  <a:moveTo>
                    <a:pt x="54" y="40"/>
                  </a:moveTo>
                  <a:lnTo>
                    <a:pt x="54" y="30"/>
                  </a:lnTo>
                  <a:lnTo>
                    <a:pt x="6" y="0"/>
                  </a:lnTo>
                  <a:lnTo>
                    <a:pt x="0" y="10"/>
                  </a:lnTo>
                  <a:lnTo>
                    <a:pt x="48" y="40"/>
                  </a:lnTo>
                  <a:lnTo>
                    <a:pt x="48" y="30"/>
                  </a:lnTo>
                  <a:lnTo>
                    <a:pt x="54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14" name="Freeform 333"/>
            <p:cNvSpPr>
              <a:spLocks/>
            </p:cNvSpPr>
            <p:nvPr/>
          </p:nvSpPr>
          <p:spPr bwMode="auto">
            <a:xfrm>
              <a:off x="2022" y="1076"/>
              <a:ext cx="16" cy="16"/>
            </a:xfrm>
            <a:custGeom>
              <a:avLst/>
              <a:gdLst>
                <a:gd name="T0" fmla="*/ 0 w 32"/>
                <a:gd name="T1" fmla="*/ 1 h 32"/>
                <a:gd name="T2" fmla="*/ 1 w 32"/>
                <a:gd name="T3" fmla="*/ 1 h 32"/>
                <a:gd name="T4" fmla="*/ 0 w 32"/>
                <a:gd name="T5" fmla="*/ 0 h 32"/>
                <a:gd name="T6" fmla="*/ 0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0" y="32"/>
                  </a:moveTo>
                  <a:lnTo>
                    <a:pt x="32" y="18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15" name="Freeform 334"/>
            <p:cNvSpPr>
              <a:spLocks/>
            </p:cNvSpPr>
            <p:nvPr/>
          </p:nvSpPr>
          <p:spPr bwMode="auto">
            <a:xfrm>
              <a:off x="1995" y="1074"/>
              <a:ext cx="27" cy="21"/>
            </a:xfrm>
            <a:custGeom>
              <a:avLst/>
              <a:gdLst>
                <a:gd name="T0" fmla="*/ 1 w 54"/>
                <a:gd name="T1" fmla="*/ 1 h 42"/>
                <a:gd name="T2" fmla="*/ 1 w 54"/>
                <a:gd name="T3" fmla="*/ 1 h 42"/>
                <a:gd name="T4" fmla="*/ 1 w 54"/>
                <a:gd name="T5" fmla="*/ 1 h 42"/>
                <a:gd name="T6" fmla="*/ 1 w 54"/>
                <a:gd name="T7" fmla="*/ 0 h 42"/>
                <a:gd name="T8" fmla="*/ 0 w 54"/>
                <a:gd name="T9" fmla="*/ 1 h 42"/>
                <a:gd name="T10" fmla="*/ 1 w 54"/>
                <a:gd name="T11" fmla="*/ 1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"/>
                <a:gd name="T19" fmla="*/ 0 h 42"/>
                <a:gd name="T20" fmla="*/ 54 w 54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" h="42">
                  <a:moveTo>
                    <a:pt x="2" y="36"/>
                  </a:moveTo>
                  <a:lnTo>
                    <a:pt x="6" y="42"/>
                  </a:lnTo>
                  <a:lnTo>
                    <a:pt x="54" y="10"/>
                  </a:lnTo>
                  <a:lnTo>
                    <a:pt x="48" y="0"/>
                  </a:lnTo>
                  <a:lnTo>
                    <a:pt x="0" y="32"/>
                  </a:lnTo>
                  <a:lnTo>
                    <a:pt x="2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16" name="Rectangle 335"/>
            <p:cNvSpPr>
              <a:spLocks noChangeArrowheads="1"/>
            </p:cNvSpPr>
            <p:nvPr/>
          </p:nvSpPr>
          <p:spPr bwMode="auto">
            <a:xfrm>
              <a:off x="1774" y="1051"/>
              <a:ext cx="3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V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17" name="Rectangle 336"/>
            <p:cNvSpPr>
              <a:spLocks noChangeArrowheads="1"/>
            </p:cNvSpPr>
            <p:nvPr/>
          </p:nvSpPr>
          <p:spPr bwMode="auto">
            <a:xfrm>
              <a:off x="1807" y="1051"/>
              <a:ext cx="2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18" name="Rectangle 337"/>
            <p:cNvSpPr>
              <a:spLocks noChangeArrowheads="1"/>
            </p:cNvSpPr>
            <p:nvPr/>
          </p:nvSpPr>
          <p:spPr bwMode="auto">
            <a:xfrm>
              <a:off x="1841" y="1051"/>
              <a:ext cx="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19" name="Rectangle 338"/>
            <p:cNvSpPr>
              <a:spLocks noChangeArrowheads="1"/>
            </p:cNvSpPr>
            <p:nvPr/>
          </p:nvSpPr>
          <p:spPr bwMode="auto">
            <a:xfrm>
              <a:off x="1878" y="1051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20" name="Freeform 339"/>
            <p:cNvSpPr>
              <a:spLocks/>
            </p:cNvSpPr>
            <p:nvPr/>
          </p:nvSpPr>
          <p:spPr bwMode="auto">
            <a:xfrm>
              <a:off x="2244" y="3254"/>
              <a:ext cx="330" cy="16"/>
            </a:xfrm>
            <a:custGeom>
              <a:avLst/>
              <a:gdLst>
                <a:gd name="T0" fmla="*/ 0 w 659"/>
                <a:gd name="T1" fmla="*/ 1 h 32"/>
                <a:gd name="T2" fmla="*/ 1 w 659"/>
                <a:gd name="T3" fmla="*/ 1 h 32"/>
                <a:gd name="T4" fmla="*/ 2 w 659"/>
                <a:gd name="T5" fmla="*/ 1 h 32"/>
                <a:gd name="T6" fmla="*/ 2 w 659"/>
                <a:gd name="T7" fmla="*/ 0 h 32"/>
                <a:gd name="T8" fmla="*/ 1 w 659"/>
                <a:gd name="T9" fmla="*/ 0 h 32"/>
                <a:gd name="T10" fmla="*/ 1 w 659"/>
                <a:gd name="T11" fmla="*/ 1 h 32"/>
                <a:gd name="T12" fmla="*/ 0 w 659"/>
                <a:gd name="T13" fmla="*/ 1 h 32"/>
                <a:gd name="T14" fmla="*/ 0 w 659"/>
                <a:gd name="T15" fmla="*/ 1 h 32"/>
                <a:gd name="T16" fmla="*/ 1 w 659"/>
                <a:gd name="T17" fmla="*/ 1 h 32"/>
                <a:gd name="T18" fmla="*/ 0 w 659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9"/>
                <a:gd name="T31" fmla="*/ 0 h 32"/>
                <a:gd name="T32" fmla="*/ 659 w 659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9" h="32">
                  <a:moveTo>
                    <a:pt x="0" y="12"/>
                  </a:moveTo>
                  <a:lnTo>
                    <a:pt x="4" y="32"/>
                  </a:lnTo>
                  <a:lnTo>
                    <a:pt x="659" y="32"/>
                  </a:lnTo>
                  <a:lnTo>
                    <a:pt x="659" y="0"/>
                  </a:lnTo>
                  <a:lnTo>
                    <a:pt x="4" y="0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32"/>
                  </a:lnTo>
                  <a:lnTo>
                    <a:pt x="4" y="3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21" name="Freeform 340"/>
            <p:cNvSpPr>
              <a:spLocks/>
            </p:cNvSpPr>
            <p:nvPr/>
          </p:nvSpPr>
          <p:spPr bwMode="auto">
            <a:xfrm>
              <a:off x="2246" y="2352"/>
              <a:ext cx="16" cy="902"/>
            </a:xfrm>
            <a:custGeom>
              <a:avLst/>
              <a:gdLst>
                <a:gd name="T0" fmla="*/ 1 w 32"/>
                <a:gd name="T1" fmla="*/ 0 h 1805"/>
                <a:gd name="T2" fmla="*/ 0 w 32"/>
                <a:gd name="T3" fmla="*/ 0 h 1805"/>
                <a:gd name="T4" fmla="*/ 0 w 32"/>
                <a:gd name="T5" fmla="*/ 3 h 1805"/>
                <a:gd name="T6" fmla="*/ 1 w 32"/>
                <a:gd name="T7" fmla="*/ 3 h 1805"/>
                <a:gd name="T8" fmla="*/ 1 w 32"/>
                <a:gd name="T9" fmla="*/ 0 h 1805"/>
                <a:gd name="T10" fmla="*/ 1 w 32"/>
                <a:gd name="T11" fmla="*/ 0 h 1805"/>
                <a:gd name="T12" fmla="*/ 1 w 32"/>
                <a:gd name="T13" fmla="*/ 0 h 1805"/>
                <a:gd name="T14" fmla="*/ 0 w 32"/>
                <a:gd name="T15" fmla="*/ 0 h 1805"/>
                <a:gd name="T16" fmla="*/ 0 w 32"/>
                <a:gd name="T17" fmla="*/ 0 h 1805"/>
                <a:gd name="T18" fmla="*/ 1 w 32"/>
                <a:gd name="T19" fmla="*/ 0 h 18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805"/>
                <a:gd name="T32" fmla="*/ 32 w 32"/>
                <a:gd name="T33" fmla="*/ 1805 h 18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805">
                  <a:moveTo>
                    <a:pt x="12" y="0"/>
                  </a:moveTo>
                  <a:lnTo>
                    <a:pt x="0" y="4"/>
                  </a:lnTo>
                  <a:lnTo>
                    <a:pt x="0" y="1805"/>
                  </a:lnTo>
                  <a:lnTo>
                    <a:pt x="32" y="1805"/>
                  </a:lnTo>
                  <a:lnTo>
                    <a:pt x="32" y="4"/>
                  </a:lnTo>
                  <a:lnTo>
                    <a:pt x="12" y="1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22" name="Freeform 341"/>
            <p:cNvSpPr>
              <a:spLocks/>
            </p:cNvSpPr>
            <p:nvPr/>
          </p:nvSpPr>
          <p:spPr bwMode="auto">
            <a:xfrm>
              <a:off x="2246" y="2351"/>
              <a:ext cx="248" cy="16"/>
            </a:xfrm>
            <a:custGeom>
              <a:avLst/>
              <a:gdLst>
                <a:gd name="T0" fmla="*/ 1 w 496"/>
                <a:gd name="T1" fmla="*/ 1 h 32"/>
                <a:gd name="T2" fmla="*/ 1 w 496"/>
                <a:gd name="T3" fmla="*/ 0 h 32"/>
                <a:gd name="T4" fmla="*/ 0 w 496"/>
                <a:gd name="T5" fmla="*/ 1 h 32"/>
                <a:gd name="T6" fmla="*/ 0 w 496"/>
                <a:gd name="T7" fmla="*/ 1 h 32"/>
                <a:gd name="T8" fmla="*/ 1 w 496"/>
                <a:gd name="T9" fmla="*/ 1 h 32"/>
                <a:gd name="T10" fmla="*/ 1 w 496"/>
                <a:gd name="T11" fmla="*/ 1 h 32"/>
                <a:gd name="T12" fmla="*/ 1 w 496"/>
                <a:gd name="T13" fmla="*/ 1 h 32"/>
                <a:gd name="T14" fmla="*/ 1 w 496"/>
                <a:gd name="T15" fmla="*/ 1 h 32"/>
                <a:gd name="T16" fmla="*/ 1 w 496"/>
                <a:gd name="T17" fmla="*/ 1 h 32"/>
                <a:gd name="T18" fmla="*/ 1 w 496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6"/>
                <a:gd name="T31" fmla="*/ 0 h 32"/>
                <a:gd name="T32" fmla="*/ 496 w 496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6" h="32">
                  <a:moveTo>
                    <a:pt x="486" y="10"/>
                  </a:moveTo>
                  <a:lnTo>
                    <a:pt x="492" y="0"/>
                  </a:lnTo>
                  <a:lnTo>
                    <a:pt x="0" y="6"/>
                  </a:lnTo>
                  <a:lnTo>
                    <a:pt x="0" y="32"/>
                  </a:lnTo>
                  <a:lnTo>
                    <a:pt x="492" y="26"/>
                  </a:lnTo>
                  <a:lnTo>
                    <a:pt x="496" y="10"/>
                  </a:lnTo>
                  <a:lnTo>
                    <a:pt x="492" y="26"/>
                  </a:lnTo>
                  <a:lnTo>
                    <a:pt x="496" y="26"/>
                  </a:lnTo>
                  <a:lnTo>
                    <a:pt x="496" y="10"/>
                  </a:lnTo>
                  <a:lnTo>
                    <a:pt x="486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23" name="Freeform 342"/>
            <p:cNvSpPr>
              <a:spLocks/>
            </p:cNvSpPr>
            <p:nvPr/>
          </p:nvSpPr>
          <p:spPr bwMode="auto">
            <a:xfrm>
              <a:off x="2489" y="2205"/>
              <a:ext cx="16" cy="148"/>
            </a:xfrm>
            <a:custGeom>
              <a:avLst/>
              <a:gdLst>
                <a:gd name="T0" fmla="*/ 1 w 32"/>
                <a:gd name="T1" fmla="*/ 1 h 295"/>
                <a:gd name="T2" fmla="*/ 1 w 32"/>
                <a:gd name="T3" fmla="*/ 1 h 295"/>
                <a:gd name="T4" fmla="*/ 0 w 32"/>
                <a:gd name="T5" fmla="*/ 1 h 295"/>
                <a:gd name="T6" fmla="*/ 1 w 32"/>
                <a:gd name="T7" fmla="*/ 1 h 295"/>
                <a:gd name="T8" fmla="*/ 1 w 32"/>
                <a:gd name="T9" fmla="*/ 1 h 295"/>
                <a:gd name="T10" fmla="*/ 1 w 32"/>
                <a:gd name="T11" fmla="*/ 0 h 295"/>
                <a:gd name="T12" fmla="*/ 1 w 32"/>
                <a:gd name="T13" fmla="*/ 1 h 295"/>
                <a:gd name="T14" fmla="*/ 1 w 32"/>
                <a:gd name="T15" fmla="*/ 0 h 295"/>
                <a:gd name="T16" fmla="*/ 1 w 32"/>
                <a:gd name="T17" fmla="*/ 0 h 295"/>
                <a:gd name="T18" fmla="*/ 1 w 32"/>
                <a:gd name="T19" fmla="*/ 1 h 2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95"/>
                <a:gd name="T32" fmla="*/ 32 w 32"/>
                <a:gd name="T33" fmla="*/ 295 h 29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95">
                  <a:moveTo>
                    <a:pt x="16" y="10"/>
                  </a:moveTo>
                  <a:lnTo>
                    <a:pt x="6" y="6"/>
                  </a:lnTo>
                  <a:lnTo>
                    <a:pt x="0" y="295"/>
                  </a:lnTo>
                  <a:lnTo>
                    <a:pt x="26" y="295"/>
                  </a:lnTo>
                  <a:lnTo>
                    <a:pt x="32" y="6"/>
                  </a:lnTo>
                  <a:lnTo>
                    <a:pt x="16" y="0"/>
                  </a:lnTo>
                  <a:lnTo>
                    <a:pt x="32" y="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24" name="Freeform 343"/>
            <p:cNvSpPr>
              <a:spLocks/>
            </p:cNvSpPr>
            <p:nvPr/>
          </p:nvSpPr>
          <p:spPr bwMode="auto">
            <a:xfrm>
              <a:off x="2218" y="2207"/>
              <a:ext cx="274" cy="16"/>
            </a:xfrm>
            <a:custGeom>
              <a:avLst/>
              <a:gdLst>
                <a:gd name="T0" fmla="*/ 0 w 548"/>
                <a:gd name="T1" fmla="*/ 1 h 32"/>
                <a:gd name="T2" fmla="*/ 1 w 548"/>
                <a:gd name="T3" fmla="*/ 1 h 32"/>
                <a:gd name="T4" fmla="*/ 1 w 548"/>
                <a:gd name="T5" fmla="*/ 1 h 32"/>
                <a:gd name="T6" fmla="*/ 1 w 548"/>
                <a:gd name="T7" fmla="*/ 0 h 32"/>
                <a:gd name="T8" fmla="*/ 1 w 548"/>
                <a:gd name="T9" fmla="*/ 0 h 32"/>
                <a:gd name="T10" fmla="*/ 1 w 548"/>
                <a:gd name="T11" fmla="*/ 1 h 32"/>
                <a:gd name="T12" fmla="*/ 0 w 548"/>
                <a:gd name="T13" fmla="*/ 1 h 32"/>
                <a:gd name="T14" fmla="*/ 0 w 548"/>
                <a:gd name="T15" fmla="*/ 1 h 32"/>
                <a:gd name="T16" fmla="*/ 1 w 548"/>
                <a:gd name="T17" fmla="*/ 1 h 32"/>
                <a:gd name="T18" fmla="*/ 0 w 548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8"/>
                <a:gd name="T31" fmla="*/ 0 h 32"/>
                <a:gd name="T32" fmla="*/ 548 w 548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8" h="32">
                  <a:moveTo>
                    <a:pt x="0" y="18"/>
                  </a:moveTo>
                  <a:lnTo>
                    <a:pt x="6" y="32"/>
                  </a:lnTo>
                  <a:lnTo>
                    <a:pt x="548" y="32"/>
                  </a:lnTo>
                  <a:lnTo>
                    <a:pt x="548" y="0"/>
                  </a:lnTo>
                  <a:lnTo>
                    <a:pt x="6" y="0"/>
                  </a:lnTo>
                  <a:lnTo>
                    <a:pt x="12" y="18"/>
                  </a:lnTo>
                  <a:lnTo>
                    <a:pt x="0" y="18"/>
                  </a:lnTo>
                  <a:lnTo>
                    <a:pt x="0" y="32"/>
                  </a:lnTo>
                  <a:lnTo>
                    <a:pt x="6" y="3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25" name="Freeform 344"/>
            <p:cNvSpPr>
              <a:spLocks/>
            </p:cNvSpPr>
            <p:nvPr/>
          </p:nvSpPr>
          <p:spPr bwMode="auto">
            <a:xfrm>
              <a:off x="2218" y="859"/>
              <a:ext cx="16" cy="1349"/>
            </a:xfrm>
            <a:custGeom>
              <a:avLst/>
              <a:gdLst>
                <a:gd name="T0" fmla="*/ 1 w 32"/>
                <a:gd name="T1" fmla="*/ 0 h 2699"/>
                <a:gd name="T2" fmla="*/ 0 w 32"/>
                <a:gd name="T3" fmla="*/ 0 h 2699"/>
                <a:gd name="T4" fmla="*/ 0 w 32"/>
                <a:gd name="T5" fmla="*/ 5 h 2699"/>
                <a:gd name="T6" fmla="*/ 1 w 32"/>
                <a:gd name="T7" fmla="*/ 5 h 2699"/>
                <a:gd name="T8" fmla="*/ 1 w 32"/>
                <a:gd name="T9" fmla="*/ 0 h 2699"/>
                <a:gd name="T10" fmla="*/ 1 w 32"/>
                <a:gd name="T11" fmla="*/ 0 h 2699"/>
                <a:gd name="T12" fmla="*/ 1 w 32"/>
                <a:gd name="T13" fmla="*/ 0 h 2699"/>
                <a:gd name="T14" fmla="*/ 0 w 32"/>
                <a:gd name="T15" fmla="*/ 0 h 2699"/>
                <a:gd name="T16" fmla="*/ 0 w 32"/>
                <a:gd name="T17" fmla="*/ 0 h 2699"/>
                <a:gd name="T18" fmla="*/ 1 w 32"/>
                <a:gd name="T19" fmla="*/ 0 h 26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699"/>
                <a:gd name="T32" fmla="*/ 32 w 32"/>
                <a:gd name="T33" fmla="*/ 2699 h 26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699">
                  <a:moveTo>
                    <a:pt x="16" y="0"/>
                  </a:moveTo>
                  <a:lnTo>
                    <a:pt x="0" y="4"/>
                  </a:lnTo>
                  <a:lnTo>
                    <a:pt x="0" y="2699"/>
                  </a:lnTo>
                  <a:lnTo>
                    <a:pt x="32" y="2699"/>
                  </a:lnTo>
                  <a:lnTo>
                    <a:pt x="32" y="4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26" name="Freeform 345"/>
            <p:cNvSpPr>
              <a:spLocks/>
            </p:cNvSpPr>
            <p:nvPr/>
          </p:nvSpPr>
          <p:spPr bwMode="auto">
            <a:xfrm>
              <a:off x="2221" y="859"/>
              <a:ext cx="947" cy="16"/>
            </a:xfrm>
            <a:custGeom>
              <a:avLst/>
              <a:gdLst>
                <a:gd name="T0" fmla="*/ 4 w 1894"/>
                <a:gd name="T1" fmla="*/ 1 h 32"/>
                <a:gd name="T2" fmla="*/ 4 w 1894"/>
                <a:gd name="T3" fmla="*/ 0 h 32"/>
                <a:gd name="T4" fmla="*/ 0 w 1894"/>
                <a:gd name="T5" fmla="*/ 0 h 32"/>
                <a:gd name="T6" fmla="*/ 0 w 1894"/>
                <a:gd name="T7" fmla="*/ 1 h 32"/>
                <a:gd name="T8" fmla="*/ 4 w 1894"/>
                <a:gd name="T9" fmla="*/ 1 h 32"/>
                <a:gd name="T10" fmla="*/ 4 w 1894"/>
                <a:gd name="T11" fmla="*/ 1 h 32"/>
                <a:gd name="T12" fmla="*/ 4 w 1894"/>
                <a:gd name="T13" fmla="*/ 1 h 32"/>
                <a:gd name="T14" fmla="*/ 4 w 1894"/>
                <a:gd name="T15" fmla="*/ 0 h 32"/>
                <a:gd name="T16" fmla="*/ 4 w 1894"/>
                <a:gd name="T17" fmla="*/ 0 h 32"/>
                <a:gd name="T18" fmla="*/ 4 w 1894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94"/>
                <a:gd name="T31" fmla="*/ 0 h 32"/>
                <a:gd name="T32" fmla="*/ 1894 w 1894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94" h="32">
                  <a:moveTo>
                    <a:pt x="1894" y="16"/>
                  </a:moveTo>
                  <a:lnTo>
                    <a:pt x="1888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888" y="32"/>
                  </a:lnTo>
                  <a:lnTo>
                    <a:pt x="1884" y="16"/>
                  </a:lnTo>
                  <a:lnTo>
                    <a:pt x="1894" y="16"/>
                  </a:lnTo>
                  <a:lnTo>
                    <a:pt x="1894" y="0"/>
                  </a:lnTo>
                  <a:lnTo>
                    <a:pt x="1888" y="0"/>
                  </a:lnTo>
                  <a:lnTo>
                    <a:pt x="1894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27" name="Freeform 346"/>
            <p:cNvSpPr>
              <a:spLocks/>
            </p:cNvSpPr>
            <p:nvPr/>
          </p:nvSpPr>
          <p:spPr bwMode="auto">
            <a:xfrm>
              <a:off x="3165" y="861"/>
              <a:ext cx="16" cy="137"/>
            </a:xfrm>
            <a:custGeom>
              <a:avLst/>
              <a:gdLst>
                <a:gd name="T0" fmla="*/ 1 w 32"/>
                <a:gd name="T1" fmla="*/ 1 h 273"/>
                <a:gd name="T2" fmla="*/ 1 w 32"/>
                <a:gd name="T3" fmla="*/ 1 h 273"/>
                <a:gd name="T4" fmla="*/ 1 w 32"/>
                <a:gd name="T5" fmla="*/ 0 h 273"/>
                <a:gd name="T6" fmla="*/ 0 w 32"/>
                <a:gd name="T7" fmla="*/ 0 h 273"/>
                <a:gd name="T8" fmla="*/ 0 w 32"/>
                <a:gd name="T9" fmla="*/ 1 h 273"/>
                <a:gd name="T10" fmla="*/ 1 w 32"/>
                <a:gd name="T11" fmla="*/ 1 h 2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73"/>
                <a:gd name="T20" fmla="*/ 32 w 32"/>
                <a:gd name="T21" fmla="*/ 273 h 2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73">
                  <a:moveTo>
                    <a:pt x="12" y="273"/>
                  </a:moveTo>
                  <a:lnTo>
                    <a:pt x="32" y="273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273"/>
                  </a:lnTo>
                  <a:lnTo>
                    <a:pt x="12" y="2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28" name="Freeform 347"/>
            <p:cNvSpPr>
              <a:spLocks/>
            </p:cNvSpPr>
            <p:nvPr/>
          </p:nvSpPr>
          <p:spPr bwMode="auto">
            <a:xfrm>
              <a:off x="3160" y="1139"/>
              <a:ext cx="16" cy="1070"/>
            </a:xfrm>
            <a:custGeom>
              <a:avLst/>
              <a:gdLst>
                <a:gd name="T0" fmla="*/ 1 w 32"/>
                <a:gd name="T1" fmla="*/ 4 h 2140"/>
                <a:gd name="T2" fmla="*/ 1 w 32"/>
                <a:gd name="T3" fmla="*/ 4 h 2140"/>
                <a:gd name="T4" fmla="*/ 1 w 32"/>
                <a:gd name="T5" fmla="*/ 0 h 2140"/>
                <a:gd name="T6" fmla="*/ 1 w 32"/>
                <a:gd name="T7" fmla="*/ 0 h 2140"/>
                <a:gd name="T8" fmla="*/ 0 w 32"/>
                <a:gd name="T9" fmla="*/ 4 h 2140"/>
                <a:gd name="T10" fmla="*/ 1 w 32"/>
                <a:gd name="T11" fmla="*/ 4 h 2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140"/>
                <a:gd name="T20" fmla="*/ 32 w 32"/>
                <a:gd name="T21" fmla="*/ 2140 h 2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140">
                  <a:moveTo>
                    <a:pt x="8" y="2140"/>
                  </a:moveTo>
                  <a:lnTo>
                    <a:pt x="20" y="2140"/>
                  </a:lnTo>
                  <a:lnTo>
                    <a:pt x="32" y="0"/>
                  </a:lnTo>
                  <a:lnTo>
                    <a:pt x="12" y="0"/>
                  </a:lnTo>
                  <a:lnTo>
                    <a:pt x="0" y="2140"/>
                  </a:lnTo>
                  <a:lnTo>
                    <a:pt x="8" y="21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29" name="Freeform 348"/>
            <p:cNvSpPr>
              <a:spLocks/>
            </p:cNvSpPr>
            <p:nvPr/>
          </p:nvSpPr>
          <p:spPr bwMode="auto">
            <a:xfrm>
              <a:off x="3028" y="1140"/>
              <a:ext cx="275" cy="16"/>
            </a:xfrm>
            <a:custGeom>
              <a:avLst/>
              <a:gdLst>
                <a:gd name="T0" fmla="*/ 0 w 549"/>
                <a:gd name="T1" fmla="*/ 1 h 32"/>
                <a:gd name="T2" fmla="*/ 0 w 549"/>
                <a:gd name="T3" fmla="*/ 1 h 32"/>
                <a:gd name="T4" fmla="*/ 2 w 549"/>
                <a:gd name="T5" fmla="*/ 1 h 32"/>
                <a:gd name="T6" fmla="*/ 2 w 549"/>
                <a:gd name="T7" fmla="*/ 0 h 32"/>
                <a:gd name="T8" fmla="*/ 0 w 549"/>
                <a:gd name="T9" fmla="*/ 0 h 32"/>
                <a:gd name="T10" fmla="*/ 0 w 549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9"/>
                <a:gd name="T19" fmla="*/ 0 h 32"/>
                <a:gd name="T20" fmla="*/ 549 w 549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9" h="32">
                  <a:moveTo>
                    <a:pt x="0" y="12"/>
                  </a:moveTo>
                  <a:lnTo>
                    <a:pt x="0" y="32"/>
                  </a:lnTo>
                  <a:lnTo>
                    <a:pt x="549" y="32"/>
                  </a:lnTo>
                  <a:lnTo>
                    <a:pt x="549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0" name="Freeform 349"/>
            <p:cNvSpPr>
              <a:spLocks/>
            </p:cNvSpPr>
            <p:nvPr/>
          </p:nvSpPr>
          <p:spPr bwMode="auto">
            <a:xfrm>
              <a:off x="3028" y="1002"/>
              <a:ext cx="275" cy="16"/>
            </a:xfrm>
            <a:custGeom>
              <a:avLst/>
              <a:gdLst>
                <a:gd name="T0" fmla="*/ 2 w 549"/>
                <a:gd name="T1" fmla="*/ 1 h 32"/>
                <a:gd name="T2" fmla="*/ 2 w 549"/>
                <a:gd name="T3" fmla="*/ 0 h 32"/>
                <a:gd name="T4" fmla="*/ 0 w 549"/>
                <a:gd name="T5" fmla="*/ 0 h 32"/>
                <a:gd name="T6" fmla="*/ 0 w 549"/>
                <a:gd name="T7" fmla="*/ 1 h 32"/>
                <a:gd name="T8" fmla="*/ 2 w 549"/>
                <a:gd name="T9" fmla="*/ 1 h 32"/>
                <a:gd name="T10" fmla="*/ 2 w 549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9"/>
                <a:gd name="T19" fmla="*/ 0 h 32"/>
                <a:gd name="T20" fmla="*/ 549 w 549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9" h="32">
                  <a:moveTo>
                    <a:pt x="549" y="12"/>
                  </a:moveTo>
                  <a:lnTo>
                    <a:pt x="549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549" y="32"/>
                  </a:lnTo>
                  <a:lnTo>
                    <a:pt x="549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1" name="Freeform 350"/>
            <p:cNvSpPr>
              <a:spLocks/>
            </p:cNvSpPr>
            <p:nvPr/>
          </p:nvSpPr>
          <p:spPr bwMode="auto">
            <a:xfrm>
              <a:off x="2168" y="1136"/>
              <a:ext cx="192" cy="16"/>
            </a:xfrm>
            <a:custGeom>
              <a:avLst/>
              <a:gdLst>
                <a:gd name="T0" fmla="*/ 0 w 384"/>
                <a:gd name="T1" fmla="*/ 1 h 32"/>
                <a:gd name="T2" fmla="*/ 0 w 384"/>
                <a:gd name="T3" fmla="*/ 1 h 32"/>
                <a:gd name="T4" fmla="*/ 1 w 384"/>
                <a:gd name="T5" fmla="*/ 1 h 32"/>
                <a:gd name="T6" fmla="*/ 1 w 384"/>
                <a:gd name="T7" fmla="*/ 0 h 32"/>
                <a:gd name="T8" fmla="*/ 0 w 384"/>
                <a:gd name="T9" fmla="*/ 0 h 32"/>
                <a:gd name="T10" fmla="*/ 0 w 384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4"/>
                <a:gd name="T19" fmla="*/ 0 h 32"/>
                <a:gd name="T20" fmla="*/ 384 w 38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4" h="32">
                  <a:moveTo>
                    <a:pt x="0" y="12"/>
                  </a:moveTo>
                  <a:lnTo>
                    <a:pt x="0" y="32"/>
                  </a:lnTo>
                  <a:lnTo>
                    <a:pt x="384" y="32"/>
                  </a:lnTo>
                  <a:lnTo>
                    <a:pt x="384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2" name="Freeform 351"/>
            <p:cNvSpPr>
              <a:spLocks/>
            </p:cNvSpPr>
            <p:nvPr/>
          </p:nvSpPr>
          <p:spPr bwMode="auto">
            <a:xfrm>
              <a:off x="2168" y="1385"/>
              <a:ext cx="193" cy="16"/>
            </a:xfrm>
            <a:custGeom>
              <a:avLst/>
              <a:gdLst>
                <a:gd name="T0" fmla="*/ 0 w 386"/>
                <a:gd name="T1" fmla="*/ 1 h 32"/>
                <a:gd name="T2" fmla="*/ 0 w 386"/>
                <a:gd name="T3" fmla="*/ 1 h 32"/>
                <a:gd name="T4" fmla="*/ 1 w 386"/>
                <a:gd name="T5" fmla="*/ 1 h 32"/>
                <a:gd name="T6" fmla="*/ 1 w 386"/>
                <a:gd name="T7" fmla="*/ 0 h 32"/>
                <a:gd name="T8" fmla="*/ 0 w 386"/>
                <a:gd name="T9" fmla="*/ 0 h 32"/>
                <a:gd name="T10" fmla="*/ 0 w 386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6"/>
                <a:gd name="T19" fmla="*/ 0 h 32"/>
                <a:gd name="T20" fmla="*/ 386 w 38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6" h="32">
                  <a:moveTo>
                    <a:pt x="0" y="18"/>
                  </a:moveTo>
                  <a:lnTo>
                    <a:pt x="0" y="32"/>
                  </a:lnTo>
                  <a:lnTo>
                    <a:pt x="386" y="32"/>
                  </a:lnTo>
                  <a:lnTo>
                    <a:pt x="386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3" name="Freeform 352"/>
            <p:cNvSpPr>
              <a:spLocks/>
            </p:cNvSpPr>
            <p:nvPr/>
          </p:nvSpPr>
          <p:spPr bwMode="auto">
            <a:xfrm>
              <a:off x="2352" y="1132"/>
              <a:ext cx="30" cy="21"/>
            </a:xfrm>
            <a:custGeom>
              <a:avLst/>
              <a:gdLst>
                <a:gd name="T0" fmla="*/ 1 w 60"/>
                <a:gd name="T1" fmla="*/ 1 h 42"/>
                <a:gd name="T2" fmla="*/ 1 w 60"/>
                <a:gd name="T3" fmla="*/ 1 h 42"/>
                <a:gd name="T4" fmla="*/ 1 w 60"/>
                <a:gd name="T5" fmla="*/ 1 h 42"/>
                <a:gd name="T6" fmla="*/ 1 w 60"/>
                <a:gd name="T7" fmla="*/ 1 h 42"/>
                <a:gd name="T8" fmla="*/ 1 w 60"/>
                <a:gd name="T9" fmla="*/ 1 h 42"/>
                <a:gd name="T10" fmla="*/ 1 w 60"/>
                <a:gd name="T11" fmla="*/ 1 h 42"/>
                <a:gd name="T12" fmla="*/ 1 w 60"/>
                <a:gd name="T13" fmla="*/ 1 h 42"/>
                <a:gd name="T14" fmla="*/ 1 w 60"/>
                <a:gd name="T15" fmla="*/ 1 h 42"/>
                <a:gd name="T16" fmla="*/ 1 w 60"/>
                <a:gd name="T17" fmla="*/ 1 h 42"/>
                <a:gd name="T18" fmla="*/ 0 w 60"/>
                <a:gd name="T19" fmla="*/ 0 h 42"/>
                <a:gd name="T20" fmla="*/ 0 w 60"/>
                <a:gd name="T21" fmla="*/ 1 h 42"/>
                <a:gd name="T22" fmla="*/ 1 w 60"/>
                <a:gd name="T23" fmla="*/ 1 h 42"/>
                <a:gd name="T24" fmla="*/ 1 w 60"/>
                <a:gd name="T25" fmla="*/ 1 h 42"/>
                <a:gd name="T26" fmla="*/ 1 w 60"/>
                <a:gd name="T27" fmla="*/ 1 h 42"/>
                <a:gd name="T28" fmla="*/ 1 w 60"/>
                <a:gd name="T29" fmla="*/ 1 h 42"/>
                <a:gd name="T30" fmla="*/ 1 w 60"/>
                <a:gd name="T31" fmla="*/ 1 h 42"/>
                <a:gd name="T32" fmla="*/ 1 w 60"/>
                <a:gd name="T33" fmla="*/ 1 h 42"/>
                <a:gd name="T34" fmla="*/ 1 w 60"/>
                <a:gd name="T35" fmla="*/ 1 h 42"/>
                <a:gd name="T36" fmla="*/ 1 w 60"/>
                <a:gd name="T37" fmla="*/ 1 h 42"/>
                <a:gd name="T38" fmla="*/ 1 w 60"/>
                <a:gd name="T39" fmla="*/ 1 h 42"/>
                <a:gd name="T40" fmla="*/ 1 w 60"/>
                <a:gd name="T41" fmla="*/ 1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2"/>
                <a:gd name="T65" fmla="*/ 60 w 6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2">
                  <a:moveTo>
                    <a:pt x="60" y="42"/>
                  </a:moveTo>
                  <a:lnTo>
                    <a:pt x="60" y="42"/>
                  </a:lnTo>
                  <a:lnTo>
                    <a:pt x="58" y="34"/>
                  </a:lnTo>
                  <a:lnTo>
                    <a:pt x="54" y="26"/>
                  </a:lnTo>
                  <a:lnTo>
                    <a:pt x="48" y="20"/>
                  </a:lnTo>
                  <a:lnTo>
                    <a:pt x="42" y="12"/>
                  </a:lnTo>
                  <a:lnTo>
                    <a:pt x="32" y="8"/>
                  </a:lnTo>
                  <a:lnTo>
                    <a:pt x="24" y="4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20" y="14"/>
                  </a:lnTo>
                  <a:lnTo>
                    <a:pt x="28" y="16"/>
                  </a:lnTo>
                  <a:lnTo>
                    <a:pt x="36" y="20"/>
                  </a:lnTo>
                  <a:lnTo>
                    <a:pt x="42" y="26"/>
                  </a:lnTo>
                  <a:lnTo>
                    <a:pt x="46" y="32"/>
                  </a:lnTo>
                  <a:lnTo>
                    <a:pt x="48" y="38"/>
                  </a:lnTo>
                  <a:lnTo>
                    <a:pt x="50" y="42"/>
                  </a:lnTo>
                  <a:lnTo>
                    <a:pt x="6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4" name="Freeform 353"/>
            <p:cNvSpPr>
              <a:spLocks/>
            </p:cNvSpPr>
            <p:nvPr/>
          </p:nvSpPr>
          <p:spPr bwMode="auto">
            <a:xfrm>
              <a:off x="2352" y="1153"/>
              <a:ext cx="30" cy="20"/>
            </a:xfrm>
            <a:custGeom>
              <a:avLst/>
              <a:gdLst>
                <a:gd name="T0" fmla="*/ 0 w 60"/>
                <a:gd name="T1" fmla="*/ 1 h 40"/>
                <a:gd name="T2" fmla="*/ 0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0 h 40"/>
                <a:gd name="T20" fmla="*/ 1 w 60"/>
                <a:gd name="T21" fmla="*/ 0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0 w 60"/>
                <a:gd name="T37" fmla="*/ 1 h 40"/>
                <a:gd name="T38" fmla="*/ 0 w 60"/>
                <a:gd name="T39" fmla="*/ 1 h 40"/>
                <a:gd name="T40" fmla="*/ 0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40"/>
                  </a:moveTo>
                  <a:lnTo>
                    <a:pt x="0" y="40"/>
                  </a:lnTo>
                  <a:lnTo>
                    <a:pt x="12" y="40"/>
                  </a:lnTo>
                  <a:lnTo>
                    <a:pt x="24" y="38"/>
                  </a:lnTo>
                  <a:lnTo>
                    <a:pt x="32" y="34"/>
                  </a:lnTo>
                  <a:lnTo>
                    <a:pt x="42" y="28"/>
                  </a:lnTo>
                  <a:lnTo>
                    <a:pt x="48" y="22"/>
                  </a:lnTo>
                  <a:lnTo>
                    <a:pt x="54" y="16"/>
                  </a:lnTo>
                  <a:lnTo>
                    <a:pt x="58" y="8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48" y="6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6" y="20"/>
                  </a:lnTo>
                  <a:lnTo>
                    <a:pt x="28" y="24"/>
                  </a:lnTo>
                  <a:lnTo>
                    <a:pt x="20" y="28"/>
                  </a:lnTo>
                  <a:lnTo>
                    <a:pt x="10" y="28"/>
                  </a:lnTo>
                  <a:lnTo>
                    <a:pt x="0" y="3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5" name="Freeform 354"/>
            <p:cNvSpPr>
              <a:spLocks/>
            </p:cNvSpPr>
            <p:nvPr/>
          </p:nvSpPr>
          <p:spPr bwMode="auto">
            <a:xfrm>
              <a:off x="2322" y="1153"/>
              <a:ext cx="30" cy="20"/>
            </a:xfrm>
            <a:custGeom>
              <a:avLst/>
              <a:gdLst>
                <a:gd name="T0" fmla="*/ 0 w 60"/>
                <a:gd name="T1" fmla="*/ 0 h 40"/>
                <a:gd name="T2" fmla="*/ 0 w 60"/>
                <a:gd name="T3" fmla="*/ 0 h 40"/>
                <a:gd name="T4" fmla="*/ 0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0 h 40"/>
                <a:gd name="T38" fmla="*/ 1 w 60"/>
                <a:gd name="T39" fmla="*/ 0 h 40"/>
                <a:gd name="T40" fmla="*/ 0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8" y="28"/>
                  </a:lnTo>
                  <a:lnTo>
                    <a:pt x="28" y="34"/>
                  </a:lnTo>
                  <a:lnTo>
                    <a:pt x="36" y="38"/>
                  </a:lnTo>
                  <a:lnTo>
                    <a:pt x="48" y="40"/>
                  </a:lnTo>
                  <a:lnTo>
                    <a:pt x="60" y="40"/>
                  </a:lnTo>
                  <a:lnTo>
                    <a:pt x="60" y="30"/>
                  </a:lnTo>
                  <a:lnTo>
                    <a:pt x="50" y="28"/>
                  </a:lnTo>
                  <a:lnTo>
                    <a:pt x="40" y="28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6" name="Freeform 355"/>
            <p:cNvSpPr>
              <a:spLocks/>
            </p:cNvSpPr>
            <p:nvPr/>
          </p:nvSpPr>
          <p:spPr bwMode="auto">
            <a:xfrm>
              <a:off x="2322" y="1132"/>
              <a:ext cx="30" cy="21"/>
            </a:xfrm>
            <a:custGeom>
              <a:avLst/>
              <a:gdLst>
                <a:gd name="T0" fmla="*/ 1 w 60"/>
                <a:gd name="T1" fmla="*/ 0 h 42"/>
                <a:gd name="T2" fmla="*/ 1 w 60"/>
                <a:gd name="T3" fmla="*/ 0 h 42"/>
                <a:gd name="T4" fmla="*/ 1 w 60"/>
                <a:gd name="T5" fmla="*/ 1 h 42"/>
                <a:gd name="T6" fmla="*/ 1 w 60"/>
                <a:gd name="T7" fmla="*/ 1 h 42"/>
                <a:gd name="T8" fmla="*/ 1 w 60"/>
                <a:gd name="T9" fmla="*/ 1 h 42"/>
                <a:gd name="T10" fmla="*/ 1 w 60"/>
                <a:gd name="T11" fmla="*/ 1 h 42"/>
                <a:gd name="T12" fmla="*/ 1 w 60"/>
                <a:gd name="T13" fmla="*/ 1 h 42"/>
                <a:gd name="T14" fmla="*/ 1 w 60"/>
                <a:gd name="T15" fmla="*/ 1 h 42"/>
                <a:gd name="T16" fmla="*/ 0 w 60"/>
                <a:gd name="T17" fmla="*/ 1 h 42"/>
                <a:gd name="T18" fmla="*/ 0 w 60"/>
                <a:gd name="T19" fmla="*/ 1 h 42"/>
                <a:gd name="T20" fmla="*/ 1 w 60"/>
                <a:gd name="T21" fmla="*/ 1 h 42"/>
                <a:gd name="T22" fmla="*/ 1 w 60"/>
                <a:gd name="T23" fmla="*/ 1 h 42"/>
                <a:gd name="T24" fmla="*/ 1 w 60"/>
                <a:gd name="T25" fmla="*/ 1 h 42"/>
                <a:gd name="T26" fmla="*/ 1 w 60"/>
                <a:gd name="T27" fmla="*/ 1 h 42"/>
                <a:gd name="T28" fmla="*/ 1 w 60"/>
                <a:gd name="T29" fmla="*/ 1 h 42"/>
                <a:gd name="T30" fmla="*/ 1 w 60"/>
                <a:gd name="T31" fmla="*/ 1 h 42"/>
                <a:gd name="T32" fmla="*/ 1 w 60"/>
                <a:gd name="T33" fmla="*/ 1 h 42"/>
                <a:gd name="T34" fmla="*/ 1 w 60"/>
                <a:gd name="T35" fmla="*/ 1 h 42"/>
                <a:gd name="T36" fmla="*/ 1 w 60"/>
                <a:gd name="T37" fmla="*/ 1 h 42"/>
                <a:gd name="T38" fmla="*/ 1 w 60"/>
                <a:gd name="T39" fmla="*/ 1 h 42"/>
                <a:gd name="T40" fmla="*/ 1 w 60"/>
                <a:gd name="T41" fmla="*/ 0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2"/>
                <a:gd name="T65" fmla="*/ 60 w 6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2">
                  <a:moveTo>
                    <a:pt x="60" y="0"/>
                  </a:moveTo>
                  <a:lnTo>
                    <a:pt x="60" y="0"/>
                  </a:lnTo>
                  <a:lnTo>
                    <a:pt x="48" y="2"/>
                  </a:lnTo>
                  <a:lnTo>
                    <a:pt x="36" y="4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0" y="20"/>
                  </a:lnTo>
                  <a:lnTo>
                    <a:pt x="4" y="26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4" y="32"/>
                  </a:lnTo>
                  <a:lnTo>
                    <a:pt x="18" y="26"/>
                  </a:lnTo>
                  <a:lnTo>
                    <a:pt x="24" y="20"/>
                  </a:lnTo>
                  <a:lnTo>
                    <a:pt x="30" y="16"/>
                  </a:lnTo>
                  <a:lnTo>
                    <a:pt x="40" y="14"/>
                  </a:lnTo>
                  <a:lnTo>
                    <a:pt x="50" y="12"/>
                  </a:lnTo>
                  <a:lnTo>
                    <a:pt x="60" y="1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7" name="Freeform 356"/>
            <p:cNvSpPr>
              <a:spLocks/>
            </p:cNvSpPr>
            <p:nvPr/>
          </p:nvSpPr>
          <p:spPr bwMode="auto">
            <a:xfrm>
              <a:off x="2352" y="1160"/>
              <a:ext cx="30" cy="20"/>
            </a:xfrm>
            <a:custGeom>
              <a:avLst/>
              <a:gdLst>
                <a:gd name="T0" fmla="*/ 1 w 60"/>
                <a:gd name="T1" fmla="*/ 1 h 40"/>
                <a:gd name="T2" fmla="*/ 1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0 h 40"/>
                <a:gd name="T18" fmla="*/ 0 w 60"/>
                <a:gd name="T19" fmla="*/ 0 h 40"/>
                <a:gd name="T20" fmla="*/ 0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1 h 40"/>
                <a:gd name="T38" fmla="*/ 1 w 60"/>
                <a:gd name="T39" fmla="*/ 1 h 40"/>
                <a:gd name="T40" fmla="*/ 1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60" y="40"/>
                  </a:moveTo>
                  <a:lnTo>
                    <a:pt x="60" y="40"/>
                  </a:lnTo>
                  <a:lnTo>
                    <a:pt x="58" y="32"/>
                  </a:lnTo>
                  <a:lnTo>
                    <a:pt x="54" y="24"/>
                  </a:lnTo>
                  <a:lnTo>
                    <a:pt x="48" y="16"/>
                  </a:lnTo>
                  <a:lnTo>
                    <a:pt x="42" y="10"/>
                  </a:lnTo>
                  <a:lnTo>
                    <a:pt x="32" y="6"/>
                  </a:lnTo>
                  <a:lnTo>
                    <a:pt x="24" y="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20" y="12"/>
                  </a:lnTo>
                  <a:lnTo>
                    <a:pt x="28" y="14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46" y="28"/>
                  </a:lnTo>
                  <a:lnTo>
                    <a:pt x="48" y="34"/>
                  </a:lnTo>
                  <a:lnTo>
                    <a:pt x="50" y="40"/>
                  </a:lnTo>
                  <a:lnTo>
                    <a:pt x="6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8" name="Freeform 357"/>
            <p:cNvSpPr>
              <a:spLocks/>
            </p:cNvSpPr>
            <p:nvPr/>
          </p:nvSpPr>
          <p:spPr bwMode="auto">
            <a:xfrm>
              <a:off x="2352" y="1180"/>
              <a:ext cx="30" cy="20"/>
            </a:xfrm>
            <a:custGeom>
              <a:avLst/>
              <a:gdLst>
                <a:gd name="T0" fmla="*/ 0 w 60"/>
                <a:gd name="T1" fmla="*/ 1 h 40"/>
                <a:gd name="T2" fmla="*/ 0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0 h 40"/>
                <a:gd name="T20" fmla="*/ 1 w 60"/>
                <a:gd name="T21" fmla="*/ 0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0 w 60"/>
                <a:gd name="T37" fmla="*/ 1 h 40"/>
                <a:gd name="T38" fmla="*/ 0 w 60"/>
                <a:gd name="T39" fmla="*/ 1 h 40"/>
                <a:gd name="T40" fmla="*/ 0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40"/>
                  </a:moveTo>
                  <a:lnTo>
                    <a:pt x="0" y="40"/>
                  </a:lnTo>
                  <a:lnTo>
                    <a:pt x="12" y="38"/>
                  </a:lnTo>
                  <a:lnTo>
                    <a:pt x="24" y="38"/>
                  </a:lnTo>
                  <a:lnTo>
                    <a:pt x="32" y="34"/>
                  </a:lnTo>
                  <a:lnTo>
                    <a:pt x="42" y="30"/>
                  </a:lnTo>
                  <a:lnTo>
                    <a:pt x="48" y="24"/>
                  </a:lnTo>
                  <a:lnTo>
                    <a:pt x="54" y="16"/>
                  </a:lnTo>
                  <a:lnTo>
                    <a:pt x="58" y="8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48" y="6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6" y="20"/>
                  </a:lnTo>
                  <a:lnTo>
                    <a:pt x="28" y="24"/>
                  </a:lnTo>
                  <a:lnTo>
                    <a:pt x="20" y="26"/>
                  </a:lnTo>
                  <a:lnTo>
                    <a:pt x="10" y="28"/>
                  </a:lnTo>
                  <a:lnTo>
                    <a:pt x="0" y="3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39" name="Freeform 358"/>
            <p:cNvSpPr>
              <a:spLocks/>
            </p:cNvSpPr>
            <p:nvPr/>
          </p:nvSpPr>
          <p:spPr bwMode="auto">
            <a:xfrm>
              <a:off x="2322" y="1180"/>
              <a:ext cx="30" cy="20"/>
            </a:xfrm>
            <a:custGeom>
              <a:avLst/>
              <a:gdLst>
                <a:gd name="T0" fmla="*/ 0 w 60"/>
                <a:gd name="T1" fmla="*/ 0 h 40"/>
                <a:gd name="T2" fmla="*/ 0 w 60"/>
                <a:gd name="T3" fmla="*/ 0 h 40"/>
                <a:gd name="T4" fmla="*/ 0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0 h 40"/>
                <a:gd name="T38" fmla="*/ 1 w 60"/>
                <a:gd name="T39" fmla="*/ 0 h 40"/>
                <a:gd name="T40" fmla="*/ 0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8" y="30"/>
                  </a:lnTo>
                  <a:lnTo>
                    <a:pt x="28" y="34"/>
                  </a:lnTo>
                  <a:lnTo>
                    <a:pt x="36" y="38"/>
                  </a:lnTo>
                  <a:lnTo>
                    <a:pt x="48" y="38"/>
                  </a:lnTo>
                  <a:lnTo>
                    <a:pt x="60" y="40"/>
                  </a:lnTo>
                  <a:lnTo>
                    <a:pt x="60" y="30"/>
                  </a:lnTo>
                  <a:lnTo>
                    <a:pt x="50" y="28"/>
                  </a:lnTo>
                  <a:lnTo>
                    <a:pt x="40" y="26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0" name="Freeform 359"/>
            <p:cNvSpPr>
              <a:spLocks/>
            </p:cNvSpPr>
            <p:nvPr/>
          </p:nvSpPr>
          <p:spPr bwMode="auto">
            <a:xfrm>
              <a:off x="2322" y="1160"/>
              <a:ext cx="30" cy="20"/>
            </a:xfrm>
            <a:custGeom>
              <a:avLst/>
              <a:gdLst>
                <a:gd name="T0" fmla="*/ 1 w 60"/>
                <a:gd name="T1" fmla="*/ 0 h 40"/>
                <a:gd name="T2" fmla="*/ 1 w 60"/>
                <a:gd name="T3" fmla="*/ 0 h 40"/>
                <a:gd name="T4" fmla="*/ 1 w 60"/>
                <a:gd name="T5" fmla="*/ 0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0 w 60"/>
                <a:gd name="T17" fmla="*/ 1 h 40"/>
                <a:gd name="T18" fmla="*/ 0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1 h 40"/>
                <a:gd name="T38" fmla="*/ 1 w 60"/>
                <a:gd name="T39" fmla="*/ 1 h 40"/>
                <a:gd name="T40" fmla="*/ 1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60" y="0"/>
                  </a:moveTo>
                  <a:lnTo>
                    <a:pt x="60" y="0"/>
                  </a:lnTo>
                  <a:lnTo>
                    <a:pt x="48" y="0"/>
                  </a:lnTo>
                  <a:lnTo>
                    <a:pt x="36" y="2"/>
                  </a:lnTo>
                  <a:lnTo>
                    <a:pt x="28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14" y="28"/>
                  </a:lnTo>
                  <a:lnTo>
                    <a:pt x="18" y="24"/>
                  </a:lnTo>
                  <a:lnTo>
                    <a:pt x="24" y="20"/>
                  </a:lnTo>
                  <a:lnTo>
                    <a:pt x="30" y="14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60" y="1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1" name="Freeform 360"/>
            <p:cNvSpPr>
              <a:spLocks/>
            </p:cNvSpPr>
            <p:nvPr/>
          </p:nvSpPr>
          <p:spPr bwMode="auto">
            <a:xfrm>
              <a:off x="2352" y="1186"/>
              <a:ext cx="30" cy="21"/>
            </a:xfrm>
            <a:custGeom>
              <a:avLst/>
              <a:gdLst>
                <a:gd name="T0" fmla="*/ 1 w 60"/>
                <a:gd name="T1" fmla="*/ 1 h 42"/>
                <a:gd name="T2" fmla="*/ 1 w 60"/>
                <a:gd name="T3" fmla="*/ 1 h 42"/>
                <a:gd name="T4" fmla="*/ 1 w 60"/>
                <a:gd name="T5" fmla="*/ 1 h 42"/>
                <a:gd name="T6" fmla="*/ 1 w 60"/>
                <a:gd name="T7" fmla="*/ 1 h 42"/>
                <a:gd name="T8" fmla="*/ 1 w 60"/>
                <a:gd name="T9" fmla="*/ 1 h 42"/>
                <a:gd name="T10" fmla="*/ 1 w 60"/>
                <a:gd name="T11" fmla="*/ 1 h 42"/>
                <a:gd name="T12" fmla="*/ 1 w 60"/>
                <a:gd name="T13" fmla="*/ 1 h 42"/>
                <a:gd name="T14" fmla="*/ 1 w 60"/>
                <a:gd name="T15" fmla="*/ 1 h 42"/>
                <a:gd name="T16" fmla="*/ 1 w 60"/>
                <a:gd name="T17" fmla="*/ 1 h 42"/>
                <a:gd name="T18" fmla="*/ 0 w 60"/>
                <a:gd name="T19" fmla="*/ 0 h 42"/>
                <a:gd name="T20" fmla="*/ 0 w 60"/>
                <a:gd name="T21" fmla="*/ 1 h 42"/>
                <a:gd name="T22" fmla="*/ 1 w 60"/>
                <a:gd name="T23" fmla="*/ 1 h 42"/>
                <a:gd name="T24" fmla="*/ 1 w 60"/>
                <a:gd name="T25" fmla="*/ 1 h 42"/>
                <a:gd name="T26" fmla="*/ 1 w 60"/>
                <a:gd name="T27" fmla="*/ 1 h 42"/>
                <a:gd name="T28" fmla="*/ 1 w 60"/>
                <a:gd name="T29" fmla="*/ 1 h 42"/>
                <a:gd name="T30" fmla="*/ 1 w 60"/>
                <a:gd name="T31" fmla="*/ 1 h 42"/>
                <a:gd name="T32" fmla="*/ 1 w 60"/>
                <a:gd name="T33" fmla="*/ 1 h 42"/>
                <a:gd name="T34" fmla="*/ 1 w 60"/>
                <a:gd name="T35" fmla="*/ 1 h 42"/>
                <a:gd name="T36" fmla="*/ 1 w 60"/>
                <a:gd name="T37" fmla="*/ 1 h 42"/>
                <a:gd name="T38" fmla="*/ 1 w 60"/>
                <a:gd name="T39" fmla="*/ 1 h 42"/>
                <a:gd name="T40" fmla="*/ 1 w 60"/>
                <a:gd name="T41" fmla="*/ 1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2"/>
                <a:gd name="T65" fmla="*/ 60 w 6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2">
                  <a:moveTo>
                    <a:pt x="60" y="42"/>
                  </a:moveTo>
                  <a:lnTo>
                    <a:pt x="60" y="42"/>
                  </a:lnTo>
                  <a:lnTo>
                    <a:pt x="58" y="34"/>
                  </a:lnTo>
                  <a:lnTo>
                    <a:pt x="54" y="26"/>
                  </a:lnTo>
                  <a:lnTo>
                    <a:pt x="48" y="20"/>
                  </a:lnTo>
                  <a:lnTo>
                    <a:pt x="42" y="12"/>
                  </a:lnTo>
                  <a:lnTo>
                    <a:pt x="32" y="8"/>
                  </a:lnTo>
                  <a:lnTo>
                    <a:pt x="24" y="4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20" y="14"/>
                  </a:lnTo>
                  <a:lnTo>
                    <a:pt x="28" y="16"/>
                  </a:lnTo>
                  <a:lnTo>
                    <a:pt x="36" y="20"/>
                  </a:lnTo>
                  <a:lnTo>
                    <a:pt x="42" y="26"/>
                  </a:lnTo>
                  <a:lnTo>
                    <a:pt x="46" y="32"/>
                  </a:lnTo>
                  <a:lnTo>
                    <a:pt x="48" y="38"/>
                  </a:lnTo>
                  <a:lnTo>
                    <a:pt x="50" y="42"/>
                  </a:lnTo>
                  <a:lnTo>
                    <a:pt x="6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2" name="Freeform 361"/>
            <p:cNvSpPr>
              <a:spLocks/>
            </p:cNvSpPr>
            <p:nvPr/>
          </p:nvSpPr>
          <p:spPr bwMode="auto">
            <a:xfrm>
              <a:off x="2352" y="1207"/>
              <a:ext cx="30" cy="20"/>
            </a:xfrm>
            <a:custGeom>
              <a:avLst/>
              <a:gdLst>
                <a:gd name="T0" fmla="*/ 0 w 60"/>
                <a:gd name="T1" fmla="*/ 1 h 40"/>
                <a:gd name="T2" fmla="*/ 0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0 h 40"/>
                <a:gd name="T20" fmla="*/ 1 w 60"/>
                <a:gd name="T21" fmla="*/ 0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0 w 60"/>
                <a:gd name="T37" fmla="*/ 1 h 40"/>
                <a:gd name="T38" fmla="*/ 0 w 60"/>
                <a:gd name="T39" fmla="*/ 1 h 40"/>
                <a:gd name="T40" fmla="*/ 0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40"/>
                  </a:moveTo>
                  <a:lnTo>
                    <a:pt x="0" y="40"/>
                  </a:lnTo>
                  <a:lnTo>
                    <a:pt x="12" y="40"/>
                  </a:lnTo>
                  <a:lnTo>
                    <a:pt x="24" y="38"/>
                  </a:lnTo>
                  <a:lnTo>
                    <a:pt x="32" y="34"/>
                  </a:lnTo>
                  <a:lnTo>
                    <a:pt x="42" y="28"/>
                  </a:lnTo>
                  <a:lnTo>
                    <a:pt x="48" y="22"/>
                  </a:lnTo>
                  <a:lnTo>
                    <a:pt x="54" y="16"/>
                  </a:lnTo>
                  <a:lnTo>
                    <a:pt x="58" y="8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48" y="6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6" y="20"/>
                  </a:lnTo>
                  <a:lnTo>
                    <a:pt x="28" y="24"/>
                  </a:lnTo>
                  <a:lnTo>
                    <a:pt x="20" y="28"/>
                  </a:lnTo>
                  <a:lnTo>
                    <a:pt x="10" y="28"/>
                  </a:lnTo>
                  <a:lnTo>
                    <a:pt x="0" y="3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3" name="Freeform 362"/>
            <p:cNvSpPr>
              <a:spLocks/>
            </p:cNvSpPr>
            <p:nvPr/>
          </p:nvSpPr>
          <p:spPr bwMode="auto">
            <a:xfrm>
              <a:off x="2322" y="1207"/>
              <a:ext cx="30" cy="20"/>
            </a:xfrm>
            <a:custGeom>
              <a:avLst/>
              <a:gdLst>
                <a:gd name="T0" fmla="*/ 0 w 60"/>
                <a:gd name="T1" fmla="*/ 0 h 40"/>
                <a:gd name="T2" fmla="*/ 0 w 60"/>
                <a:gd name="T3" fmla="*/ 0 h 40"/>
                <a:gd name="T4" fmla="*/ 0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0 h 40"/>
                <a:gd name="T38" fmla="*/ 1 w 60"/>
                <a:gd name="T39" fmla="*/ 0 h 40"/>
                <a:gd name="T40" fmla="*/ 0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8" y="28"/>
                  </a:lnTo>
                  <a:lnTo>
                    <a:pt x="28" y="34"/>
                  </a:lnTo>
                  <a:lnTo>
                    <a:pt x="36" y="38"/>
                  </a:lnTo>
                  <a:lnTo>
                    <a:pt x="48" y="40"/>
                  </a:lnTo>
                  <a:lnTo>
                    <a:pt x="60" y="40"/>
                  </a:lnTo>
                  <a:lnTo>
                    <a:pt x="60" y="30"/>
                  </a:lnTo>
                  <a:lnTo>
                    <a:pt x="50" y="28"/>
                  </a:lnTo>
                  <a:lnTo>
                    <a:pt x="40" y="28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4" name="Freeform 363"/>
            <p:cNvSpPr>
              <a:spLocks/>
            </p:cNvSpPr>
            <p:nvPr/>
          </p:nvSpPr>
          <p:spPr bwMode="auto">
            <a:xfrm>
              <a:off x="2322" y="1186"/>
              <a:ext cx="30" cy="21"/>
            </a:xfrm>
            <a:custGeom>
              <a:avLst/>
              <a:gdLst>
                <a:gd name="T0" fmla="*/ 1 w 60"/>
                <a:gd name="T1" fmla="*/ 0 h 42"/>
                <a:gd name="T2" fmla="*/ 1 w 60"/>
                <a:gd name="T3" fmla="*/ 0 h 42"/>
                <a:gd name="T4" fmla="*/ 1 w 60"/>
                <a:gd name="T5" fmla="*/ 1 h 42"/>
                <a:gd name="T6" fmla="*/ 1 w 60"/>
                <a:gd name="T7" fmla="*/ 1 h 42"/>
                <a:gd name="T8" fmla="*/ 1 w 60"/>
                <a:gd name="T9" fmla="*/ 1 h 42"/>
                <a:gd name="T10" fmla="*/ 1 w 60"/>
                <a:gd name="T11" fmla="*/ 1 h 42"/>
                <a:gd name="T12" fmla="*/ 1 w 60"/>
                <a:gd name="T13" fmla="*/ 1 h 42"/>
                <a:gd name="T14" fmla="*/ 1 w 60"/>
                <a:gd name="T15" fmla="*/ 1 h 42"/>
                <a:gd name="T16" fmla="*/ 0 w 60"/>
                <a:gd name="T17" fmla="*/ 1 h 42"/>
                <a:gd name="T18" fmla="*/ 0 w 60"/>
                <a:gd name="T19" fmla="*/ 1 h 42"/>
                <a:gd name="T20" fmla="*/ 1 w 60"/>
                <a:gd name="T21" fmla="*/ 1 h 42"/>
                <a:gd name="T22" fmla="*/ 1 w 60"/>
                <a:gd name="T23" fmla="*/ 1 h 42"/>
                <a:gd name="T24" fmla="*/ 1 w 60"/>
                <a:gd name="T25" fmla="*/ 1 h 42"/>
                <a:gd name="T26" fmla="*/ 1 w 60"/>
                <a:gd name="T27" fmla="*/ 1 h 42"/>
                <a:gd name="T28" fmla="*/ 1 w 60"/>
                <a:gd name="T29" fmla="*/ 1 h 42"/>
                <a:gd name="T30" fmla="*/ 1 w 60"/>
                <a:gd name="T31" fmla="*/ 1 h 42"/>
                <a:gd name="T32" fmla="*/ 1 w 60"/>
                <a:gd name="T33" fmla="*/ 1 h 42"/>
                <a:gd name="T34" fmla="*/ 1 w 60"/>
                <a:gd name="T35" fmla="*/ 1 h 42"/>
                <a:gd name="T36" fmla="*/ 1 w 60"/>
                <a:gd name="T37" fmla="*/ 1 h 42"/>
                <a:gd name="T38" fmla="*/ 1 w 60"/>
                <a:gd name="T39" fmla="*/ 1 h 42"/>
                <a:gd name="T40" fmla="*/ 1 w 60"/>
                <a:gd name="T41" fmla="*/ 0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2"/>
                <a:gd name="T65" fmla="*/ 60 w 6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2">
                  <a:moveTo>
                    <a:pt x="60" y="0"/>
                  </a:moveTo>
                  <a:lnTo>
                    <a:pt x="60" y="0"/>
                  </a:lnTo>
                  <a:lnTo>
                    <a:pt x="48" y="2"/>
                  </a:lnTo>
                  <a:lnTo>
                    <a:pt x="36" y="4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0" y="20"/>
                  </a:lnTo>
                  <a:lnTo>
                    <a:pt x="4" y="26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4" y="32"/>
                  </a:lnTo>
                  <a:lnTo>
                    <a:pt x="18" y="26"/>
                  </a:lnTo>
                  <a:lnTo>
                    <a:pt x="24" y="20"/>
                  </a:lnTo>
                  <a:lnTo>
                    <a:pt x="30" y="16"/>
                  </a:lnTo>
                  <a:lnTo>
                    <a:pt x="40" y="14"/>
                  </a:lnTo>
                  <a:lnTo>
                    <a:pt x="50" y="12"/>
                  </a:lnTo>
                  <a:lnTo>
                    <a:pt x="60" y="1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5" name="Freeform 364"/>
            <p:cNvSpPr>
              <a:spLocks/>
            </p:cNvSpPr>
            <p:nvPr/>
          </p:nvSpPr>
          <p:spPr bwMode="auto">
            <a:xfrm>
              <a:off x="2352" y="1214"/>
              <a:ext cx="30" cy="20"/>
            </a:xfrm>
            <a:custGeom>
              <a:avLst/>
              <a:gdLst>
                <a:gd name="T0" fmla="*/ 1 w 60"/>
                <a:gd name="T1" fmla="*/ 1 h 40"/>
                <a:gd name="T2" fmla="*/ 1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0 h 40"/>
                <a:gd name="T18" fmla="*/ 0 w 60"/>
                <a:gd name="T19" fmla="*/ 0 h 40"/>
                <a:gd name="T20" fmla="*/ 0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1 h 40"/>
                <a:gd name="T38" fmla="*/ 1 w 60"/>
                <a:gd name="T39" fmla="*/ 1 h 40"/>
                <a:gd name="T40" fmla="*/ 1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60" y="40"/>
                  </a:moveTo>
                  <a:lnTo>
                    <a:pt x="60" y="40"/>
                  </a:lnTo>
                  <a:lnTo>
                    <a:pt x="58" y="32"/>
                  </a:lnTo>
                  <a:lnTo>
                    <a:pt x="54" y="24"/>
                  </a:lnTo>
                  <a:lnTo>
                    <a:pt x="48" y="16"/>
                  </a:lnTo>
                  <a:lnTo>
                    <a:pt x="42" y="10"/>
                  </a:lnTo>
                  <a:lnTo>
                    <a:pt x="32" y="6"/>
                  </a:lnTo>
                  <a:lnTo>
                    <a:pt x="24" y="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20" y="12"/>
                  </a:lnTo>
                  <a:lnTo>
                    <a:pt x="28" y="14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46" y="28"/>
                  </a:lnTo>
                  <a:lnTo>
                    <a:pt x="48" y="34"/>
                  </a:lnTo>
                  <a:lnTo>
                    <a:pt x="50" y="40"/>
                  </a:lnTo>
                  <a:lnTo>
                    <a:pt x="6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6" name="Freeform 365"/>
            <p:cNvSpPr>
              <a:spLocks/>
            </p:cNvSpPr>
            <p:nvPr/>
          </p:nvSpPr>
          <p:spPr bwMode="auto">
            <a:xfrm>
              <a:off x="2352" y="1234"/>
              <a:ext cx="30" cy="20"/>
            </a:xfrm>
            <a:custGeom>
              <a:avLst/>
              <a:gdLst>
                <a:gd name="T0" fmla="*/ 0 w 60"/>
                <a:gd name="T1" fmla="*/ 1 h 39"/>
                <a:gd name="T2" fmla="*/ 0 w 60"/>
                <a:gd name="T3" fmla="*/ 1 h 39"/>
                <a:gd name="T4" fmla="*/ 1 w 60"/>
                <a:gd name="T5" fmla="*/ 1 h 39"/>
                <a:gd name="T6" fmla="*/ 1 w 60"/>
                <a:gd name="T7" fmla="*/ 1 h 39"/>
                <a:gd name="T8" fmla="*/ 1 w 60"/>
                <a:gd name="T9" fmla="*/ 1 h 39"/>
                <a:gd name="T10" fmla="*/ 1 w 60"/>
                <a:gd name="T11" fmla="*/ 1 h 39"/>
                <a:gd name="T12" fmla="*/ 1 w 60"/>
                <a:gd name="T13" fmla="*/ 1 h 39"/>
                <a:gd name="T14" fmla="*/ 1 w 60"/>
                <a:gd name="T15" fmla="*/ 1 h 39"/>
                <a:gd name="T16" fmla="*/ 1 w 60"/>
                <a:gd name="T17" fmla="*/ 1 h 39"/>
                <a:gd name="T18" fmla="*/ 1 w 60"/>
                <a:gd name="T19" fmla="*/ 0 h 39"/>
                <a:gd name="T20" fmla="*/ 1 w 60"/>
                <a:gd name="T21" fmla="*/ 0 h 39"/>
                <a:gd name="T22" fmla="*/ 1 w 60"/>
                <a:gd name="T23" fmla="*/ 1 h 39"/>
                <a:gd name="T24" fmla="*/ 1 w 60"/>
                <a:gd name="T25" fmla="*/ 1 h 39"/>
                <a:gd name="T26" fmla="*/ 1 w 60"/>
                <a:gd name="T27" fmla="*/ 1 h 39"/>
                <a:gd name="T28" fmla="*/ 1 w 60"/>
                <a:gd name="T29" fmla="*/ 1 h 39"/>
                <a:gd name="T30" fmla="*/ 1 w 60"/>
                <a:gd name="T31" fmla="*/ 1 h 39"/>
                <a:gd name="T32" fmla="*/ 1 w 60"/>
                <a:gd name="T33" fmla="*/ 1 h 39"/>
                <a:gd name="T34" fmla="*/ 1 w 60"/>
                <a:gd name="T35" fmla="*/ 1 h 39"/>
                <a:gd name="T36" fmla="*/ 0 w 60"/>
                <a:gd name="T37" fmla="*/ 1 h 39"/>
                <a:gd name="T38" fmla="*/ 0 w 60"/>
                <a:gd name="T39" fmla="*/ 1 h 39"/>
                <a:gd name="T40" fmla="*/ 0 w 60"/>
                <a:gd name="T41" fmla="*/ 1 h 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39"/>
                <a:gd name="T65" fmla="*/ 60 w 60"/>
                <a:gd name="T66" fmla="*/ 39 h 3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39">
                  <a:moveTo>
                    <a:pt x="0" y="39"/>
                  </a:moveTo>
                  <a:lnTo>
                    <a:pt x="0" y="39"/>
                  </a:lnTo>
                  <a:lnTo>
                    <a:pt x="12" y="37"/>
                  </a:lnTo>
                  <a:lnTo>
                    <a:pt x="24" y="37"/>
                  </a:lnTo>
                  <a:lnTo>
                    <a:pt x="32" y="33"/>
                  </a:lnTo>
                  <a:lnTo>
                    <a:pt x="42" y="30"/>
                  </a:lnTo>
                  <a:lnTo>
                    <a:pt x="48" y="24"/>
                  </a:lnTo>
                  <a:lnTo>
                    <a:pt x="54" y="16"/>
                  </a:lnTo>
                  <a:lnTo>
                    <a:pt x="58" y="8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48" y="6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6" y="20"/>
                  </a:lnTo>
                  <a:lnTo>
                    <a:pt x="28" y="24"/>
                  </a:lnTo>
                  <a:lnTo>
                    <a:pt x="20" y="26"/>
                  </a:lnTo>
                  <a:lnTo>
                    <a:pt x="10" y="28"/>
                  </a:lnTo>
                  <a:lnTo>
                    <a:pt x="0" y="3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7" name="Freeform 366"/>
            <p:cNvSpPr>
              <a:spLocks/>
            </p:cNvSpPr>
            <p:nvPr/>
          </p:nvSpPr>
          <p:spPr bwMode="auto">
            <a:xfrm>
              <a:off x="2322" y="1234"/>
              <a:ext cx="30" cy="20"/>
            </a:xfrm>
            <a:custGeom>
              <a:avLst/>
              <a:gdLst>
                <a:gd name="T0" fmla="*/ 0 w 60"/>
                <a:gd name="T1" fmla="*/ 0 h 39"/>
                <a:gd name="T2" fmla="*/ 0 w 60"/>
                <a:gd name="T3" fmla="*/ 0 h 39"/>
                <a:gd name="T4" fmla="*/ 0 w 60"/>
                <a:gd name="T5" fmla="*/ 1 h 39"/>
                <a:gd name="T6" fmla="*/ 1 w 60"/>
                <a:gd name="T7" fmla="*/ 1 h 39"/>
                <a:gd name="T8" fmla="*/ 1 w 60"/>
                <a:gd name="T9" fmla="*/ 1 h 39"/>
                <a:gd name="T10" fmla="*/ 1 w 60"/>
                <a:gd name="T11" fmla="*/ 1 h 39"/>
                <a:gd name="T12" fmla="*/ 1 w 60"/>
                <a:gd name="T13" fmla="*/ 1 h 39"/>
                <a:gd name="T14" fmla="*/ 1 w 60"/>
                <a:gd name="T15" fmla="*/ 1 h 39"/>
                <a:gd name="T16" fmla="*/ 1 w 60"/>
                <a:gd name="T17" fmla="*/ 1 h 39"/>
                <a:gd name="T18" fmla="*/ 1 w 60"/>
                <a:gd name="T19" fmla="*/ 1 h 39"/>
                <a:gd name="T20" fmla="*/ 1 w 60"/>
                <a:gd name="T21" fmla="*/ 1 h 39"/>
                <a:gd name="T22" fmla="*/ 1 w 60"/>
                <a:gd name="T23" fmla="*/ 1 h 39"/>
                <a:gd name="T24" fmla="*/ 1 w 60"/>
                <a:gd name="T25" fmla="*/ 1 h 39"/>
                <a:gd name="T26" fmla="*/ 1 w 60"/>
                <a:gd name="T27" fmla="*/ 1 h 39"/>
                <a:gd name="T28" fmla="*/ 1 w 60"/>
                <a:gd name="T29" fmla="*/ 1 h 39"/>
                <a:gd name="T30" fmla="*/ 1 w 60"/>
                <a:gd name="T31" fmla="*/ 1 h 39"/>
                <a:gd name="T32" fmla="*/ 1 w 60"/>
                <a:gd name="T33" fmla="*/ 1 h 39"/>
                <a:gd name="T34" fmla="*/ 1 w 60"/>
                <a:gd name="T35" fmla="*/ 1 h 39"/>
                <a:gd name="T36" fmla="*/ 1 w 60"/>
                <a:gd name="T37" fmla="*/ 0 h 39"/>
                <a:gd name="T38" fmla="*/ 1 w 60"/>
                <a:gd name="T39" fmla="*/ 0 h 39"/>
                <a:gd name="T40" fmla="*/ 0 w 60"/>
                <a:gd name="T41" fmla="*/ 0 h 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39"/>
                <a:gd name="T65" fmla="*/ 60 w 60"/>
                <a:gd name="T66" fmla="*/ 39 h 3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39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8" y="30"/>
                  </a:lnTo>
                  <a:lnTo>
                    <a:pt x="28" y="33"/>
                  </a:lnTo>
                  <a:lnTo>
                    <a:pt x="36" y="37"/>
                  </a:lnTo>
                  <a:lnTo>
                    <a:pt x="48" y="37"/>
                  </a:lnTo>
                  <a:lnTo>
                    <a:pt x="60" y="39"/>
                  </a:lnTo>
                  <a:lnTo>
                    <a:pt x="60" y="30"/>
                  </a:lnTo>
                  <a:lnTo>
                    <a:pt x="50" y="28"/>
                  </a:lnTo>
                  <a:lnTo>
                    <a:pt x="40" y="26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8" name="Freeform 367"/>
            <p:cNvSpPr>
              <a:spLocks/>
            </p:cNvSpPr>
            <p:nvPr/>
          </p:nvSpPr>
          <p:spPr bwMode="auto">
            <a:xfrm>
              <a:off x="2322" y="1214"/>
              <a:ext cx="30" cy="20"/>
            </a:xfrm>
            <a:custGeom>
              <a:avLst/>
              <a:gdLst>
                <a:gd name="T0" fmla="*/ 1 w 60"/>
                <a:gd name="T1" fmla="*/ 0 h 40"/>
                <a:gd name="T2" fmla="*/ 1 w 60"/>
                <a:gd name="T3" fmla="*/ 0 h 40"/>
                <a:gd name="T4" fmla="*/ 1 w 60"/>
                <a:gd name="T5" fmla="*/ 0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0 w 60"/>
                <a:gd name="T17" fmla="*/ 1 h 40"/>
                <a:gd name="T18" fmla="*/ 0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1 h 40"/>
                <a:gd name="T38" fmla="*/ 1 w 60"/>
                <a:gd name="T39" fmla="*/ 1 h 40"/>
                <a:gd name="T40" fmla="*/ 1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60" y="0"/>
                  </a:moveTo>
                  <a:lnTo>
                    <a:pt x="60" y="0"/>
                  </a:lnTo>
                  <a:lnTo>
                    <a:pt x="48" y="0"/>
                  </a:lnTo>
                  <a:lnTo>
                    <a:pt x="36" y="2"/>
                  </a:lnTo>
                  <a:lnTo>
                    <a:pt x="28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14" y="28"/>
                  </a:lnTo>
                  <a:lnTo>
                    <a:pt x="18" y="24"/>
                  </a:lnTo>
                  <a:lnTo>
                    <a:pt x="24" y="20"/>
                  </a:lnTo>
                  <a:lnTo>
                    <a:pt x="30" y="14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60" y="1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49" name="Freeform 368"/>
            <p:cNvSpPr>
              <a:spLocks/>
            </p:cNvSpPr>
            <p:nvPr/>
          </p:nvSpPr>
          <p:spPr bwMode="auto">
            <a:xfrm>
              <a:off x="2352" y="1240"/>
              <a:ext cx="30" cy="21"/>
            </a:xfrm>
            <a:custGeom>
              <a:avLst/>
              <a:gdLst>
                <a:gd name="T0" fmla="*/ 1 w 60"/>
                <a:gd name="T1" fmla="*/ 1 h 41"/>
                <a:gd name="T2" fmla="*/ 1 w 60"/>
                <a:gd name="T3" fmla="*/ 1 h 41"/>
                <a:gd name="T4" fmla="*/ 1 w 60"/>
                <a:gd name="T5" fmla="*/ 1 h 41"/>
                <a:gd name="T6" fmla="*/ 1 w 60"/>
                <a:gd name="T7" fmla="*/ 1 h 41"/>
                <a:gd name="T8" fmla="*/ 1 w 60"/>
                <a:gd name="T9" fmla="*/ 1 h 41"/>
                <a:gd name="T10" fmla="*/ 1 w 60"/>
                <a:gd name="T11" fmla="*/ 1 h 41"/>
                <a:gd name="T12" fmla="*/ 1 w 60"/>
                <a:gd name="T13" fmla="*/ 1 h 41"/>
                <a:gd name="T14" fmla="*/ 1 w 60"/>
                <a:gd name="T15" fmla="*/ 1 h 41"/>
                <a:gd name="T16" fmla="*/ 1 w 60"/>
                <a:gd name="T17" fmla="*/ 1 h 41"/>
                <a:gd name="T18" fmla="*/ 0 w 60"/>
                <a:gd name="T19" fmla="*/ 0 h 41"/>
                <a:gd name="T20" fmla="*/ 0 w 60"/>
                <a:gd name="T21" fmla="*/ 1 h 41"/>
                <a:gd name="T22" fmla="*/ 1 w 60"/>
                <a:gd name="T23" fmla="*/ 1 h 41"/>
                <a:gd name="T24" fmla="*/ 1 w 60"/>
                <a:gd name="T25" fmla="*/ 1 h 41"/>
                <a:gd name="T26" fmla="*/ 1 w 60"/>
                <a:gd name="T27" fmla="*/ 1 h 41"/>
                <a:gd name="T28" fmla="*/ 1 w 60"/>
                <a:gd name="T29" fmla="*/ 1 h 41"/>
                <a:gd name="T30" fmla="*/ 1 w 60"/>
                <a:gd name="T31" fmla="*/ 1 h 41"/>
                <a:gd name="T32" fmla="*/ 1 w 60"/>
                <a:gd name="T33" fmla="*/ 1 h 41"/>
                <a:gd name="T34" fmla="*/ 1 w 60"/>
                <a:gd name="T35" fmla="*/ 1 h 41"/>
                <a:gd name="T36" fmla="*/ 1 w 60"/>
                <a:gd name="T37" fmla="*/ 1 h 41"/>
                <a:gd name="T38" fmla="*/ 1 w 60"/>
                <a:gd name="T39" fmla="*/ 1 h 41"/>
                <a:gd name="T40" fmla="*/ 1 w 60"/>
                <a:gd name="T41" fmla="*/ 1 h 4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1"/>
                <a:gd name="T65" fmla="*/ 60 w 60"/>
                <a:gd name="T66" fmla="*/ 41 h 4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1">
                  <a:moveTo>
                    <a:pt x="60" y="41"/>
                  </a:moveTo>
                  <a:lnTo>
                    <a:pt x="60" y="41"/>
                  </a:lnTo>
                  <a:lnTo>
                    <a:pt x="58" y="33"/>
                  </a:lnTo>
                  <a:lnTo>
                    <a:pt x="54" y="25"/>
                  </a:lnTo>
                  <a:lnTo>
                    <a:pt x="48" y="19"/>
                  </a:lnTo>
                  <a:lnTo>
                    <a:pt x="42" y="12"/>
                  </a:lnTo>
                  <a:lnTo>
                    <a:pt x="32" y="8"/>
                  </a:lnTo>
                  <a:lnTo>
                    <a:pt x="24" y="4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20" y="14"/>
                  </a:lnTo>
                  <a:lnTo>
                    <a:pt x="28" y="16"/>
                  </a:lnTo>
                  <a:lnTo>
                    <a:pt x="36" y="19"/>
                  </a:lnTo>
                  <a:lnTo>
                    <a:pt x="42" y="25"/>
                  </a:lnTo>
                  <a:lnTo>
                    <a:pt x="46" y="31"/>
                  </a:lnTo>
                  <a:lnTo>
                    <a:pt x="48" y="37"/>
                  </a:lnTo>
                  <a:lnTo>
                    <a:pt x="50" y="41"/>
                  </a:lnTo>
                  <a:lnTo>
                    <a:pt x="60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0" name="Freeform 369"/>
            <p:cNvSpPr>
              <a:spLocks/>
            </p:cNvSpPr>
            <p:nvPr/>
          </p:nvSpPr>
          <p:spPr bwMode="auto">
            <a:xfrm>
              <a:off x="2352" y="1261"/>
              <a:ext cx="30" cy="20"/>
            </a:xfrm>
            <a:custGeom>
              <a:avLst/>
              <a:gdLst>
                <a:gd name="T0" fmla="*/ 0 w 60"/>
                <a:gd name="T1" fmla="*/ 1 h 40"/>
                <a:gd name="T2" fmla="*/ 0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0 h 40"/>
                <a:gd name="T20" fmla="*/ 1 w 60"/>
                <a:gd name="T21" fmla="*/ 0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0 w 60"/>
                <a:gd name="T37" fmla="*/ 1 h 40"/>
                <a:gd name="T38" fmla="*/ 0 w 60"/>
                <a:gd name="T39" fmla="*/ 1 h 40"/>
                <a:gd name="T40" fmla="*/ 0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40"/>
                  </a:moveTo>
                  <a:lnTo>
                    <a:pt x="0" y="40"/>
                  </a:lnTo>
                  <a:lnTo>
                    <a:pt x="12" y="40"/>
                  </a:lnTo>
                  <a:lnTo>
                    <a:pt x="24" y="38"/>
                  </a:lnTo>
                  <a:lnTo>
                    <a:pt x="32" y="34"/>
                  </a:lnTo>
                  <a:lnTo>
                    <a:pt x="42" y="28"/>
                  </a:lnTo>
                  <a:lnTo>
                    <a:pt x="48" y="22"/>
                  </a:lnTo>
                  <a:lnTo>
                    <a:pt x="54" y="16"/>
                  </a:lnTo>
                  <a:lnTo>
                    <a:pt x="58" y="8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48" y="6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6" y="20"/>
                  </a:lnTo>
                  <a:lnTo>
                    <a:pt x="28" y="24"/>
                  </a:lnTo>
                  <a:lnTo>
                    <a:pt x="20" y="28"/>
                  </a:lnTo>
                  <a:lnTo>
                    <a:pt x="10" y="28"/>
                  </a:lnTo>
                  <a:lnTo>
                    <a:pt x="0" y="3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1" name="Freeform 370"/>
            <p:cNvSpPr>
              <a:spLocks/>
            </p:cNvSpPr>
            <p:nvPr/>
          </p:nvSpPr>
          <p:spPr bwMode="auto">
            <a:xfrm>
              <a:off x="2322" y="1261"/>
              <a:ext cx="30" cy="20"/>
            </a:xfrm>
            <a:custGeom>
              <a:avLst/>
              <a:gdLst>
                <a:gd name="T0" fmla="*/ 0 w 60"/>
                <a:gd name="T1" fmla="*/ 0 h 40"/>
                <a:gd name="T2" fmla="*/ 0 w 60"/>
                <a:gd name="T3" fmla="*/ 0 h 40"/>
                <a:gd name="T4" fmla="*/ 0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0 h 40"/>
                <a:gd name="T38" fmla="*/ 1 w 60"/>
                <a:gd name="T39" fmla="*/ 0 h 40"/>
                <a:gd name="T40" fmla="*/ 0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8" y="28"/>
                  </a:lnTo>
                  <a:lnTo>
                    <a:pt x="28" y="34"/>
                  </a:lnTo>
                  <a:lnTo>
                    <a:pt x="36" y="38"/>
                  </a:lnTo>
                  <a:lnTo>
                    <a:pt x="48" y="40"/>
                  </a:lnTo>
                  <a:lnTo>
                    <a:pt x="60" y="40"/>
                  </a:lnTo>
                  <a:lnTo>
                    <a:pt x="60" y="30"/>
                  </a:lnTo>
                  <a:lnTo>
                    <a:pt x="50" y="28"/>
                  </a:lnTo>
                  <a:lnTo>
                    <a:pt x="40" y="28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2" name="Freeform 371"/>
            <p:cNvSpPr>
              <a:spLocks/>
            </p:cNvSpPr>
            <p:nvPr/>
          </p:nvSpPr>
          <p:spPr bwMode="auto">
            <a:xfrm>
              <a:off x="2322" y="1240"/>
              <a:ext cx="30" cy="21"/>
            </a:xfrm>
            <a:custGeom>
              <a:avLst/>
              <a:gdLst>
                <a:gd name="T0" fmla="*/ 1 w 60"/>
                <a:gd name="T1" fmla="*/ 0 h 41"/>
                <a:gd name="T2" fmla="*/ 1 w 60"/>
                <a:gd name="T3" fmla="*/ 0 h 41"/>
                <a:gd name="T4" fmla="*/ 1 w 60"/>
                <a:gd name="T5" fmla="*/ 1 h 41"/>
                <a:gd name="T6" fmla="*/ 1 w 60"/>
                <a:gd name="T7" fmla="*/ 1 h 41"/>
                <a:gd name="T8" fmla="*/ 1 w 60"/>
                <a:gd name="T9" fmla="*/ 1 h 41"/>
                <a:gd name="T10" fmla="*/ 1 w 60"/>
                <a:gd name="T11" fmla="*/ 1 h 41"/>
                <a:gd name="T12" fmla="*/ 1 w 60"/>
                <a:gd name="T13" fmla="*/ 1 h 41"/>
                <a:gd name="T14" fmla="*/ 1 w 60"/>
                <a:gd name="T15" fmla="*/ 1 h 41"/>
                <a:gd name="T16" fmla="*/ 0 w 60"/>
                <a:gd name="T17" fmla="*/ 1 h 41"/>
                <a:gd name="T18" fmla="*/ 0 w 60"/>
                <a:gd name="T19" fmla="*/ 1 h 41"/>
                <a:gd name="T20" fmla="*/ 1 w 60"/>
                <a:gd name="T21" fmla="*/ 1 h 41"/>
                <a:gd name="T22" fmla="*/ 1 w 60"/>
                <a:gd name="T23" fmla="*/ 1 h 41"/>
                <a:gd name="T24" fmla="*/ 1 w 60"/>
                <a:gd name="T25" fmla="*/ 1 h 41"/>
                <a:gd name="T26" fmla="*/ 1 w 60"/>
                <a:gd name="T27" fmla="*/ 1 h 41"/>
                <a:gd name="T28" fmla="*/ 1 w 60"/>
                <a:gd name="T29" fmla="*/ 1 h 41"/>
                <a:gd name="T30" fmla="*/ 1 w 60"/>
                <a:gd name="T31" fmla="*/ 1 h 41"/>
                <a:gd name="T32" fmla="*/ 1 w 60"/>
                <a:gd name="T33" fmla="*/ 1 h 41"/>
                <a:gd name="T34" fmla="*/ 1 w 60"/>
                <a:gd name="T35" fmla="*/ 1 h 41"/>
                <a:gd name="T36" fmla="*/ 1 w 60"/>
                <a:gd name="T37" fmla="*/ 1 h 41"/>
                <a:gd name="T38" fmla="*/ 1 w 60"/>
                <a:gd name="T39" fmla="*/ 1 h 41"/>
                <a:gd name="T40" fmla="*/ 1 w 60"/>
                <a:gd name="T41" fmla="*/ 0 h 4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1"/>
                <a:gd name="T65" fmla="*/ 60 w 60"/>
                <a:gd name="T66" fmla="*/ 41 h 4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1">
                  <a:moveTo>
                    <a:pt x="60" y="0"/>
                  </a:moveTo>
                  <a:lnTo>
                    <a:pt x="60" y="0"/>
                  </a:lnTo>
                  <a:lnTo>
                    <a:pt x="48" y="2"/>
                  </a:lnTo>
                  <a:lnTo>
                    <a:pt x="36" y="4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0" y="19"/>
                  </a:lnTo>
                  <a:lnTo>
                    <a:pt x="4" y="25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10" y="41"/>
                  </a:lnTo>
                  <a:lnTo>
                    <a:pt x="10" y="37"/>
                  </a:lnTo>
                  <a:lnTo>
                    <a:pt x="14" y="31"/>
                  </a:lnTo>
                  <a:lnTo>
                    <a:pt x="18" y="25"/>
                  </a:lnTo>
                  <a:lnTo>
                    <a:pt x="24" y="19"/>
                  </a:lnTo>
                  <a:lnTo>
                    <a:pt x="30" y="16"/>
                  </a:lnTo>
                  <a:lnTo>
                    <a:pt x="40" y="14"/>
                  </a:lnTo>
                  <a:lnTo>
                    <a:pt x="50" y="12"/>
                  </a:lnTo>
                  <a:lnTo>
                    <a:pt x="60" y="1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3" name="Freeform 372"/>
            <p:cNvSpPr>
              <a:spLocks/>
            </p:cNvSpPr>
            <p:nvPr/>
          </p:nvSpPr>
          <p:spPr bwMode="auto">
            <a:xfrm>
              <a:off x="2352" y="1268"/>
              <a:ext cx="30" cy="20"/>
            </a:xfrm>
            <a:custGeom>
              <a:avLst/>
              <a:gdLst>
                <a:gd name="T0" fmla="*/ 1 w 60"/>
                <a:gd name="T1" fmla="*/ 1 h 40"/>
                <a:gd name="T2" fmla="*/ 1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0 h 40"/>
                <a:gd name="T18" fmla="*/ 0 w 60"/>
                <a:gd name="T19" fmla="*/ 0 h 40"/>
                <a:gd name="T20" fmla="*/ 0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1 h 40"/>
                <a:gd name="T38" fmla="*/ 1 w 60"/>
                <a:gd name="T39" fmla="*/ 1 h 40"/>
                <a:gd name="T40" fmla="*/ 1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60" y="40"/>
                  </a:moveTo>
                  <a:lnTo>
                    <a:pt x="60" y="40"/>
                  </a:lnTo>
                  <a:lnTo>
                    <a:pt x="58" y="32"/>
                  </a:lnTo>
                  <a:lnTo>
                    <a:pt x="54" y="24"/>
                  </a:lnTo>
                  <a:lnTo>
                    <a:pt x="48" y="16"/>
                  </a:lnTo>
                  <a:lnTo>
                    <a:pt x="42" y="10"/>
                  </a:lnTo>
                  <a:lnTo>
                    <a:pt x="32" y="6"/>
                  </a:lnTo>
                  <a:lnTo>
                    <a:pt x="24" y="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20" y="12"/>
                  </a:lnTo>
                  <a:lnTo>
                    <a:pt x="28" y="14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46" y="28"/>
                  </a:lnTo>
                  <a:lnTo>
                    <a:pt x="48" y="34"/>
                  </a:lnTo>
                  <a:lnTo>
                    <a:pt x="50" y="40"/>
                  </a:lnTo>
                  <a:lnTo>
                    <a:pt x="6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4" name="Freeform 373"/>
            <p:cNvSpPr>
              <a:spLocks/>
            </p:cNvSpPr>
            <p:nvPr/>
          </p:nvSpPr>
          <p:spPr bwMode="auto">
            <a:xfrm>
              <a:off x="2352" y="1288"/>
              <a:ext cx="30" cy="20"/>
            </a:xfrm>
            <a:custGeom>
              <a:avLst/>
              <a:gdLst>
                <a:gd name="T0" fmla="*/ 0 w 60"/>
                <a:gd name="T1" fmla="*/ 1 h 40"/>
                <a:gd name="T2" fmla="*/ 0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0 h 40"/>
                <a:gd name="T20" fmla="*/ 1 w 60"/>
                <a:gd name="T21" fmla="*/ 0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0 w 60"/>
                <a:gd name="T37" fmla="*/ 1 h 40"/>
                <a:gd name="T38" fmla="*/ 0 w 60"/>
                <a:gd name="T39" fmla="*/ 1 h 40"/>
                <a:gd name="T40" fmla="*/ 0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40"/>
                  </a:moveTo>
                  <a:lnTo>
                    <a:pt x="0" y="40"/>
                  </a:lnTo>
                  <a:lnTo>
                    <a:pt x="12" y="38"/>
                  </a:lnTo>
                  <a:lnTo>
                    <a:pt x="24" y="38"/>
                  </a:lnTo>
                  <a:lnTo>
                    <a:pt x="32" y="34"/>
                  </a:lnTo>
                  <a:lnTo>
                    <a:pt x="42" y="30"/>
                  </a:lnTo>
                  <a:lnTo>
                    <a:pt x="48" y="24"/>
                  </a:lnTo>
                  <a:lnTo>
                    <a:pt x="54" y="16"/>
                  </a:lnTo>
                  <a:lnTo>
                    <a:pt x="58" y="8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48" y="6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6" y="20"/>
                  </a:lnTo>
                  <a:lnTo>
                    <a:pt x="28" y="24"/>
                  </a:lnTo>
                  <a:lnTo>
                    <a:pt x="20" y="26"/>
                  </a:lnTo>
                  <a:lnTo>
                    <a:pt x="10" y="28"/>
                  </a:lnTo>
                  <a:lnTo>
                    <a:pt x="0" y="3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5" name="Freeform 374"/>
            <p:cNvSpPr>
              <a:spLocks/>
            </p:cNvSpPr>
            <p:nvPr/>
          </p:nvSpPr>
          <p:spPr bwMode="auto">
            <a:xfrm>
              <a:off x="2322" y="1288"/>
              <a:ext cx="30" cy="20"/>
            </a:xfrm>
            <a:custGeom>
              <a:avLst/>
              <a:gdLst>
                <a:gd name="T0" fmla="*/ 0 w 60"/>
                <a:gd name="T1" fmla="*/ 0 h 40"/>
                <a:gd name="T2" fmla="*/ 0 w 60"/>
                <a:gd name="T3" fmla="*/ 0 h 40"/>
                <a:gd name="T4" fmla="*/ 0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0 h 40"/>
                <a:gd name="T38" fmla="*/ 1 w 60"/>
                <a:gd name="T39" fmla="*/ 0 h 40"/>
                <a:gd name="T40" fmla="*/ 0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8" y="30"/>
                  </a:lnTo>
                  <a:lnTo>
                    <a:pt x="28" y="34"/>
                  </a:lnTo>
                  <a:lnTo>
                    <a:pt x="36" y="38"/>
                  </a:lnTo>
                  <a:lnTo>
                    <a:pt x="48" y="38"/>
                  </a:lnTo>
                  <a:lnTo>
                    <a:pt x="60" y="40"/>
                  </a:lnTo>
                  <a:lnTo>
                    <a:pt x="60" y="30"/>
                  </a:lnTo>
                  <a:lnTo>
                    <a:pt x="50" y="28"/>
                  </a:lnTo>
                  <a:lnTo>
                    <a:pt x="40" y="26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6" name="Freeform 375"/>
            <p:cNvSpPr>
              <a:spLocks/>
            </p:cNvSpPr>
            <p:nvPr/>
          </p:nvSpPr>
          <p:spPr bwMode="auto">
            <a:xfrm>
              <a:off x="2322" y="1268"/>
              <a:ext cx="30" cy="20"/>
            </a:xfrm>
            <a:custGeom>
              <a:avLst/>
              <a:gdLst>
                <a:gd name="T0" fmla="*/ 1 w 60"/>
                <a:gd name="T1" fmla="*/ 0 h 40"/>
                <a:gd name="T2" fmla="*/ 1 w 60"/>
                <a:gd name="T3" fmla="*/ 0 h 40"/>
                <a:gd name="T4" fmla="*/ 1 w 60"/>
                <a:gd name="T5" fmla="*/ 0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0 w 60"/>
                <a:gd name="T17" fmla="*/ 1 h 40"/>
                <a:gd name="T18" fmla="*/ 0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1 h 40"/>
                <a:gd name="T38" fmla="*/ 1 w 60"/>
                <a:gd name="T39" fmla="*/ 1 h 40"/>
                <a:gd name="T40" fmla="*/ 1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60" y="0"/>
                  </a:moveTo>
                  <a:lnTo>
                    <a:pt x="60" y="0"/>
                  </a:lnTo>
                  <a:lnTo>
                    <a:pt x="48" y="0"/>
                  </a:lnTo>
                  <a:lnTo>
                    <a:pt x="36" y="2"/>
                  </a:lnTo>
                  <a:lnTo>
                    <a:pt x="28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14" y="28"/>
                  </a:lnTo>
                  <a:lnTo>
                    <a:pt x="18" y="24"/>
                  </a:lnTo>
                  <a:lnTo>
                    <a:pt x="24" y="20"/>
                  </a:lnTo>
                  <a:lnTo>
                    <a:pt x="30" y="14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60" y="1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7" name="Freeform 376"/>
            <p:cNvSpPr>
              <a:spLocks/>
            </p:cNvSpPr>
            <p:nvPr/>
          </p:nvSpPr>
          <p:spPr bwMode="auto">
            <a:xfrm>
              <a:off x="2352" y="1294"/>
              <a:ext cx="30" cy="21"/>
            </a:xfrm>
            <a:custGeom>
              <a:avLst/>
              <a:gdLst>
                <a:gd name="T0" fmla="*/ 1 w 60"/>
                <a:gd name="T1" fmla="*/ 1 h 42"/>
                <a:gd name="T2" fmla="*/ 1 w 60"/>
                <a:gd name="T3" fmla="*/ 1 h 42"/>
                <a:gd name="T4" fmla="*/ 1 w 60"/>
                <a:gd name="T5" fmla="*/ 1 h 42"/>
                <a:gd name="T6" fmla="*/ 1 w 60"/>
                <a:gd name="T7" fmla="*/ 1 h 42"/>
                <a:gd name="T8" fmla="*/ 1 w 60"/>
                <a:gd name="T9" fmla="*/ 1 h 42"/>
                <a:gd name="T10" fmla="*/ 1 w 60"/>
                <a:gd name="T11" fmla="*/ 1 h 42"/>
                <a:gd name="T12" fmla="*/ 1 w 60"/>
                <a:gd name="T13" fmla="*/ 1 h 42"/>
                <a:gd name="T14" fmla="*/ 1 w 60"/>
                <a:gd name="T15" fmla="*/ 1 h 42"/>
                <a:gd name="T16" fmla="*/ 1 w 60"/>
                <a:gd name="T17" fmla="*/ 1 h 42"/>
                <a:gd name="T18" fmla="*/ 0 w 60"/>
                <a:gd name="T19" fmla="*/ 0 h 42"/>
                <a:gd name="T20" fmla="*/ 0 w 60"/>
                <a:gd name="T21" fmla="*/ 1 h 42"/>
                <a:gd name="T22" fmla="*/ 1 w 60"/>
                <a:gd name="T23" fmla="*/ 1 h 42"/>
                <a:gd name="T24" fmla="*/ 1 w 60"/>
                <a:gd name="T25" fmla="*/ 1 h 42"/>
                <a:gd name="T26" fmla="*/ 1 w 60"/>
                <a:gd name="T27" fmla="*/ 1 h 42"/>
                <a:gd name="T28" fmla="*/ 1 w 60"/>
                <a:gd name="T29" fmla="*/ 1 h 42"/>
                <a:gd name="T30" fmla="*/ 1 w 60"/>
                <a:gd name="T31" fmla="*/ 1 h 42"/>
                <a:gd name="T32" fmla="*/ 1 w 60"/>
                <a:gd name="T33" fmla="*/ 1 h 42"/>
                <a:gd name="T34" fmla="*/ 1 w 60"/>
                <a:gd name="T35" fmla="*/ 1 h 42"/>
                <a:gd name="T36" fmla="*/ 1 w 60"/>
                <a:gd name="T37" fmla="*/ 1 h 42"/>
                <a:gd name="T38" fmla="*/ 1 w 60"/>
                <a:gd name="T39" fmla="*/ 1 h 42"/>
                <a:gd name="T40" fmla="*/ 1 w 60"/>
                <a:gd name="T41" fmla="*/ 1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2"/>
                <a:gd name="T65" fmla="*/ 60 w 6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2">
                  <a:moveTo>
                    <a:pt x="60" y="42"/>
                  </a:moveTo>
                  <a:lnTo>
                    <a:pt x="60" y="42"/>
                  </a:lnTo>
                  <a:lnTo>
                    <a:pt x="58" y="34"/>
                  </a:lnTo>
                  <a:lnTo>
                    <a:pt x="54" y="26"/>
                  </a:lnTo>
                  <a:lnTo>
                    <a:pt x="48" y="20"/>
                  </a:lnTo>
                  <a:lnTo>
                    <a:pt x="42" y="12"/>
                  </a:lnTo>
                  <a:lnTo>
                    <a:pt x="32" y="8"/>
                  </a:lnTo>
                  <a:lnTo>
                    <a:pt x="24" y="4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20" y="14"/>
                  </a:lnTo>
                  <a:lnTo>
                    <a:pt x="28" y="16"/>
                  </a:lnTo>
                  <a:lnTo>
                    <a:pt x="36" y="20"/>
                  </a:lnTo>
                  <a:lnTo>
                    <a:pt x="42" y="26"/>
                  </a:lnTo>
                  <a:lnTo>
                    <a:pt x="46" y="32"/>
                  </a:lnTo>
                  <a:lnTo>
                    <a:pt x="48" y="38"/>
                  </a:lnTo>
                  <a:lnTo>
                    <a:pt x="50" y="42"/>
                  </a:lnTo>
                  <a:lnTo>
                    <a:pt x="6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8" name="Freeform 377"/>
            <p:cNvSpPr>
              <a:spLocks/>
            </p:cNvSpPr>
            <p:nvPr/>
          </p:nvSpPr>
          <p:spPr bwMode="auto">
            <a:xfrm>
              <a:off x="2352" y="1315"/>
              <a:ext cx="30" cy="20"/>
            </a:xfrm>
            <a:custGeom>
              <a:avLst/>
              <a:gdLst>
                <a:gd name="T0" fmla="*/ 0 w 60"/>
                <a:gd name="T1" fmla="*/ 1 h 40"/>
                <a:gd name="T2" fmla="*/ 0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0 h 40"/>
                <a:gd name="T20" fmla="*/ 1 w 60"/>
                <a:gd name="T21" fmla="*/ 0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0 w 60"/>
                <a:gd name="T37" fmla="*/ 1 h 40"/>
                <a:gd name="T38" fmla="*/ 0 w 60"/>
                <a:gd name="T39" fmla="*/ 1 h 40"/>
                <a:gd name="T40" fmla="*/ 0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40"/>
                  </a:moveTo>
                  <a:lnTo>
                    <a:pt x="0" y="40"/>
                  </a:lnTo>
                  <a:lnTo>
                    <a:pt x="12" y="40"/>
                  </a:lnTo>
                  <a:lnTo>
                    <a:pt x="24" y="38"/>
                  </a:lnTo>
                  <a:lnTo>
                    <a:pt x="32" y="34"/>
                  </a:lnTo>
                  <a:lnTo>
                    <a:pt x="42" y="28"/>
                  </a:lnTo>
                  <a:lnTo>
                    <a:pt x="48" y="22"/>
                  </a:lnTo>
                  <a:lnTo>
                    <a:pt x="54" y="16"/>
                  </a:lnTo>
                  <a:lnTo>
                    <a:pt x="58" y="8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48" y="6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6" y="20"/>
                  </a:lnTo>
                  <a:lnTo>
                    <a:pt x="28" y="24"/>
                  </a:lnTo>
                  <a:lnTo>
                    <a:pt x="20" y="28"/>
                  </a:lnTo>
                  <a:lnTo>
                    <a:pt x="10" y="28"/>
                  </a:lnTo>
                  <a:lnTo>
                    <a:pt x="0" y="3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59" name="Freeform 378"/>
            <p:cNvSpPr>
              <a:spLocks/>
            </p:cNvSpPr>
            <p:nvPr/>
          </p:nvSpPr>
          <p:spPr bwMode="auto">
            <a:xfrm>
              <a:off x="2322" y="1315"/>
              <a:ext cx="30" cy="20"/>
            </a:xfrm>
            <a:custGeom>
              <a:avLst/>
              <a:gdLst>
                <a:gd name="T0" fmla="*/ 0 w 60"/>
                <a:gd name="T1" fmla="*/ 0 h 40"/>
                <a:gd name="T2" fmla="*/ 0 w 60"/>
                <a:gd name="T3" fmla="*/ 0 h 40"/>
                <a:gd name="T4" fmla="*/ 0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0 h 40"/>
                <a:gd name="T38" fmla="*/ 1 w 60"/>
                <a:gd name="T39" fmla="*/ 0 h 40"/>
                <a:gd name="T40" fmla="*/ 0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8" y="28"/>
                  </a:lnTo>
                  <a:lnTo>
                    <a:pt x="28" y="34"/>
                  </a:lnTo>
                  <a:lnTo>
                    <a:pt x="36" y="38"/>
                  </a:lnTo>
                  <a:lnTo>
                    <a:pt x="48" y="40"/>
                  </a:lnTo>
                  <a:lnTo>
                    <a:pt x="60" y="40"/>
                  </a:lnTo>
                  <a:lnTo>
                    <a:pt x="60" y="30"/>
                  </a:lnTo>
                  <a:lnTo>
                    <a:pt x="50" y="28"/>
                  </a:lnTo>
                  <a:lnTo>
                    <a:pt x="40" y="28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0" name="Freeform 379"/>
            <p:cNvSpPr>
              <a:spLocks/>
            </p:cNvSpPr>
            <p:nvPr/>
          </p:nvSpPr>
          <p:spPr bwMode="auto">
            <a:xfrm>
              <a:off x="2322" y="1294"/>
              <a:ext cx="30" cy="21"/>
            </a:xfrm>
            <a:custGeom>
              <a:avLst/>
              <a:gdLst>
                <a:gd name="T0" fmla="*/ 1 w 60"/>
                <a:gd name="T1" fmla="*/ 0 h 42"/>
                <a:gd name="T2" fmla="*/ 1 w 60"/>
                <a:gd name="T3" fmla="*/ 0 h 42"/>
                <a:gd name="T4" fmla="*/ 1 w 60"/>
                <a:gd name="T5" fmla="*/ 1 h 42"/>
                <a:gd name="T6" fmla="*/ 1 w 60"/>
                <a:gd name="T7" fmla="*/ 1 h 42"/>
                <a:gd name="T8" fmla="*/ 1 w 60"/>
                <a:gd name="T9" fmla="*/ 1 h 42"/>
                <a:gd name="T10" fmla="*/ 1 w 60"/>
                <a:gd name="T11" fmla="*/ 1 h 42"/>
                <a:gd name="T12" fmla="*/ 1 w 60"/>
                <a:gd name="T13" fmla="*/ 1 h 42"/>
                <a:gd name="T14" fmla="*/ 1 w 60"/>
                <a:gd name="T15" fmla="*/ 1 h 42"/>
                <a:gd name="T16" fmla="*/ 0 w 60"/>
                <a:gd name="T17" fmla="*/ 1 h 42"/>
                <a:gd name="T18" fmla="*/ 0 w 60"/>
                <a:gd name="T19" fmla="*/ 1 h 42"/>
                <a:gd name="T20" fmla="*/ 1 w 60"/>
                <a:gd name="T21" fmla="*/ 1 h 42"/>
                <a:gd name="T22" fmla="*/ 1 w 60"/>
                <a:gd name="T23" fmla="*/ 1 h 42"/>
                <a:gd name="T24" fmla="*/ 1 w 60"/>
                <a:gd name="T25" fmla="*/ 1 h 42"/>
                <a:gd name="T26" fmla="*/ 1 w 60"/>
                <a:gd name="T27" fmla="*/ 1 h 42"/>
                <a:gd name="T28" fmla="*/ 1 w 60"/>
                <a:gd name="T29" fmla="*/ 1 h 42"/>
                <a:gd name="T30" fmla="*/ 1 w 60"/>
                <a:gd name="T31" fmla="*/ 1 h 42"/>
                <a:gd name="T32" fmla="*/ 1 w 60"/>
                <a:gd name="T33" fmla="*/ 1 h 42"/>
                <a:gd name="T34" fmla="*/ 1 w 60"/>
                <a:gd name="T35" fmla="*/ 1 h 42"/>
                <a:gd name="T36" fmla="*/ 1 w 60"/>
                <a:gd name="T37" fmla="*/ 1 h 42"/>
                <a:gd name="T38" fmla="*/ 1 w 60"/>
                <a:gd name="T39" fmla="*/ 1 h 42"/>
                <a:gd name="T40" fmla="*/ 1 w 60"/>
                <a:gd name="T41" fmla="*/ 0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2"/>
                <a:gd name="T65" fmla="*/ 60 w 6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2">
                  <a:moveTo>
                    <a:pt x="60" y="0"/>
                  </a:moveTo>
                  <a:lnTo>
                    <a:pt x="60" y="0"/>
                  </a:lnTo>
                  <a:lnTo>
                    <a:pt x="48" y="2"/>
                  </a:lnTo>
                  <a:lnTo>
                    <a:pt x="36" y="4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0" y="20"/>
                  </a:lnTo>
                  <a:lnTo>
                    <a:pt x="4" y="26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4" y="32"/>
                  </a:lnTo>
                  <a:lnTo>
                    <a:pt x="18" y="26"/>
                  </a:lnTo>
                  <a:lnTo>
                    <a:pt x="24" y="20"/>
                  </a:lnTo>
                  <a:lnTo>
                    <a:pt x="30" y="16"/>
                  </a:lnTo>
                  <a:lnTo>
                    <a:pt x="40" y="14"/>
                  </a:lnTo>
                  <a:lnTo>
                    <a:pt x="50" y="12"/>
                  </a:lnTo>
                  <a:lnTo>
                    <a:pt x="60" y="1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1" name="Freeform 380"/>
            <p:cNvSpPr>
              <a:spLocks/>
            </p:cNvSpPr>
            <p:nvPr/>
          </p:nvSpPr>
          <p:spPr bwMode="auto">
            <a:xfrm>
              <a:off x="2352" y="1322"/>
              <a:ext cx="30" cy="20"/>
            </a:xfrm>
            <a:custGeom>
              <a:avLst/>
              <a:gdLst>
                <a:gd name="T0" fmla="*/ 1 w 60"/>
                <a:gd name="T1" fmla="*/ 1 h 40"/>
                <a:gd name="T2" fmla="*/ 1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0 h 40"/>
                <a:gd name="T18" fmla="*/ 0 w 60"/>
                <a:gd name="T19" fmla="*/ 0 h 40"/>
                <a:gd name="T20" fmla="*/ 0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1 h 40"/>
                <a:gd name="T38" fmla="*/ 1 w 60"/>
                <a:gd name="T39" fmla="*/ 1 h 40"/>
                <a:gd name="T40" fmla="*/ 1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60" y="40"/>
                  </a:moveTo>
                  <a:lnTo>
                    <a:pt x="60" y="40"/>
                  </a:lnTo>
                  <a:lnTo>
                    <a:pt x="58" y="32"/>
                  </a:lnTo>
                  <a:lnTo>
                    <a:pt x="54" y="24"/>
                  </a:lnTo>
                  <a:lnTo>
                    <a:pt x="48" y="16"/>
                  </a:lnTo>
                  <a:lnTo>
                    <a:pt x="42" y="10"/>
                  </a:lnTo>
                  <a:lnTo>
                    <a:pt x="32" y="6"/>
                  </a:lnTo>
                  <a:lnTo>
                    <a:pt x="24" y="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20" y="12"/>
                  </a:lnTo>
                  <a:lnTo>
                    <a:pt x="28" y="14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46" y="28"/>
                  </a:lnTo>
                  <a:lnTo>
                    <a:pt x="48" y="34"/>
                  </a:lnTo>
                  <a:lnTo>
                    <a:pt x="50" y="40"/>
                  </a:lnTo>
                  <a:lnTo>
                    <a:pt x="6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2" name="Freeform 381"/>
            <p:cNvSpPr>
              <a:spLocks/>
            </p:cNvSpPr>
            <p:nvPr/>
          </p:nvSpPr>
          <p:spPr bwMode="auto">
            <a:xfrm>
              <a:off x="2352" y="1342"/>
              <a:ext cx="30" cy="20"/>
            </a:xfrm>
            <a:custGeom>
              <a:avLst/>
              <a:gdLst>
                <a:gd name="T0" fmla="*/ 0 w 60"/>
                <a:gd name="T1" fmla="*/ 1 h 40"/>
                <a:gd name="T2" fmla="*/ 0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0 h 40"/>
                <a:gd name="T20" fmla="*/ 1 w 60"/>
                <a:gd name="T21" fmla="*/ 0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0 w 60"/>
                <a:gd name="T37" fmla="*/ 1 h 40"/>
                <a:gd name="T38" fmla="*/ 0 w 60"/>
                <a:gd name="T39" fmla="*/ 1 h 40"/>
                <a:gd name="T40" fmla="*/ 0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40"/>
                  </a:moveTo>
                  <a:lnTo>
                    <a:pt x="0" y="40"/>
                  </a:lnTo>
                  <a:lnTo>
                    <a:pt x="12" y="38"/>
                  </a:lnTo>
                  <a:lnTo>
                    <a:pt x="24" y="38"/>
                  </a:lnTo>
                  <a:lnTo>
                    <a:pt x="32" y="34"/>
                  </a:lnTo>
                  <a:lnTo>
                    <a:pt x="42" y="30"/>
                  </a:lnTo>
                  <a:lnTo>
                    <a:pt x="48" y="24"/>
                  </a:lnTo>
                  <a:lnTo>
                    <a:pt x="54" y="16"/>
                  </a:lnTo>
                  <a:lnTo>
                    <a:pt x="58" y="8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48" y="6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6" y="20"/>
                  </a:lnTo>
                  <a:lnTo>
                    <a:pt x="28" y="24"/>
                  </a:lnTo>
                  <a:lnTo>
                    <a:pt x="20" y="26"/>
                  </a:lnTo>
                  <a:lnTo>
                    <a:pt x="10" y="28"/>
                  </a:lnTo>
                  <a:lnTo>
                    <a:pt x="0" y="3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3" name="Freeform 382"/>
            <p:cNvSpPr>
              <a:spLocks/>
            </p:cNvSpPr>
            <p:nvPr/>
          </p:nvSpPr>
          <p:spPr bwMode="auto">
            <a:xfrm>
              <a:off x="2322" y="1342"/>
              <a:ext cx="30" cy="20"/>
            </a:xfrm>
            <a:custGeom>
              <a:avLst/>
              <a:gdLst>
                <a:gd name="T0" fmla="*/ 0 w 60"/>
                <a:gd name="T1" fmla="*/ 0 h 40"/>
                <a:gd name="T2" fmla="*/ 0 w 60"/>
                <a:gd name="T3" fmla="*/ 0 h 40"/>
                <a:gd name="T4" fmla="*/ 0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0 h 40"/>
                <a:gd name="T38" fmla="*/ 1 w 60"/>
                <a:gd name="T39" fmla="*/ 0 h 40"/>
                <a:gd name="T40" fmla="*/ 0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8" y="30"/>
                  </a:lnTo>
                  <a:lnTo>
                    <a:pt x="28" y="34"/>
                  </a:lnTo>
                  <a:lnTo>
                    <a:pt x="36" y="38"/>
                  </a:lnTo>
                  <a:lnTo>
                    <a:pt x="48" y="38"/>
                  </a:lnTo>
                  <a:lnTo>
                    <a:pt x="60" y="40"/>
                  </a:lnTo>
                  <a:lnTo>
                    <a:pt x="60" y="30"/>
                  </a:lnTo>
                  <a:lnTo>
                    <a:pt x="50" y="28"/>
                  </a:lnTo>
                  <a:lnTo>
                    <a:pt x="40" y="26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4" name="Freeform 383"/>
            <p:cNvSpPr>
              <a:spLocks/>
            </p:cNvSpPr>
            <p:nvPr/>
          </p:nvSpPr>
          <p:spPr bwMode="auto">
            <a:xfrm>
              <a:off x="2322" y="1322"/>
              <a:ext cx="30" cy="20"/>
            </a:xfrm>
            <a:custGeom>
              <a:avLst/>
              <a:gdLst>
                <a:gd name="T0" fmla="*/ 1 w 60"/>
                <a:gd name="T1" fmla="*/ 0 h 40"/>
                <a:gd name="T2" fmla="*/ 1 w 60"/>
                <a:gd name="T3" fmla="*/ 0 h 40"/>
                <a:gd name="T4" fmla="*/ 1 w 60"/>
                <a:gd name="T5" fmla="*/ 0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0 w 60"/>
                <a:gd name="T17" fmla="*/ 1 h 40"/>
                <a:gd name="T18" fmla="*/ 0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1 h 40"/>
                <a:gd name="T38" fmla="*/ 1 w 60"/>
                <a:gd name="T39" fmla="*/ 1 h 40"/>
                <a:gd name="T40" fmla="*/ 1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60" y="0"/>
                  </a:moveTo>
                  <a:lnTo>
                    <a:pt x="60" y="0"/>
                  </a:lnTo>
                  <a:lnTo>
                    <a:pt x="48" y="0"/>
                  </a:lnTo>
                  <a:lnTo>
                    <a:pt x="36" y="2"/>
                  </a:lnTo>
                  <a:lnTo>
                    <a:pt x="28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14" y="28"/>
                  </a:lnTo>
                  <a:lnTo>
                    <a:pt x="18" y="24"/>
                  </a:lnTo>
                  <a:lnTo>
                    <a:pt x="24" y="20"/>
                  </a:lnTo>
                  <a:lnTo>
                    <a:pt x="30" y="14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60" y="1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5" name="Freeform 384"/>
            <p:cNvSpPr>
              <a:spLocks/>
            </p:cNvSpPr>
            <p:nvPr/>
          </p:nvSpPr>
          <p:spPr bwMode="auto">
            <a:xfrm>
              <a:off x="2352" y="1348"/>
              <a:ext cx="30" cy="21"/>
            </a:xfrm>
            <a:custGeom>
              <a:avLst/>
              <a:gdLst>
                <a:gd name="T0" fmla="*/ 1 w 60"/>
                <a:gd name="T1" fmla="*/ 1 h 42"/>
                <a:gd name="T2" fmla="*/ 1 w 60"/>
                <a:gd name="T3" fmla="*/ 1 h 42"/>
                <a:gd name="T4" fmla="*/ 1 w 60"/>
                <a:gd name="T5" fmla="*/ 1 h 42"/>
                <a:gd name="T6" fmla="*/ 1 w 60"/>
                <a:gd name="T7" fmla="*/ 1 h 42"/>
                <a:gd name="T8" fmla="*/ 1 w 60"/>
                <a:gd name="T9" fmla="*/ 1 h 42"/>
                <a:gd name="T10" fmla="*/ 1 w 60"/>
                <a:gd name="T11" fmla="*/ 1 h 42"/>
                <a:gd name="T12" fmla="*/ 1 w 60"/>
                <a:gd name="T13" fmla="*/ 1 h 42"/>
                <a:gd name="T14" fmla="*/ 1 w 60"/>
                <a:gd name="T15" fmla="*/ 1 h 42"/>
                <a:gd name="T16" fmla="*/ 1 w 60"/>
                <a:gd name="T17" fmla="*/ 1 h 42"/>
                <a:gd name="T18" fmla="*/ 0 w 60"/>
                <a:gd name="T19" fmla="*/ 0 h 42"/>
                <a:gd name="T20" fmla="*/ 0 w 60"/>
                <a:gd name="T21" fmla="*/ 1 h 42"/>
                <a:gd name="T22" fmla="*/ 1 w 60"/>
                <a:gd name="T23" fmla="*/ 1 h 42"/>
                <a:gd name="T24" fmla="*/ 1 w 60"/>
                <a:gd name="T25" fmla="*/ 1 h 42"/>
                <a:gd name="T26" fmla="*/ 1 w 60"/>
                <a:gd name="T27" fmla="*/ 1 h 42"/>
                <a:gd name="T28" fmla="*/ 1 w 60"/>
                <a:gd name="T29" fmla="*/ 1 h 42"/>
                <a:gd name="T30" fmla="*/ 1 w 60"/>
                <a:gd name="T31" fmla="*/ 1 h 42"/>
                <a:gd name="T32" fmla="*/ 1 w 60"/>
                <a:gd name="T33" fmla="*/ 1 h 42"/>
                <a:gd name="T34" fmla="*/ 1 w 60"/>
                <a:gd name="T35" fmla="*/ 1 h 42"/>
                <a:gd name="T36" fmla="*/ 1 w 60"/>
                <a:gd name="T37" fmla="*/ 1 h 42"/>
                <a:gd name="T38" fmla="*/ 1 w 60"/>
                <a:gd name="T39" fmla="*/ 1 h 42"/>
                <a:gd name="T40" fmla="*/ 1 w 60"/>
                <a:gd name="T41" fmla="*/ 1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2"/>
                <a:gd name="T65" fmla="*/ 60 w 6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2">
                  <a:moveTo>
                    <a:pt x="60" y="42"/>
                  </a:moveTo>
                  <a:lnTo>
                    <a:pt x="60" y="42"/>
                  </a:lnTo>
                  <a:lnTo>
                    <a:pt x="58" y="34"/>
                  </a:lnTo>
                  <a:lnTo>
                    <a:pt x="54" y="26"/>
                  </a:lnTo>
                  <a:lnTo>
                    <a:pt x="48" y="20"/>
                  </a:lnTo>
                  <a:lnTo>
                    <a:pt x="42" y="12"/>
                  </a:lnTo>
                  <a:lnTo>
                    <a:pt x="32" y="8"/>
                  </a:lnTo>
                  <a:lnTo>
                    <a:pt x="24" y="4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20" y="14"/>
                  </a:lnTo>
                  <a:lnTo>
                    <a:pt x="28" y="16"/>
                  </a:lnTo>
                  <a:lnTo>
                    <a:pt x="36" y="20"/>
                  </a:lnTo>
                  <a:lnTo>
                    <a:pt x="42" y="26"/>
                  </a:lnTo>
                  <a:lnTo>
                    <a:pt x="46" y="32"/>
                  </a:lnTo>
                  <a:lnTo>
                    <a:pt x="48" y="38"/>
                  </a:lnTo>
                  <a:lnTo>
                    <a:pt x="50" y="42"/>
                  </a:lnTo>
                  <a:lnTo>
                    <a:pt x="6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6" name="Freeform 385"/>
            <p:cNvSpPr>
              <a:spLocks/>
            </p:cNvSpPr>
            <p:nvPr/>
          </p:nvSpPr>
          <p:spPr bwMode="auto">
            <a:xfrm>
              <a:off x="2352" y="1369"/>
              <a:ext cx="30" cy="20"/>
            </a:xfrm>
            <a:custGeom>
              <a:avLst/>
              <a:gdLst>
                <a:gd name="T0" fmla="*/ 0 w 60"/>
                <a:gd name="T1" fmla="*/ 1 h 40"/>
                <a:gd name="T2" fmla="*/ 0 w 60"/>
                <a:gd name="T3" fmla="*/ 1 h 40"/>
                <a:gd name="T4" fmla="*/ 1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0 h 40"/>
                <a:gd name="T20" fmla="*/ 1 w 60"/>
                <a:gd name="T21" fmla="*/ 0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0 w 60"/>
                <a:gd name="T37" fmla="*/ 1 h 40"/>
                <a:gd name="T38" fmla="*/ 0 w 60"/>
                <a:gd name="T39" fmla="*/ 1 h 40"/>
                <a:gd name="T40" fmla="*/ 0 w 60"/>
                <a:gd name="T41" fmla="*/ 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40"/>
                  </a:moveTo>
                  <a:lnTo>
                    <a:pt x="0" y="40"/>
                  </a:lnTo>
                  <a:lnTo>
                    <a:pt x="12" y="40"/>
                  </a:lnTo>
                  <a:lnTo>
                    <a:pt x="24" y="38"/>
                  </a:lnTo>
                  <a:lnTo>
                    <a:pt x="32" y="34"/>
                  </a:lnTo>
                  <a:lnTo>
                    <a:pt x="42" y="28"/>
                  </a:lnTo>
                  <a:lnTo>
                    <a:pt x="48" y="22"/>
                  </a:lnTo>
                  <a:lnTo>
                    <a:pt x="54" y="16"/>
                  </a:lnTo>
                  <a:lnTo>
                    <a:pt x="58" y="8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48" y="6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6" y="20"/>
                  </a:lnTo>
                  <a:lnTo>
                    <a:pt x="28" y="24"/>
                  </a:lnTo>
                  <a:lnTo>
                    <a:pt x="20" y="28"/>
                  </a:lnTo>
                  <a:lnTo>
                    <a:pt x="10" y="28"/>
                  </a:lnTo>
                  <a:lnTo>
                    <a:pt x="0" y="3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7" name="Freeform 386"/>
            <p:cNvSpPr>
              <a:spLocks/>
            </p:cNvSpPr>
            <p:nvPr/>
          </p:nvSpPr>
          <p:spPr bwMode="auto">
            <a:xfrm>
              <a:off x="2322" y="1369"/>
              <a:ext cx="30" cy="20"/>
            </a:xfrm>
            <a:custGeom>
              <a:avLst/>
              <a:gdLst>
                <a:gd name="T0" fmla="*/ 0 w 60"/>
                <a:gd name="T1" fmla="*/ 0 h 40"/>
                <a:gd name="T2" fmla="*/ 0 w 60"/>
                <a:gd name="T3" fmla="*/ 0 h 40"/>
                <a:gd name="T4" fmla="*/ 0 w 60"/>
                <a:gd name="T5" fmla="*/ 1 h 40"/>
                <a:gd name="T6" fmla="*/ 1 w 60"/>
                <a:gd name="T7" fmla="*/ 1 h 40"/>
                <a:gd name="T8" fmla="*/ 1 w 60"/>
                <a:gd name="T9" fmla="*/ 1 h 40"/>
                <a:gd name="T10" fmla="*/ 1 w 60"/>
                <a:gd name="T11" fmla="*/ 1 h 40"/>
                <a:gd name="T12" fmla="*/ 1 w 60"/>
                <a:gd name="T13" fmla="*/ 1 h 40"/>
                <a:gd name="T14" fmla="*/ 1 w 60"/>
                <a:gd name="T15" fmla="*/ 1 h 40"/>
                <a:gd name="T16" fmla="*/ 1 w 60"/>
                <a:gd name="T17" fmla="*/ 1 h 40"/>
                <a:gd name="T18" fmla="*/ 1 w 60"/>
                <a:gd name="T19" fmla="*/ 1 h 40"/>
                <a:gd name="T20" fmla="*/ 1 w 60"/>
                <a:gd name="T21" fmla="*/ 1 h 40"/>
                <a:gd name="T22" fmla="*/ 1 w 60"/>
                <a:gd name="T23" fmla="*/ 1 h 40"/>
                <a:gd name="T24" fmla="*/ 1 w 60"/>
                <a:gd name="T25" fmla="*/ 1 h 40"/>
                <a:gd name="T26" fmla="*/ 1 w 60"/>
                <a:gd name="T27" fmla="*/ 1 h 40"/>
                <a:gd name="T28" fmla="*/ 1 w 60"/>
                <a:gd name="T29" fmla="*/ 1 h 40"/>
                <a:gd name="T30" fmla="*/ 1 w 60"/>
                <a:gd name="T31" fmla="*/ 1 h 40"/>
                <a:gd name="T32" fmla="*/ 1 w 60"/>
                <a:gd name="T33" fmla="*/ 1 h 40"/>
                <a:gd name="T34" fmla="*/ 1 w 60"/>
                <a:gd name="T35" fmla="*/ 1 h 40"/>
                <a:gd name="T36" fmla="*/ 1 w 60"/>
                <a:gd name="T37" fmla="*/ 0 h 40"/>
                <a:gd name="T38" fmla="*/ 1 w 60"/>
                <a:gd name="T39" fmla="*/ 0 h 40"/>
                <a:gd name="T40" fmla="*/ 0 w 60"/>
                <a:gd name="T41" fmla="*/ 0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0"/>
                <a:gd name="T65" fmla="*/ 60 w 60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0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8" y="28"/>
                  </a:lnTo>
                  <a:lnTo>
                    <a:pt x="28" y="34"/>
                  </a:lnTo>
                  <a:lnTo>
                    <a:pt x="36" y="38"/>
                  </a:lnTo>
                  <a:lnTo>
                    <a:pt x="48" y="40"/>
                  </a:lnTo>
                  <a:lnTo>
                    <a:pt x="60" y="40"/>
                  </a:lnTo>
                  <a:lnTo>
                    <a:pt x="60" y="30"/>
                  </a:lnTo>
                  <a:lnTo>
                    <a:pt x="50" y="28"/>
                  </a:lnTo>
                  <a:lnTo>
                    <a:pt x="40" y="28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8" name="Freeform 387"/>
            <p:cNvSpPr>
              <a:spLocks/>
            </p:cNvSpPr>
            <p:nvPr/>
          </p:nvSpPr>
          <p:spPr bwMode="auto">
            <a:xfrm>
              <a:off x="2322" y="1348"/>
              <a:ext cx="30" cy="21"/>
            </a:xfrm>
            <a:custGeom>
              <a:avLst/>
              <a:gdLst>
                <a:gd name="T0" fmla="*/ 1 w 60"/>
                <a:gd name="T1" fmla="*/ 0 h 42"/>
                <a:gd name="T2" fmla="*/ 1 w 60"/>
                <a:gd name="T3" fmla="*/ 0 h 42"/>
                <a:gd name="T4" fmla="*/ 1 w 60"/>
                <a:gd name="T5" fmla="*/ 1 h 42"/>
                <a:gd name="T6" fmla="*/ 1 w 60"/>
                <a:gd name="T7" fmla="*/ 1 h 42"/>
                <a:gd name="T8" fmla="*/ 1 w 60"/>
                <a:gd name="T9" fmla="*/ 1 h 42"/>
                <a:gd name="T10" fmla="*/ 1 w 60"/>
                <a:gd name="T11" fmla="*/ 1 h 42"/>
                <a:gd name="T12" fmla="*/ 1 w 60"/>
                <a:gd name="T13" fmla="*/ 1 h 42"/>
                <a:gd name="T14" fmla="*/ 1 w 60"/>
                <a:gd name="T15" fmla="*/ 1 h 42"/>
                <a:gd name="T16" fmla="*/ 0 w 60"/>
                <a:gd name="T17" fmla="*/ 1 h 42"/>
                <a:gd name="T18" fmla="*/ 0 w 60"/>
                <a:gd name="T19" fmla="*/ 1 h 42"/>
                <a:gd name="T20" fmla="*/ 1 w 60"/>
                <a:gd name="T21" fmla="*/ 1 h 42"/>
                <a:gd name="T22" fmla="*/ 1 w 60"/>
                <a:gd name="T23" fmla="*/ 1 h 42"/>
                <a:gd name="T24" fmla="*/ 1 w 60"/>
                <a:gd name="T25" fmla="*/ 1 h 42"/>
                <a:gd name="T26" fmla="*/ 1 w 60"/>
                <a:gd name="T27" fmla="*/ 1 h 42"/>
                <a:gd name="T28" fmla="*/ 1 w 60"/>
                <a:gd name="T29" fmla="*/ 1 h 42"/>
                <a:gd name="T30" fmla="*/ 1 w 60"/>
                <a:gd name="T31" fmla="*/ 1 h 42"/>
                <a:gd name="T32" fmla="*/ 1 w 60"/>
                <a:gd name="T33" fmla="*/ 1 h 42"/>
                <a:gd name="T34" fmla="*/ 1 w 60"/>
                <a:gd name="T35" fmla="*/ 1 h 42"/>
                <a:gd name="T36" fmla="*/ 1 w 60"/>
                <a:gd name="T37" fmla="*/ 1 h 42"/>
                <a:gd name="T38" fmla="*/ 1 w 60"/>
                <a:gd name="T39" fmla="*/ 1 h 42"/>
                <a:gd name="T40" fmla="*/ 1 w 60"/>
                <a:gd name="T41" fmla="*/ 0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42"/>
                <a:gd name="T65" fmla="*/ 60 w 6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42">
                  <a:moveTo>
                    <a:pt x="60" y="0"/>
                  </a:moveTo>
                  <a:lnTo>
                    <a:pt x="60" y="0"/>
                  </a:lnTo>
                  <a:lnTo>
                    <a:pt x="48" y="2"/>
                  </a:lnTo>
                  <a:lnTo>
                    <a:pt x="36" y="4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0" y="20"/>
                  </a:lnTo>
                  <a:lnTo>
                    <a:pt x="4" y="26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4" y="32"/>
                  </a:lnTo>
                  <a:lnTo>
                    <a:pt x="18" y="26"/>
                  </a:lnTo>
                  <a:lnTo>
                    <a:pt x="24" y="20"/>
                  </a:lnTo>
                  <a:lnTo>
                    <a:pt x="30" y="16"/>
                  </a:lnTo>
                  <a:lnTo>
                    <a:pt x="40" y="14"/>
                  </a:lnTo>
                  <a:lnTo>
                    <a:pt x="50" y="12"/>
                  </a:lnTo>
                  <a:lnTo>
                    <a:pt x="60" y="1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69" name="Freeform 388"/>
            <p:cNvSpPr>
              <a:spLocks/>
            </p:cNvSpPr>
            <p:nvPr/>
          </p:nvSpPr>
          <p:spPr bwMode="auto">
            <a:xfrm>
              <a:off x="3213" y="1075"/>
              <a:ext cx="98" cy="16"/>
            </a:xfrm>
            <a:custGeom>
              <a:avLst/>
              <a:gdLst>
                <a:gd name="T0" fmla="*/ 1 w 196"/>
                <a:gd name="T1" fmla="*/ 1 h 32"/>
                <a:gd name="T2" fmla="*/ 1 w 196"/>
                <a:gd name="T3" fmla="*/ 0 h 32"/>
                <a:gd name="T4" fmla="*/ 0 w 196"/>
                <a:gd name="T5" fmla="*/ 0 h 32"/>
                <a:gd name="T6" fmla="*/ 0 w 196"/>
                <a:gd name="T7" fmla="*/ 1 h 32"/>
                <a:gd name="T8" fmla="*/ 1 w 196"/>
                <a:gd name="T9" fmla="*/ 1 h 32"/>
                <a:gd name="T10" fmla="*/ 1 w 196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32"/>
                <a:gd name="T20" fmla="*/ 196 w 19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32">
                  <a:moveTo>
                    <a:pt x="196" y="16"/>
                  </a:moveTo>
                  <a:lnTo>
                    <a:pt x="196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96" y="32"/>
                  </a:lnTo>
                  <a:lnTo>
                    <a:pt x="196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70" name="Freeform 389"/>
            <p:cNvSpPr>
              <a:spLocks/>
            </p:cNvSpPr>
            <p:nvPr/>
          </p:nvSpPr>
          <p:spPr bwMode="auto">
            <a:xfrm>
              <a:off x="3290" y="1059"/>
              <a:ext cx="27" cy="20"/>
            </a:xfrm>
            <a:custGeom>
              <a:avLst/>
              <a:gdLst>
                <a:gd name="T0" fmla="*/ 1 w 54"/>
                <a:gd name="T1" fmla="*/ 1 h 40"/>
                <a:gd name="T2" fmla="*/ 1 w 54"/>
                <a:gd name="T3" fmla="*/ 1 h 40"/>
                <a:gd name="T4" fmla="*/ 1 w 54"/>
                <a:gd name="T5" fmla="*/ 0 h 40"/>
                <a:gd name="T6" fmla="*/ 0 w 54"/>
                <a:gd name="T7" fmla="*/ 1 h 40"/>
                <a:gd name="T8" fmla="*/ 1 w 54"/>
                <a:gd name="T9" fmla="*/ 1 h 40"/>
                <a:gd name="T10" fmla="*/ 1 w 54"/>
                <a:gd name="T11" fmla="*/ 1 h 40"/>
                <a:gd name="T12" fmla="*/ 1 w 54"/>
                <a:gd name="T13" fmla="*/ 1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40"/>
                <a:gd name="T23" fmla="*/ 54 w 5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40">
                  <a:moveTo>
                    <a:pt x="54" y="40"/>
                  </a:moveTo>
                  <a:lnTo>
                    <a:pt x="54" y="30"/>
                  </a:lnTo>
                  <a:lnTo>
                    <a:pt x="6" y="0"/>
                  </a:lnTo>
                  <a:lnTo>
                    <a:pt x="0" y="10"/>
                  </a:lnTo>
                  <a:lnTo>
                    <a:pt x="48" y="40"/>
                  </a:lnTo>
                  <a:lnTo>
                    <a:pt x="48" y="30"/>
                  </a:lnTo>
                  <a:lnTo>
                    <a:pt x="54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71" name="Freeform 390"/>
            <p:cNvSpPr>
              <a:spLocks/>
            </p:cNvSpPr>
            <p:nvPr/>
          </p:nvSpPr>
          <p:spPr bwMode="auto">
            <a:xfrm>
              <a:off x="3317" y="1076"/>
              <a:ext cx="16" cy="16"/>
            </a:xfrm>
            <a:custGeom>
              <a:avLst/>
              <a:gdLst>
                <a:gd name="T0" fmla="*/ 0 w 32"/>
                <a:gd name="T1" fmla="*/ 1 h 32"/>
                <a:gd name="T2" fmla="*/ 1 w 32"/>
                <a:gd name="T3" fmla="*/ 1 h 32"/>
                <a:gd name="T4" fmla="*/ 0 w 32"/>
                <a:gd name="T5" fmla="*/ 0 h 32"/>
                <a:gd name="T6" fmla="*/ 0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0" y="32"/>
                  </a:moveTo>
                  <a:lnTo>
                    <a:pt x="32" y="18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72" name="Freeform 391"/>
            <p:cNvSpPr>
              <a:spLocks/>
            </p:cNvSpPr>
            <p:nvPr/>
          </p:nvSpPr>
          <p:spPr bwMode="auto">
            <a:xfrm>
              <a:off x="3290" y="1074"/>
              <a:ext cx="27" cy="21"/>
            </a:xfrm>
            <a:custGeom>
              <a:avLst/>
              <a:gdLst>
                <a:gd name="T0" fmla="*/ 1 w 54"/>
                <a:gd name="T1" fmla="*/ 1 h 42"/>
                <a:gd name="T2" fmla="*/ 1 w 54"/>
                <a:gd name="T3" fmla="*/ 1 h 42"/>
                <a:gd name="T4" fmla="*/ 1 w 54"/>
                <a:gd name="T5" fmla="*/ 1 h 42"/>
                <a:gd name="T6" fmla="*/ 1 w 54"/>
                <a:gd name="T7" fmla="*/ 0 h 42"/>
                <a:gd name="T8" fmla="*/ 0 w 54"/>
                <a:gd name="T9" fmla="*/ 1 h 42"/>
                <a:gd name="T10" fmla="*/ 1 w 54"/>
                <a:gd name="T11" fmla="*/ 1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"/>
                <a:gd name="T19" fmla="*/ 0 h 42"/>
                <a:gd name="T20" fmla="*/ 54 w 54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" h="42">
                  <a:moveTo>
                    <a:pt x="2" y="36"/>
                  </a:moveTo>
                  <a:lnTo>
                    <a:pt x="6" y="42"/>
                  </a:lnTo>
                  <a:lnTo>
                    <a:pt x="54" y="10"/>
                  </a:lnTo>
                  <a:lnTo>
                    <a:pt x="48" y="0"/>
                  </a:lnTo>
                  <a:lnTo>
                    <a:pt x="0" y="32"/>
                  </a:lnTo>
                  <a:lnTo>
                    <a:pt x="2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73" name="Rectangle 392"/>
            <p:cNvSpPr>
              <a:spLocks noChangeArrowheads="1"/>
            </p:cNvSpPr>
            <p:nvPr/>
          </p:nvSpPr>
          <p:spPr bwMode="auto">
            <a:xfrm>
              <a:off x="3067" y="1051"/>
              <a:ext cx="3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V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74" name="Rectangle 393"/>
            <p:cNvSpPr>
              <a:spLocks noChangeArrowheads="1"/>
            </p:cNvSpPr>
            <p:nvPr/>
          </p:nvSpPr>
          <p:spPr bwMode="auto">
            <a:xfrm>
              <a:off x="3101" y="1051"/>
              <a:ext cx="2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75" name="Rectangle 394"/>
            <p:cNvSpPr>
              <a:spLocks noChangeArrowheads="1"/>
            </p:cNvSpPr>
            <p:nvPr/>
          </p:nvSpPr>
          <p:spPr bwMode="auto">
            <a:xfrm>
              <a:off x="3135" y="1051"/>
              <a:ext cx="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76" name="Rectangle 395"/>
            <p:cNvSpPr>
              <a:spLocks noChangeArrowheads="1"/>
            </p:cNvSpPr>
            <p:nvPr/>
          </p:nvSpPr>
          <p:spPr bwMode="auto">
            <a:xfrm>
              <a:off x="3173" y="1051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377" name="Freeform 396"/>
            <p:cNvSpPr>
              <a:spLocks/>
            </p:cNvSpPr>
            <p:nvPr/>
          </p:nvSpPr>
          <p:spPr bwMode="auto">
            <a:xfrm>
              <a:off x="3539" y="3254"/>
              <a:ext cx="329" cy="16"/>
            </a:xfrm>
            <a:custGeom>
              <a:avLst/>
              <a:gdLst>
                <a:gd name="T0" fmla="*/ 0 w 659"/>
                <a:gd name="T1" fmla="*/ 1 h 32"/>
                <a:gd name="T2" fmla="*/ 0 w 659"/>
                <a:gd name="T3" fmla="*/ 1 h 32"/>
                <a:gd name="T4" fmla="*/ 1 w 659"/>
                <a:gd name="T5" fmla="*/ 1 h 32"/>
                <a:gd name="T6" fmla="*/ 1 w 659"/>
                <a:gd name="T7" fmla="*/ 0 h 32"/>
                <a:gd name="T8" fmla="*/ 0 w 659"/>
                <a:gd name="T9" fmla="*/ 0 h 32"/>
                <a:gd name="T10" fmla="*/ 0 w 659"/>
                <a:gd name="T11" fmla="*/ 1 h 32"/>
                <a:gd name="T12" fmla="*/ 0 w 659"/>
                <a:gd name="T13" fmla="*/ 1 h 32"/>
                <a:gd name="T14" fmla="*/ 0 w 659"/>
                <a:gd name="T15" fmla="*/ 1 h 32"/>
                <a:gd name="T16" fmla="*/ 0 w 659"/>
                <a:gd name="T17" fmla="*/ 1 h 32"/>
                <a:gd name="T18" fmla="*/ 0 w 659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9"/>
                <a:gd name="T31" fmla="*/ 0 h 32"/>
                <a:gd name="T32" fmla="*/ 659 w 659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9" h="32">
                  <a:moveTo>
                    <a:pt x="0" y="12"/>
                  </a:moveTo>
                  <a:lnTo>
                    <a:pt x="4" y="32"/>
                  </a:lnTo>
                  <a:lnTo>
                    <a:pt x="659" y="32"/>
                  </a:lnTo>
                  <a:lnTo>
                    <a:pt x="659" y="0"/>
                  </a:lnTo>
                  <a:lnTo>
                    <a:pt x="4" y="0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32"/>
                  </a:lnTo>
                  <a:lnTo>
                    <a:pt x="4" y="3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78" name="Freeform 397"/>
            <p:cNvSpPr>
              <a:spLocks/>
            </p:cNvSpPr>
            <p:nvPr/>
          </p:nvSpPr>
          <p:spPr bwMode="auto">
            <a:xfrm>
              <a:off x="3541" y="2352"/>
              <a:ext cx="16" cy="902"/>
            </a:xfrm>
            <a:custGeom>
              <a:avLst/>
              <a:gdLst>
                <a:gd name="T0" fmla="*/ 1 w 32"/>
                <a:gd name="T1" fmla="*/ 0 h 1805"/>
                <a:gd name="T2" fmla="*/ 0 w 32"/>
                <a:gd name="T3" fmla="*/ 0 h 1805"/>
                <a:gd name="T4" fmla="*/ 0 w 32"/>
                <a:gd name="T5" fmla="*/ 3 h 1805"/>
                <a:gd name="T6" fmla="*/ 1 w 32"/>
                <a:gd name="T7" fmla="*/ 3 h 1805"/>
                <a:gd name="T8" fmla="*/ 1 w 32"/>
                <a:gd name="T9" fmla="*/ 0 h 1805"/>
                <a:gd name="T10" fmla="*/ 1 w 32"/>
                <a:gd name="T11" fmla="*/ 0 h 1805"/>
                <a:gd name="T12" fmla="*/ 1 w 32"/>
                <a:gd name="T13" fmla="*/ 0 h 1805"/>
                <a:gd name="T14" fmla="*/ 0 w 32"/>
                <a:gd name="T15" fmla="*/ 0 h 1805"/>
                <a:gd name="T16" fmla="*/ 0 w 32"/>
                <a:gd name="T17" fmla="*/ 0 h 1805"/>
                <a:gd name="T18" fmla="*/ 1 w 32"/>
                <a:gd name="T19" fmla="*/ 0 h 18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805"/>
                <a:gd name="T32" fmla="*/ 32 w 32"/>
                <a:gd name="T33" fmla="*/ 1805 h 18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805">
                  <a:moveTo>
                    <a:pt x="12" y="0"/>
                  </a:moveTo>
                  <a:lnTo>
                    <a:pt x="0" y="4"/>
                  </a:lnTo>
                  <a:lnTo>
                    <a:pt x="0" y="1805"/>
                  </a:lnTo>
                  <a:lnTo>
                    <a:pt x="32" y="1805"/>
                  </a:lnTo>
                  <a:lnTo>
                    <a:pt x="32" y="4"/>
                  </a:lnTo>
                  <a:lnTo>
                    <a:pt x="12" y="1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79" name="Freeform 398"/>
            <p:cNvSpPr>
              <a:spLocks/>
            </p:cNvSpPr>
            <p:nvPr/>
          </p:nvSpPr>
          <p:spPr bwMode="auto">
            <a:xfrm>
              <a:off x="3541" y="2351"/>
              <a:ext cx="248" cy="16"/>
            </a:xfrm>
            <a:custGeom>
              <a:avLst/>
              <a:gdLst>
                <a:gd name="T0" fmla="*/ 1 w 495"/>
                <a:gd name="T1" fmla="*/ 1 h 32"/>
                <a:gd name="T2" fmla="*/ 1 w 495"/>
                <a:gd name="T3" fmla="*/ 0 h 32"/>
                <a:gd name="T4" fmla="*/ 0 w 495"/>
                <a:gd name="T5" fmla="*/ 1 h 32"/>
                <a:gd name="T6" fmla="*/ 0 w 495"/>
                <a:gd name="T7" fmla="*/ 1 h 32"/>
                <a:gd name="T8" fmla="*/ 1 w 495"/>
                <a:gd name="T9" fmla="*/ 1 h 32"/>
                <a:gd name="T10" fmla="*/ 1 w 495"/>
                <a:gd name="T11" fmla="*/ 1 h 32"/>
                <a:gd name="T12" fmla="*/ 1 w 495"/>
                <a:gd name="T13" fmla="*/ 1 h 32"/>
                <a:gd name="T14" fmla="*/ 1 w 495"/>
                <a:gd name="T15" fmla="*/ 1 h 32"/>
                <a:gd name="T16" fmla="*/ 1 w 495"/>
                <a:gd name="T17" fmla="*/ 1 h 32"/>
                <a:gd name="T18" fmla="*/ 1 w 495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5"/>
                <a:gd name="T31" fmla="*/ 0 h 32"/>
                <a:gd name="T32" fmla="*/ 495 w 495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5" h="32">
                  <a:moveTo>
                    <a:pt x="485" y="10"/>
                  </a:moveTo>
                  <a:lnTo>
                    <a:pt x="491" y="0"/>
                  </a:lnTo>
                  <a:lnTo>
                    <a:pt x="0" y="6"/>
                  </a:lnTo>
                  <a:lnTo>
                    <a:pt x="0" y="32"/>
                  </a:lnTo>
                  <a:lnTo>
                    <a:pt x="491" y="26"/>
                  </a:lnTo>
                  <a:lnTo>
                    <a:pt x="495" y="10"/>
                  </a:lnTo>
                  <a:lnTo>
                    <a:pt x="491" y="26"/>
                  </a:lnTo>
                  <a:lnTo>
                    <a:pt x="495" y="26"/>
                  </a:lnTo>
                  <a:lnTo>
                    <a:pt x="495" y="10"/>
                  </a:lnTo>
                  <a:lnTo>
                    <a:pt x="485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80" name="Freeform 399"/>
            <p:cNvSpPr>
              <a:spLocks/>
            </p:cNvSpPr>
            <p:nvPr/>
          </p:nvSpPr>
          <p:spPr bwMode="auto">
            <a:xfrm>
              <a:off x="3784" y="2205"/>
              <a:ext cx="16" cy="148"/>
            </a:xfrm>
            <a:custGeom>
              <a:avLst/>
              <a:gdLst>
                <a:gd name="T0" fmla="*/ 1 w 32"/>
                <a:gd name="T1" fmla="*/ 1 h 295"/>
                <a:gd name="T2" fmla="*/ 1 w 32"/>
                <a:gd name="T3" fmla="*/ 1 h 295"/>
                <a:gd name="T4" fmla="*/ 0 w 32"/>
                <a:gd name="T5" fmla="*/ 1 h 295"/>
                <a:gd name="T6" fmla="*/ 1 w 32"/>
                <a:gd name="T7" fmla="*/ 1 h 295"/>
                <a:gd name="T8" fmla="*/ 1 w 32"/>
                <a:gd name="T9" fmla="*/ 1 h 295"/>
                <a:gd name="T10" fmla="*/ 1 w 32"/>
                <a:gd name="T11" fmla="*/ 0 h 295"/>
                <a:gd name="T12" fmla="*/ 1 w 32"/>
                <a:gd name="T13" fmla="*/ 1 h 295"/>
                <a:gd name="T14" fmla="*/ 1 w 32"/>
                <a:gd name="T15" fmla="*/ 0 h 295"/>
                <a:gd name="T16" fmla="*/ 1 w 32"/>
                <a:gd name="T17" fmla="*/ 0 h 295"/>
                <a:gd name="T18" fmla="*/ 1 w 32"/>
                <a:gd name="T19" fmla="*/ 1 h 2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95"/>
                <a:gd name="T32" fmla="*/ 32 w 32"/>
                <a:gd name="T33" fmla="*/ 295 h 29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95">
                  <a:moveTo>
                    <a:pt x="16" y="10"/>
                  </a:moveTo>
                  <a:lnTo>
                    <a:pt x="6" y="6"/>
                  </a:lnTo>
                  <a:lnTo>
                    <a:pt x="0" y="295"/>
                  </a:lnTo>
                  <a:lnTo>
                    <a:pt x="26" y="295"/>
                  </a:lnTo>
                  <a:lnTo>
                    <a:pt x="32" y="6"/>
                  </a:lnTo>
                  <a:lnTo>
                    <a:pt x="16" y="0"/>
                  </a:lnTo>
                  <a:lnTo>
                    <a:pt x="32" y="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81" name="Freeform 400"/>
            <p:cNvSpPr>
              <a:spLocks/>
            </p:cNvSpPr>
            <p:nvPr/>
          </p:nvSpPr>
          <p:spPr bwMode="auto">
            <a:xfrm>
              <a:off x="3513" y="2207"/>
              <a:ext cx="274" cy="16"/>
            </a:xfrm>
            <a:custGeom>
              <a:avLst/>
              <a:gdLst>
                <a:gd name="T0" fmla="*/ 0 w 547"/>
                <a:gd name="T1" fmla="*/ 1 h 32"/>
                <a:gd name="T2" fmla="*/ 1 w 547"/>
                <a:gd name="T3" fmla="*/ 1 h 32"/>
                <a:gd name="T4" fmla="*/ 2 w 547"/>
                <a:gd name="T5" fmla="*/ 1 h 32"/>
                <a:gd name="T6" fmla="*/ 2 w 547"/>
                <a:gd name="T7" fmla="*/ 0 h 32"/>
                <a:gd name="T8" fmla="*/ 1 w 547"/>
                <a:gd name="T9" fmla="*/ 0 h 32"/>
                <a:gd name="T10" fmla="*/ 1 w 547"/>
                <a:gd name="T11" fmla="*/ 1 h 32"/>
                <a:gd name="T12" fmla="*/ 0 w 547"/>
                <a:gd name="T13" fmla="*/ 1 h 32"/>
                <a:gd name="T14" fmla="*/ 0 w 547"/>
                <a:gd name="T15" fmla="*/ 1 h 32"/>
                <a:gd name="T16" fmla="*/ 1 w 547"/>
                <a:gd name="T17" fmla="*/ 1 h 32"/>
                <a:gd name="T18" fmla="*/ 0 w 547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7"/>
                <a:gd name="T31" fmla="*/ 0 h 32"/>
                <a:gd name="T32" fmla="*/ 547 w 547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7" h="32">
                  <a:moveTo>
                    <a:pt x="0" y="18"/>
                  </a:moveTo>
                  <a:lnTo>
                    <a:pt x="6" y="32"/>
                  </a:lnTo>
                  <a:lnTo>
                    <a:pt x="547" y="32"/>
                  </a:lnTo>
                  <a:lnTo>
                    <a:pt x="547" y="0"/>
                  </a:lnTo>
                  <a:lnTo>
                    <a:pt x="6" y="0"/>
                  </a:lnTo>
                  <a:lnTo>
                    <a:pt x="10" y="18"/>
                  </a:lnTo>
                  <a:lnTo>
                    <a:pt x="0" y="18"/>
                  </a:lnTo>
                  <a:lnTo>
                    <a:pt x="0" y="32"/>
                  </a:lnTo>
                  <a:lnTo>
                    <a:pt x="6" y="3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82" name="Freeform 401"/>
            <p:cNvSpPr>
              <a:spLocks/>
            </p:cNvSpPr>
            <p:nvPr/>
          </p:nvSpPr>
          <p:spPr bwMode="auto">
            <a:xfrm>
              <a:off x="3515" y="859"/>
              <a:ext cx="16" cy="1349"/>
            </a:xfrm>
            <a:custGeom>
              <a:avLst/>
              <a:gdLst>
                <a:gd name="T0" fmla="*/ 1 w 32"/>
                <a:gd name="T1" fmla="*/ 0 h 2699"/>
                <a:gd name="T2" fmla="*/ 0 w 32"/>
                <a:gd name="T3" fmla="*/ 0 h 2699"/>
                <a:gd name="T4" fmla="*/ 0 w 32"/>
                <a:gd name="T5" fmla="*/ 5 h 2699"/>
                <a:gd name="T6" fmla="*/ 1 w 32"/>
                <a:gd name="T7" fmla="*/ 5 h 2699"/>
                <a:gd name="T8" fmla="*/ 1 w 32"/>
                <a:gd name="T9" fmla="*/ 0 h 2699"/>
                <a:gd name="T10" fmla="*/ 1 w 32"/>
                <a:gd name="T11" fmla="*/ 0 h 2699"/>
                <a:gd name="T12" fmla="*/ 1 w 32"/>
                <a:gd name="T13" fmla="*/ 0 h 2699"/>
                <a:gd name="T14" fmla="*/ 0 w 32"/>
                <a:gd name="T15" fmla="*/ 0 h 2699"/>
                <a:gd name="T16" fmla="*/ 0 w 32"/>
                <a:gd name="T17" fmla="*/ 0 h 2699"/>
                <a:gd name="T18" fmla="*/ 1 w 32"/>
                <a:gd name="T19" fmla="*/ 0 h 26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699"/>
                <a:gd name="T32" fmla="*/ 32 w 32"/>
                <a:gd name="T33" fmla="*/ 2699 h 26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699">
                  <a:moveTo>
                    <a:pt x="18" y="0"/>
                  </a:moveTo>
                  <a:lnTo>
                    <a:pt x="0" y="4"/>
                  </a:lnTo>
                  <a:lnTo>
                    <a:pt x="0" y="2699"/>
                  </a:lnTo>
                  <a:lnTo>
                    <a:pt x="32" y="2699"/>
                  </a:lnTo>
                  <a:lnTo>
                    <a:pt x="32" y="4"/>
                  </a:lnTo>
                  <a:lnTo>
                    <a:pt x="18" y="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83" name="Freeform 402"/>
            <p:cNvSpPr>
              <a:spLocks/>
            </p:cNvSpPr>
            <p:nvPr/>
          </p:nvSpPr>
          <p:spPr bwMode="auto">
            <a:xfrm>
              <a:off x="3516" y="859"/>
              <a:ext cx="947" cy="16"/>
            </a:xfrm>
            <a:custGeom>
              <a:avLst/>
              <a:gdLst>
                <a:gd name="T0" fmla="*/ 4 w 1894"/>
                <a:gd name="T1" fmla="*/ 1 h 32"/>
                <a:gd name="T2" fmla="*/ 4 w 1894"/>
                <a:gd name="T3" fmla="*/ 0 h 32"/>
                <a:gd name="T4" fmla="*/ 0 w 1894"/>
                <a:gd name="T5" fmla="*/ 0 h 32"/>
                <a:gd name="T6" fmla="*/ 0 w 1894"/>
                <a:gd name="T7" fmla="*/ 1 h 32"/>
                <a:gd name="T8" fmla="*/ 4 w 1894"/>
                <a:gd name="T9" fmla="*/ 1 h 32"/>
                <a:gd name="T10" fmla="*/ 4 w 1894"/>
                <a:gd name="T11" fmla="*/ 1 h 32"/>
                <a:gd name="T12" fmla="*/ 4 w 1894"/>
                <a:gd name="T13" fmla="*/ 1 h 32"/>
                <a:gd name="T14" fmla="*/ 4 w 1894"/>
                <a:gd name="T15" fmla="*/ 0 h 32"/>
                <a:gd name="T16" fmla="*/ 4 w 1894"/>
                <a:gd name="T17" fmla="*/ 0 h 32"/>
                <a:gd name="T18" fmla="*/ 4 w 1894"/>
                <a:gd name="T19" fmla="*/ 1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94"/>
                <a:gd name="T31" fmla="*/ 0 h 32"/>
                <a:gd name="T32" fmla="*/ 1894 w 1894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94" h="32">
                  <a:moveTo>
                    <a:pt x="1894" y="16"/>
                  </a:moveTo>
                  <a:lnTo>
                    <a:pt x="1890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890" y="32"/>
                  </a:lnTo>
                  <a:lnTo>
                    <a:pt x="1884" y="16"/>
                  </a:lnTo>
                  <a:lnTo>
                    <a:pt x="1894" y="16"/>
                  </a:lnTo>
                  <a:lnTo>
                    <a:pt x="1894" y="0"/>
                  </a:lnTo>
                  <a:lnTo>
                    <a:pt x="1890" y="0"/>
                  </a:lnTo>
                  <a:lnTo>
                    <a:pt x="1894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84" name="Freeform 403"/>
            <p:cNvSpPr>
              <a:spLocks/>
            </p:cNvSpPr>
            <p:nvPr/>
          </p:nvSpPr>
          <p:spPr bwMode="auto">
            <a:xfrm>
              <a:off x="4460" y="861"/>
              <a:ext cx="16" cy="137"/>
            </a:xfrm>
            <a:custGeom>
              <a:avLst/>
              <a:gdLst>
                <a:gd name="T0" fmla="*/ 1 w 32"/>
                <a:gd name="T1" fmla="*/ 1 h 273"/>
                <a:gd name="T2" fmla="*/ 1 w 32"/>
                <a:gd name="T3" fmla="*/ 1 h 273"/>
                <a:gd name="T4" fmla="*/ 1 w 32"/>
                <a:gd name="T5" fmla="*/ 0 h 273"/>
                <a:gd name="T6" fmla="*/ 0 w 32"/>
                <a:gd name="T7" fmla="*/ 0 h 273"/>
                <a:gd name="T8" fmla="*/ 0 w 32"/>
                <a:gd name="T9" fmla="*/ 1 h 273"/>
                <a:gd name="T10" fmla="*/ 1 w 32"/>
                <a:gd name="T11" fmla="*/ 1 h 2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73"/>
                <a:gd name="T20" fmla="*/ 32 w 32"/>
                <a:gd name="T21" fmla="*/ 273 h 2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73">
                  <a:moveTo>
                    <a:pt x="18" y="273"/>
                  </a:moveTo>
                  <a:lnTo>
                    <a:pt x="32" y="273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273"/>
                  </a:lnTo>
                  <a:lnTo>
                    <a:pt x="18" y="2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385" name="Freeform 404"/>
            <p:cNvSpPr>
              <a:spLocks/>
            </p:cNvSpPr>
            <p:nvPr/>
          </p:nvSpPr>
          <p:spPr bwMode="auto">
            <a:xfrm>
              <a:off x="4323" y="1140"/>
              <a:ext cx="275" cy="16"/>
            </a:xfrm>
            <a:custGeom>
              <a:avLst/>
              <a:gdLst>
                <a:gd name="T0" fmla="*/ 0 w 549"/>
                <a:gd name="T1" fmla="*/ 1 h 32"/>
                <a:gd name="T2" fmla="*/ 0 w 549"/>
                <a:gd name="T3" fmla="*/ 1 h 32"/>
                <a:gd name="T4" fmla="*/ 2 w 549"/>
                <a:gd name="T5" fmla="*/ 1 h 32"/>
                <a:gd name="T6" fmla="*/ 2 w 549"/>
                <a:gd name="T7" fmla="*/ 0 h 32"/>
                <a:gd name="T8" fmla="*/ 0 w 549"/>
                <a:gd name="T9" fmla="*/ 0 h 32"/>
                <a:gd name="T10" fmla="*/ 0 w 549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9"/>
                <a:gd name="T19" fmla="*/ 0 h 32"/>
                <a:gd name="T20" fmla="*/ 549 w 549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9" h="32">
                  <a:moveTo>
                    <a:pt x="0" y="12"/>
                  </a:moveTo>
                  <a:lnTo>
                    <a:pt x="0" y="32"/>
                  </a:lnTo>
                  <a:lnTo>
                    <a:pt x="549" y="32"/>
                  </a:lnTo>
                  <a:lnTo>
                    <a:pt x="549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360" name="Freeform 406"/>
          <p:cNvSpPr>
            <a:spLocks/>
          </p:cNvSpPr>
          <p:nvPr/>
        </p:nvSpPr>
        <p:spPr bwMode="auto">
          <a:xfrm>
            <a:off x="6100763" y="1590675"/>
            <a:ext cx="387350" cy="25400"/>
          </a:xfrm>
          <a:custGeom>
            <a:avLst/>
            <a:gdLst>
              <a:gd name="T0" fmla="*/ 2147483647 w 549"/>
              <a:gd name="T1" fmla="*/ 2147483647 h 32"/>
              <a:gd name="T2" fmla="*/ 2147483647 w 549"/>
              <a:gd name="T3" fmla="*/ 0 h 32"/>
              <a:gd name="T4" fmla="*/ 0 w 549"/>
              <a:gd name="T5" fmla="*/ 0 h 32"/>
              <a:gd name="T6" fmla="*/ 0 w 549"/>
              <a:gd name="T7" fmla="*/ 2147483647 h 32"/>
              <a:gd name="T8" fmla="*/ 2147483647 w 549"/>
              <a:gd name="T9" fmla="*/ 2147483647 h 32"/>
              <a:gd name="T10" fmla="*/ 2147483647 w 549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9"/>
              <a:gd name="T19" fmla="*/ 0 h 32"/>
              <a:gd name="T20" fmla="*/ 549 w 549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9" h="32">
                <a:moveTo>
                  <a:pt x="549" y="12"/>
                </a:moveTo>
                <a:lnTo>
                  <a:pt x="549" y="0"/>
                </a:lnTo>
                <a:lnTo>
                  <a:pt x="0" y="0"/>
                </a:lnTo>
                <a:lnTo>
                  <a:pt x="0" y="32"/>
                </a:lnTo>
                <a:lnTo>
                  <a:pt x="549" y="32"/>
                </a:lnTo>
                <a:lnTo>
                  <a:pt x="549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61" name="Rectangle 407"/>
          <p:cNvSpPr>
            <a:spLocks noChangeArrowheads="1"/>
          </p:cNvSpPr>
          <p:nvPr/>
        </p:nvSpPr>
        <p:spPr bwMode="auto">
          <a:xfrm>
            <a:off x="4984750" y="1624013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62" name="Rectangle 408"/>
          <p:cNvSpPr>
            <a:spLocks noChangeArrowheads="1"/>
          </p:cNvSpPr>
          <p:nvPr/>
        </p:nvSpPr>
        <p:spPr bwMode="auto">
          <a:xfrm>
            <a:off x="5003800" y="1624013"/>
            <a:ext cx="4969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G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63" name="Rectangle 409"/>
          <p:cNvSpPr>
            <a:spLocks noChangeArrowheads="1"/>
          </p:cNvSpPr>
          <p:nvPr/>
        </p:nvSpPr>
        <p:spPr bwMode="auto">
          <a:xfrm>
            <a:off x="5060950" y="1624013"/>
            <a:ext cx="5450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64" name="Rectangle 410"/>
          <p:cNvSpPr>
            <a:spLocks noChangeArrowheads="1"/>
          </p:cNvSpPr>
          <p:nvPr/>
        </p:nvSpPr>
        <p:spPr bwMode="auto">
          <a:xfrm>
            <a:off x="5113338" y="1624013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65" name="Rectangle 411"/>
          <p:cNvSpPr>
            <a:spLocks noChangeArrowheads="1"/>
          </p:cNvSpPr>
          <p:nvPr/>
        </p:nvSpPr>
        <p:spPr bwMode="auto">
          <a:xfrm>
            <a:off x="5133975" y="1624013"/>
            <a:ext cx="4007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T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66" name="Rectangle 412"/>
          <p:cNvSpPr>
            <a:spLocks noChangeArrowheads="1"/>
          </p:cNvSpPr>
          <p:nvPr/>
        </p:nvSpPr>
        <p:spPr bwMode="auto">
          <a:xfrm>
            <a:off x="5178425" y="1624013"/>
            <a:ext cx="5290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O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67" name="Rectangle 413"/>
          <p:cNvSpPr>
            <a:spLocks noChangeArrowheads="1"/>
          </p:cNvSpPr>
          <p:nvPr/>
        </p:nvSpPr>
        <p:spPr bwMode="auto">
          <a:xfrm>
            <a:off x="5235575" y="1624013"/>
            <a:ext cx="4488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R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68" name="Rectangle 414"/>
          <p:cNvSpPr>
            <a:spLocks noChangeArrowheads="1"/>
          </p:cNvSpPr>
          <p:nvPr/>
        </p:nvSpPr>
        <p:spPr bwMode="auto">
          <a:xfrm>
            <a:off x="4984750" y="1712913"/>
            <a:ext cx="4328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C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69" name="Rectangle 415"/>
          <p:cNvSpPr>
            <a:spLocks noChangeArrowheads="1"/>
          </p:cNvSpPr>
          <p:nvPr/>
        </p:nvSpPr>
        <p:spPr bwMode="auto">
          <a:xfrm>
            <a:off x="5035550" y="1712913"/>
            <a:ext cx="5290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O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70" name="Rectangle 416"/>
          <p:cNvSpPr>
            <a:spLocks noChangeArrowheads="1"/>
          </p:cNvSpPr>
          <p:nvPr/>
        </p:nvSpPr>
        <p:spPr bwMode="auto">
          <a:xfrm>
            <a:off x="5094288" y="1712913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71" name="Rectangle 417"/>
          <p:cNvSpPr>
            <a:spLocks noChangeArrowheads="1"/>
          </p:cNvSpPr>
          <p:nvPr/>
        </p:nvSpPr>
        <p:spPr bwMode="auto">
          <a:xfrm>
            <a:off x="5113338" y="1712913"/>
            <a:ext cx="3526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L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72" name="Freeform 418"/>
          <p:cNvSpPr>
            <a:spLocks/>
          </p:cNvSpPr>
          <p:nvPr/>
        </p:nvSpPr>
        <p:spPr bwMode="auto">
          <a:xfrm>
            <a:off x="6375400" y="1706563"/>
            <a:ext cx="138113" cy="25400"/>
          </a:xfrm>
          <a:custGeom>
            <a:avLst/>
            <a:gdLst>
              <a:gd name="T0" fmla="*/ 2147483647 w 195"/>
              <a:gd name="T1" fmla="*/ 2147483647 h 32"/>
              <a:gd name="T2" fmla="*/ 2147483647 w 195"/>
              <a:gd name="T3" fmla="*/ 0 h 32"/>
              <a:gd name="T4" fmla="*/ 0 w 195"/>
              <a:gd name="T5" fmla="*/ 0 h 32"/>
              <a:gd name="T6" fmla="*/ 0 w 195"/>
              <a:gd name="T7" fmla="*/ 2147483647 h 32"/>
              <a:gd name="T8" fmla="*/ 2147483647 w 195"/>
              <a:gd name="T9" fmla="*/ 2147483647 h 32"/>
              <a:gd name="T10" fmla="*/ 2147483647 w 195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5"/>
              <a:gd name="T19" fmla="*/ 0 h 32"/>
              <a:gd name="T20" fmla="*/ 195 w 195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5" h="32">
                <a:moveTo>
                  <a:pt x="195" y="16"/>
                </a:moveTo>
                <a:lnTo>
                  <a:pt x="195" y="0"/>
                </a:lnTo>
                <a:lnTo>
                  <a:pt x="0" y="0"/>
                </a:lnTo>
                <a:lnTo>
                  <a:pt x="0" y="32"/>
                </a:lnTo>
                <a:lnTo>
                  <a:pt x="195" y="32"/>
                </a:lnTo>
                <a:lnTo>
                  <a:pt x="195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73" name="Freeform 419"/>
          <p:cNvSpPr>
            <a:spLocks/>
          </p:cNvSpPr>
          <p:nvPr/>
        </p:nvSpPr>
        <p:spPr bwMode="auto">
          <a:xfrm>
            <a:off x="6483350" y="1681163"/>
            <a:ext cx="38100" cy="31750"/>
          </a:xfrm>
          <a:custGeom>
            <a:avLst/>
            <a:gdLst>
              <a:gd name="T0" fmla="*/ 2147483647 w 54"/>
              <a:gd name="T1" fmla="*/ 2147483647 h 40"/>
              <a:gd name="T2" fmla="*/ 2147483647 w 54"/>
              <a:gd name="T3" fmla="*/ 2147483647 h 40"/>
              <a:gd name="T4" fmla="*/ 2147483647 w 54"/>
              <a:gd name="T5" fmla="*/ 0 h 40"/>
              <a:gd name="T6" fmla="*/ 0 w 54"/>
              <a:gd name="T7" fmla="*/ 2147483647 h 40"/>
              <a:gd name="T8" fmla="*/ 2147483647 w 54"/>
              <a:gd name="T9" fmla="*/ 2147483647 h 40"/>
              <a:gd name="T10" fmla="*/ 2147483647 w 54"/>
              <a:gd name="T11" fmla="*/ 2147483647 h 40"/>
              <a:gd name="T12" fmla="*/ 2147483647 w 54"/>
              <a:gd name="T13" fmla="*/ 2147483647 h 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4"/>
              <a:gd name="T22" fmla="*/ 0 h 40"/>
              <a:gd name="T23" fmla="*/ 54 w 54"/>
              <a:gd name="T24" fmla="*/ 40 h 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4" h="40">
                <a:moveTo>
                  <a:pt x="54" y="40"/>
                </a:moveTo>
                <a:lnTo>
                  <a:pt x="54" y="30"/>
                </a:lnTo>
                <a:lnTo>
                  <a:pt x="6" y="0"/>
                </a:lnTo>
                <a:lnTo>
                  <a:pt x="0" y="10"/>
                </a:lnTo>
                <a:lnTo>
                  <a:pt x="48" y="40"/>
                </a:lnTo>
                <a:lnTo>
                  <a:pt x="48" y="30"/>
                </a:lnTo>
                <a:lnTo>
                  <a:pt x="54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74" name="Freeform 420"/>
          <p:cNvSpPr>
            <a:spLocks/>
          </p:cNvSpPr>
          <p:nvPr/>
        </p:nvSpPr>
        <p:spPr bwMode="auto">
          <a:xfrm>
            <a:off x="6521450" y="1708150"/>
            <a:ext cx="23813" cy="25400"/>
          </a:xfrm>
          <a:custGeom>
            <a:avLst/>
            <a:gdLst>
              <a:gd name="T0" fmla="*/ 0 w 32"/>
              <a:gd name="T1" fmla="*/ 2147483647 h 32"/>
              <a:gd name="T2" fmla="*/ 2147483647 w 32"/>
              <a:gd name="T3" fmla="*/ 2147483647 h 32"/>
              <a:gd name="T4" fmla="*/ 0 w 32"/>
              <a:gd name="T5" fmla="*/ 0 h 32"/>
              <a:gd name="T6" fmla="*/ 0 w 32"/>
              <a:gd name="T7" fmla="*/ 2147483647 h 32"/>
              <a:gd name="T8" fmla="*/ 0 60000 65536"/>
              <a:gd name="T9" fmla="*/ 0 60000 65536"/>
              <a:gd name="T10" fmla="*/ 0 60000 65536"/>
              <a:gd name="T11" fmla="*/ 0 60000 65536"/>
              <a:gd name="T12" fmla="*/ 0 w 32"/>
              <a:gd name="T13" fmla="*/ 0 h 32"/>
              <a:gd name="T14" fmla="*/ 32 w 32"/>
              <a:gd name="T15" fmla="*/ 32 h 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" h="32">
                <a:moveTo>
                  <a:pt x="0" y="32"/>
                </a:moveTo>
                <a:lnTo>
                  <a:pt x="32" y="18"/>
                </a:lnTo>
                <a:lnTo>
                  <a:pt x="0" y="0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75" name="Freeform 421"/>
          <p:cNvSpPr>
            <a:spLocks/>
          </p:cNvSpPr>
          <p:nvPr/>
        </p:nvSpPr>
        <p:spPr bwMode="auto">
          <a:xfrm>
            <a:off x="6483350" y="1704975"/>
            <a:ext cx="38100" cy="33338"/>
          </a:xfrm>
          <a:custGeom>
            <a:avLst/>
            <a:gdLst>
              <a:gd name="T0" fmla="*/ 2147483647 w 54"/>
              <a:gd name="T1" fmla="*/ 2147483647 h 42"/>
              <a:gd name="T2" fmla="*/ 2147483647 w 54"/>
              <a:gd name="T3" fmla="*/ 2147483647 h 42"/>
              <a:gd name="T4" fmla="*/ 2147483647 w 54"/>
              <a:gd name="T5" fmla="*/ 2147483647 h 42"/>
              <a:gd name="T6" fmla="*/ 2147483647 w 54"/>
              <a:gd name="T7" fmla="*/ 0 h 42"/>
              <a:gd name="T8" fmla="*/ 0 w 54"/>
              <a:gd name="T9" fmla="*/ 2147483647 h 42"/>
              <a:gd name="T10" fmla="*/ 2147483647 w 54"/>
              <a:gd name="T11" fmla="*/ 2147483647 h 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42"/>
              <a:gd name="T20" fmla="*/ 54 w 54"/>
              <a:gd name="T21" fmla="*/ 42 h 4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42">
                <a:moveTo>
                  <a:pt x="2" y="36"/>
                </a:moveTo>
                <a:lnTo>
                  <a:pt x="6" y="42"/>
                </a:lnTo>
                <a:lnTo>
                  <a:pt x="54" y="10"/>
                </a:lnTo>
                <a:lnTo>
                  <a:pt x="48" y="0"/>
                </a:lnTo>
                <a:lnTo>
                  <a:pt x="0" y="32"/>
                </a:lnTo>
                <a:lnTo>
                  <a:pt x="2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76" name="Rectangle 422"/>
          <p:cNvSpPr>
            <a:spLocks noChangeArrowheads="1"/>
          </p:cNvSpPr>
          <p:nvPr/>
        </p:nvSpPr>
        <p:spPr bwMode="auto">
          <a:xfrm>
            <a:off x="6169025" y="1668463"/>
            <a:ext cx="46488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V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77" name="Rectangle 423"/>
          <p:cNvSpPr>
            <a:spLocks noChangeArrowheads="1"/>
          </p:cNvSpPr>
          <p:nvPr/>
        </p:nvSpPr>
        <p:spPr bwMode="auto">
          <a:xfrm>
            <a:off x="6218238" y="1668463"/>
            <a:ext cx="3687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E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78" name="Rectangle 424"/>
          <p:cNvSpPr>
            <a:spLocks noChangeArrowheads="1"/>
          </p:cNvSpPr>
          <p:nvPr/>
        </p:nvSpPr>
        <p:spPr bwMode="auto">
          <a:xfrm>
            <a:off x="6265863" y="1668463"/>
            <a:ext cx="5450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79" name="Rectangle 425"/>
          <p:cNvSpPr>
            <a:spLocks noChangeArrowheads="1"/>
          </p:cNvSpPr>
          <p:nvPr/>
        </p:nvSpPr>
        <p:spPr bwMode="auto">
          <a:xfrm>
            <a:off x="6318250" y="1668463"/>
            <a:ext cx="4007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T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380" name="Freeform 426"/>
          <p:cNvSpPr>
            <a:spLocks/>
          </p:cNvSpPr>
          <p:nvPr/>
        </p:nvSpPr>
        <p:spPr bwMode="auto">
          <a:xfrm>
            <a:off x="6819900" y="5165725"/>
            <a:ext cx="465138" cy="25400"/>
          </a:xfrm>
          <a:custGeom>
            <a:avLst/>
            <a:gdLst>
              <a:gd name="T0" fmla="*/ 0 w 659"/>
              <a:gd name="T1" fmla="*/ 2147483647 h 32"/>
              <a:gd name="T2" fmla="*/ 2147483647 w 659"/>
              <a:gd name="T3" fmla="*/ 2147483647 h 32"/>
              <a:gd name="T4" fmla="*/ 2147483647 w 659"/>
              <a:gd name="T5" fmla="*/ 2147483647 h 32"/>
              <a:gd name="T6" fmla="*/ 2147483647 w 659"/>
              <a:gd name="T7" fmla="*/ 0 h 32"/>
              <a:gd name="T8" fmla="*/ 2147483647 w 659"/>
              <a:gd name="T9" fmla="*/ 0 h 32"/>
              <a:gd name="T10" fmla="*/ 2147483647 w 659"/>
              <a:gd name="T11" fmla="*/ 2147483647 h 32"/>
              <a:gd name="T12" fmla="*/ 0 w 659"/>
              <a:gd name="T13" fmla="*/ 2147483647 h 32"/>
              <a:gd name="T14" fmla="*/ 0 w 659"/>
              <a:gd name="T15" fmla="*/ 2147483647 h 32"/>
              <a:gd name="T16" fmla="*/ 2147483647 w 659"/>
              <a:gd name="T17" fmla="*/ 2147483647 h 32"/>
              <a:gd name="T18" fmla="*/ 0 w 659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59"/>
              <a:gd name="T31" fmla="*/ 0 h 32"/>
              <a:gd name="T32" fmla="*/ 659 w 659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59" h="32">
                <a:moveTo>
                  <a:pt x="0" y="12"/>
                </a:moveTo>
                <a:lnTo>
                  <a:pt x="6" y="32"/>
                </a:lnTo>
                <a:lnTo>
                  <a:pt x="659" y="32"/>
                </a:lnTo>
                <a:lnTo>
                  <a:pt x="659" y="0"/>
                </a:lnTo>
                <a:lnTo>
                  <a:pt x="6" y="0"/>
                </a:lnTo>
                <a:lnTo>
                  <a:pt x="10" y="12"/>
                </a:lnTo>
                <a:lnTo>
                  <a:pt x="0" y="12"/>
                </a:lnTo>
                <a:lnTo>
                  <a:pt x="0" y="32"/>
                </a:lnTo>
                <a:lnTo>
                  <a:pt x="6" y="32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81" name="Freeform 427"/>
          <p:cNvSpPr>
            <a:spLocks/>
          </p:cNvSpPr>
          <p:nvPr/>
        </p:nvSpPr>
        <p:spPr bwMode="auto">
          <a:xfrm>
            <a:off x="6823075" y="3733800"/>
            <a:ext cx="22225" cy="1431925"/>
          </a:xfrm>
          <a:custGeom>
            <a:avLst/>
            <a:gdLst>
              <a:gd name="T0" fmla="*/ 2147483647 w 32"/>
              <a:gd name="T1" fmla="*/ 0 h 1805"/>
              <a:gd name="T2" fmla="*/ 0 w 32"/>
              <a:gd name="T3" fmla="*/ 2147483647 h 1805"/>
              <a:gd name="T4" fmla="*/ 0 w 32"/>
              <a:gd name="T5" fmla="*/ 2147483647 h 1805"/>
              <a:gd name="T6" fmla="*/ 2147483647 w 32"/>
              <a:gd name="T7" fmla="*/ 2147483647 h 1805"/>
              <a:gd name="T8" fmla="*/ 2147483647 w 32"/>
              <a:gd name="T9" fmla="*/ 2147483647 h 1805"/>
              <a:gd name="T10" fmla="*/ 2147483647 w 32"/>
              <a:gd name="T11" fmla="*/ 2147483647 h 1805"/>
              <a:gd name="T12" fmla="*/ 2147483647 w 32"/>
              <a:gd name="T13" fmla="*/ 0 h 1805"/>
              <a:gd name="T14" fmla="*/ 0 w 32"/>
              <a:gd name="T15" fmla="*/ 0 h 1805"/>
              <a:gd name="T16" fmla="*/ 0 w 32"/>
              <a:gd name="T17" fmla="*/ 2147483647 h 1805"/>
              <a:gd name="T18" fmla="*/ 2147483647 w 32"/>
              <a:gd name="T19" fmla="*/ 0 h 180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1805"/>
              <a:gd name="T32" fmla="*/ 32 w 32"/>
              <a:gd name="T33" fmla="*/ 1805 h 180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1805">
                <a:moveTo>
                  <a:pt x="18" y="0"/>
                </a:moveTo>
                <a:lnTo>
                  <a:pt x="0" y="4"/>
                </a:lnTo>
                <a:lnTo>
                  <a:pt x="0" y="1805"/>
                </a:lnTo>
                <a:lnTo>
                  <a:pt x="32" y="1805"/>
                </a:lnTo>
                <a:lnTo>
                  <a:pt x="32" y="4"/>
                </a:lnTo>
                <a:lnTo>
                  <a:pt x="18" y="10"/>
                </a:lnTo>
                <a:lnTo>
                  <a:pt x="18" y="0"/>
                </a:lnTo>
                <a:lnTo>
                  <a:pt x="0" y="0"/>
                </a:lnTo>
                <a:lnTo>
                  <a:pt x="0" y="4"/>
                </a:lnTo>
                <a:lnTo>
                  <a:pt x="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82" name="Freeform 428"/>
          <p:cNvSpPr>
            <a:spLocks/>
          </p:cNvSpPr>
          <p:nvPr/>
        </p:nvSpPr>
        <p:spPr bwMode="auto">
          <a:xfrm>
            <a:off x="6824663" y="3732213"/>
            <a:ext cx="349250" cy="25400"/>
          </a:xfrm>
          <a:custGeom>
            <a:avLst/>
            <a:gdLst>
              <a:gd name="T0" fmla="*/ 2147483647 w 495"/>
              <a:gd name="T1" fmla="*/ 2147483647 h 32"/>
              <a:gd name="T2" fmla="*/ 2147483647 w 495"/>
              <a:gd name="T3" fmla="*/ 0 h 32"/>
              <a:gd name="T4" fmla="*/ 0 w 495"/>
              <a:gd name="T5" fmla="*/ 2147483647 h 32"/>
              <a:gd name="T6" fmla="*/ 0 w 495"/>
              <a:gd name="T7" fmla="*/ 2147483647 h 32"/>
              <a:gd name="T8" fmla="*/ 2147483647 w 495"/>
              <a:gd name="T9" fmla="*/ 2147483647 h 32"/>
              <a:gd name="T10" fmla="*/ 2147483647 w 495"/>
              <a:gd name="T11" fmla="*/ 2147483647 h 32"/>
              <a:gd name="T12" fmla="*/ 2147483647 w 495"/>
              <a:gd name="T13" fmla="*/ 2147483647 h 32"/>
              <a:gd name="T14" fmla="*/ 2147483647 w 495"/>
              <a:gd name="T15" fmla="*/ 2147483647 h 32"/>
              <a:gd name="T16" fmla="*/ 2147483647 w 495"/>
              <a:gd name="T17" fmla="*/ 2147483647 h 32"/>
              <a:gd name="T18" fmla="*/ 2147483647 w 495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95"/>
              <a:gd name="T31" fmla="*/ 0 h 32"/>
              <a:gd name="T32" fmla="*/ 495 w 495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95" h="32">
                <a:moveTo>
                  <a:pt x="483" y="10"/>
                </a:moveTo>
                <a:lnTo>
                  <a:pt x="489" y="0"/>
                </a:lnTo>
                <a:lnTo>
                  <a:pt x="0" y="6"/>
                </a:lnTo>
                <a:lnTo>
                  <a:pt x="0" y="32"/>
                </a:lnTo>
                <a:lnTo>
                  <a:pt x="489" y="26"/>
                </a:lnTo>
                <a:lnTo>
                  <a:pt x="495" y="10"/>
                </a:lnTo>
                <a:lnTo>
                  <a:pt x="489" y="26"/>
                </a:lnTo>
                <a:lnTo>
                  <a:pt x="495" y="26"/>
                </a:lnTo>
                <a:lnTo>
                  <a:pt x="495" y="10"/>
                </a:lnTo>
                <a:lnTo>
                  <a:pt x="483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83" name="Freeform 429"/>
          <p:cNvSpPr>
            <a:spLocks/>
          </p:cNvSpPr>
          <p:nvPr/>
        </p:nvSpPr>
        <p:spPr bwMode="auto">
          <a:xfrm>
            <a:off x="7165975" y="3500438"/>
            <a:ext cx="22225" cy="234950"/>
          </a:xfrm>
          <a:custGeom>
            <a:avLst/>
            <a:gdLst>
              <a:gd name="T0" fmla="*/ 2147483647 w 32"/>
              <a:gd name="T1" fmla="*/ 2147483647 h 295"/>
              <a:gd name="T2" fmla="*/ 2147483647 w 32"/>
              <a:gd name="T3" fmla="*/ 2147483647 h 295"/>
              <a:gd name="T4" fmla="*/ 0 w 32"/>
              <a:gd name="T5" fmla="*/ 2147483647 h 295"/>
              <a:gd name="T6" fmla="*/ 2147483647 w 32"/>
              <a:gd name="T7" fmla="*/ 2147483647 h 295"/>
              <a:gd name="T8" fmla="*/ 2147483647 w 32"/>
              <a:gd name="T9" fmla="*/ 2147483647 h 295"/>
              <a:gd name="T10" fmla="*/ 2147483647 w 32"/>
              <a:gd name="T11" fmla="*/ 0 h 295"/>
              <a:gd name="T12" fmla="*/ 2147483647 w 32"/>
              <a:gd name="T13" fmla="*/ 2147483647 h 295"/>
              <a:gd name="T14" fmla="*/ 2147483647 w 32"/>
              <a:gd name="T15" fmla="*/ 0 h 295"/>
              <a:gd name="T16" fmla="*/ 2147483647 w 32"/>
              <a:gd name="T17" fmla="*/ 0 h 295"/>
              <a:gd name="T18" fmla="*/ 2147483647 w 32"/>
              <a:gd name="T19" fmla="*/ 2147483647 h 29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295"/>
              <a:gd name="T32" fmla="*/ 32 w 32"/>
              <a:gd name="T33" fmla="*/ 295 h 29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295">
                <a:moveTo>
                  <a:pt x="16" y="10"/>
                </a:moveTo>
                <a:lnTo>
                  <a:pt x="6" y="6"/>
                </a:lnTo>
                <a:lnTo>
                  <a:pt x="0" y="295"/>
                </a:lnTo>
                <a:lnTo>
                  <a:pt x="32" y="295"/>
                </a:lnTo>
                <a:lnTo>
                  <a:pt x="32" y="6"/>
                </a:lnTo>
                <a:lnTo>
                  <a:pt x="16" y="0"/>
                </a:lnTo>
                <a:lnTo>
                  <a:pt x="32" y="6"/>
                </a:lnTo>
                <a:lnTo>
                  <a:pt x="32" y="0"/>
                </a:lnTo>
                <a:lnTo>
                  <a:pt x="16" y="0"/>
                </a:lnTo>
                <a:lnTo>
                  <a:pt x="1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84" name="Freeform 430"/>
          <p:cNvSpPr>
            <a:spLocks/>
          </p:cNvSpPr>
          <p:nvPr/>
        </p:nvSpPr>
        <p:spPr bwMode="auto">
          <a:xfrm>
            <a:off x="6784975" y="3503613"/>
            <a:ext cx="384175" cy="25400"/>
          </a:xfrm>
          <a:custGeom>
            <a:avLst/>
            <a:gdLst>
              <a:gd name="T0" fmla="*/ 0 w 547"/>
              <a:gd name="T1" fmla="*/ 2147483647 h 32"/>
              <a:gd name="T2" fmla="*/ 2147483647 w 547"/>
              <a:gd name="T3" fmla="*/ 2147483647 h 32"/>
              <a:gd name="T4" fmla="*/ 2147483647 w 547"/>
              <a:gd name="T5" fmla="*/ 2147483647 h 32"/>
              <a:gd name="T6" fmla="*/ 2147483647 w 547"/>
              <a:gd name="T7" fmla="*/ 0 h 32"/>
              <a:gd name="T8" fmla="*/ 2147483647 w 547"/>
              <a:gd name="T9" fmla="*/ 0 h 32"/>
              <a:gd name="T10" fmla="*/ 2147483647 w 547"/>
              <a:gd name="T11" fmla="*/ 2147483647 h 32"/>
              <a:gd name="T12" fmla="*/ 0 w 547"/>
              <a:gd name="T13" fmla="*/ 2147483647 h 32"/>
              <a:gd name="T14" fmla="*/ 0 w 547"/>
              <a:gd name="T15" fmla="*/ 2147483647 h 32"/>
              <a:gd name="T16" fmla="*/ 2147483647 w 547"/>
              <a:gd name="T17" fmla="*/ 2147483647 h 32"/>
              <a:gd name="T18" fmla="*/ 0 w 547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7"/>
              <a:gd name="T31" fmla="*/ 0 h 32"/>
              <a:gd name="T32" fmla="*/ 547 w 547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7" h="32">
                <a:moveTo>
                  <a:pt x="0" y="18"/>
                </a:moveTo>
                <a:lnTo>
                  <a:pt x="6" y="32"/>
                </a:lnTo>
                <a:lnTo>
                  <a:pt x="547" y="32"/>
                </a:lnTo>
                <a:lnTo>
                  <a:pt x="547" y="0"/>
                </a:lnTo>
                <a:lnTo>
                  <a:pt x="6" y="0"/>
                </a:lnTo>
                <a:lnTo>
                  <a:pt x="12" y="18"/>
                </a:lnTo>
                <a:lnTo>
                  <a:pt x="0" y="18"/>
                </a:lnTo>
                <a:lnTo>
                  <a:pt x="0" y="32"/>
                </a:lnTo>
                <a:lnTo>
                  <a:pt x="6" y="32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85" name="Freeform 431"/>
          <p:cNvSpPr>
            <a:spLocks/>
          </p:cNvSpPr>
          <p:nvPr/>
        </p:nvSpPr>
        <p:spPr bwMode="auto">
          <a:xfrm>
            <a:off x="6784975" y="1363663"/>
            <a:ext cx="20638" cy="2141537"/>
          </a:xfrm>
          <a:custGeom>
            <a:avLst/>
            <a:gdLst>
              <a:gd name="T0" fmla="*/ 2147483647 w 32"/>
              <a:gd name="T1" fmla="*/ 0 h 2699"/>
              <a:gd name="T2" fmla="*/ 0 w 32"/>
              <a:gd name="T3" fmla="*/ 2147483647 h 2699"/>
              <a:gd name="T4" fmla="*/ 0 w 32"/>
              <a:gd name="T5" fmla="*/ 2147483647 h 2699"/>
              <a:gd name="T6" fmla="*/ 2147483647 w 32"/>
              <a:gd name="T7" fmla="*/ 2147483647 h 2699"/>
              <a:gd name="T8" fmla="*/ 2147483647 w 32"/>
              <a:gd name="T9" fmla="*/ 2147483647 h 2699"/>
              <a:gd name="T10" fmla="*/ 2147483647 w 32"/>
              <a:gd name="T11" fmla="*/ 2147483647 h 2699"/>
              <a:gd name="T12" fmla="*/ 2147483647 w 32"/>
              <a:gd name="T13" fmla="*/ 0 h 2699"/>
              <a:gd name="T14" fmla="*/ 0 w 32"/>
              <a:gd name="T15" fmla="*/ 0 h 2699"/>
              <a:gd name="T16" fmla="*/ 0 w 32"/>
              <a:gd name="T17" fmla="*/ 2147483647 h 2699"/>
              <a:gd name="T18" fmla="*/ 2147483647 w 32"/>
              <a:gd name="T19" fmla="*/ 0 h 269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"/>
              <a:gd name="T31" fmla="*/ 0 h 2699"/>
              <a:gd name="T32" fmla="*/ 32 w 32"/>
              <a:gd name="T33" fmla="*/ 2699 h 269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" h="2699">
                <a:moveTo>
                  <a:pt x="16" y="0"/>
                </a:moveTo>
                <a:lnTo>
                  <a:pt x="0" y="4"/>
                </a:lnTo>
                <a:lnTo>
                  <a:pt x="0" y="2699"/>
                </a:lnTo>
                <a:lnTo>
                  <a:pt x="32" y="2699"/>
                </a:lnTo>
                <a:lnTo>
                  <a:pt x="32" y="4"/>
                </a:lnTo>
                <a:lnTo>
                  <a:pt x="16" y="8"/>
                </a:lnTo>
                <a:lnTo>
                  <a:pt x="16" y="0"/>
                </a:lnTo>
                <a:lnTo>
                  <a:pt x="0" y="0"/>
                </a:lnTo>
                <a:lnTo>
                  <a:pt x="0" y="4"/>
                </a:lnTo>
                <a:lnTo>
                  <a:pt x="1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86" name="Freeform 432"/>
          <p:cNvSpPr>
            <a:spLocks/>
          </p:cNvSpPr>
          <p:nvPr/>
        </p:nvSpPr>
        <p:spPr bwMode="auto">
          <a:xfrm>
            <a:off x="6788150" y="1363663"/>
            <a:ext cx="1336675" cy="25400"/>
          </a:xfrm>
          <a:custGeom>
            <a:avLst/>
            <a:gdLst>
              <a:gd name="T0" fmla="*/ 2147483647 w 1894"/>
              <a:gd name="T1" fmla="*/ 2147483647 h 32"/>
              <a:gd name="T2" fmla="*/ 2147483647 w 1894"/>
              <a:gd name="T3" fmla="*/ 0 h 32"/>
              <a:gd name="T4" fmla="*/ 0 w 1894"/>
              <a:gd name="T5" fmla="*/ 0 h 32"/>
              <a:gd name="T6" fmla="*/ 0 w 1894"/>
              <a:gd name="T7" fmla="*/ 2147483647 h 32"/>
              <a:gd name="T8" fmla="*/ 2147483647 w 1894"/>
              <a:gd name="T9" fmla="*/ 2147483647 h 32"/>
              <a:gd name="T10" fmla="*/ 2147483647 w 1894"/>
              <a:gd name="T11" fmla="*/ 2147483647 h 32"/>
              <a:gd name="T12" fmla="*/ 2147483647 w 1894"/>
              <a:gd name="T13" fmla="*/ 2147483647 h 32"/>
              <a:gd name="T14" fmla="*/ 2147483647 w 1894"/>
              <a:gd name="T15" fmla="*/ 0 h 32"/>
              <a:gd name="T16" fmla="*/ 2147483647 w 1894"/>
              <a:gd name="T17" fmla="*/ 0 h 32"/>
              <a:gd name="T18" fmla="*/ 2147483647 w 1894"/>
              <a:gd name="T19" fmla="*/ 2147483647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94"/>
              <a:gd name="T31" fmla="*/ 0 h 32"/>
              <a:gd name="T32" fmla="*/ 1894 w 1894"/>
              <a:gd name="T33" fmla="*/ 32 h 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94" h="32">
                <a:moveTo>
                  <a:pt x="1894" y="16"/>
                </a:moveTo>
                <a:lnTo>
                  <a:pt x="1890" y="0"/>
                </a:lnTo>
                <a:lnTo>
                  <a:pt x="0" y="0"/>
                </a:lnTo>
                <a:lnTo>
                  <a:pt x="0" y="32"/>
                </a:lnTo>
                <a:lnTo>
                  <a:pt x="1890" y="32"/>
                </a:lnTo>
                <a:lnTo>
                  <a:pt x="1884" y="16"/>
                </a:lnTo>
                <a:lnTo>
                  <a:pt x="1894" y="16"/>
                </a:lnTo>
                <a:lnTo>
                  <a:pt x="1894" y="0"/>
                </a:lnTo>
                <a:lnTo>
                  <a:pt x="1890" y="0"/>
                </a:lnTo>
                <a:lnTo>
                  <a:pt x="1894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87" name="Freeform 433"/>
          <p:cNvSpPr>
            <a:spLocks/>
          </p:cNvSpPr>
          <p:nvPr/>
        </p:nvSpPr>
        <p:spPr bwMode="auto">
          <a:xfrm>
            <a:off x="8120063" y="1366838"/>
            <a:ext cx="23812" cy="217487"/>
          </a:xfrm>
          <a:custGeom>
            <a:avLst/>
            <a:gdLst>
              <a:gd name="T0" fmla="*/ 2147483647 w 32"/>
              <a:gd name="T1" fmla="*/ 2147483647 h 273"/>
              <a:gd name="T2" fmla="*/ 2147483647 w 32"/>
              <a:gd name="T3" fmla="*/ 2147483647 h 273"/>
              <a:gd name="T4" fmla="*/ 2147483647 w 32"/>
              <a:gd name="T5" fmla="*/ 0 h 273"/>
              <a:gd name="T6" fmla="*/ 0 w 32"/>
              <a:gd name="T7" fmla="*/ 0 h 273"/>
              <a:gd name="T8" fmla="*/ 0 w 32"/>
              <a:gd name="T9" fmla="*/ 2147483647 h 273"/>
              <a:gd name="T10" fmla="*/ 2147483647 w 32"/>
              <a:gd name="T11" fmla="*/ 2147483647 h 2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273"/>
              <a:gd name="T20" fmla="*/ 32 w 32"/>
              <a:gd name="T21" fmla="*/ 273 h 2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273">
                <a:moveTo>
                  <a:pt x="18" y="273"/>
                </a:moveTo>
                <a:lnTo>
                  <a:pt x="32" y="273"/>
                </a:lnTo>
                <a:lnTo>
                  <a:pt x="32" y="0"/>
                </a:lnTo>
                <a:lnTo>
                  <a:pt x="0" y="0"/>
                </a:lnTo>
                <a:lnTo>
                  <a:pt x="0" y="273"/>
                </a:lnTo>
                <a:lnTo>
                  <a:pt x="18" y="2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88" name="Freeform 434"/>
          <p:cNvSpPr>
            <a:spLocks/>
          </p:cNvSpPr>
          <p:nvPr/>
        </p:nvSpPr>
        <p:spPr bwMode="auto">
          <a:xfrm>
            <a:off x="8120063" y="1808163"/>
            <a:ext cx="23812" cy="1698625"/>
          </a:xfrm>
          <a:custGeom>
            <a:avLst/>
            <a:gdLst>
              <a:gd name="T0" fmla="*/ 2147483647 w 32"/>
              <a:gd name="T1" fmla="*/ 2147483647 h 2140"/>
              <a:gd name="T2" fmla="*/ 2147483647 w 32"/>
              <a:gd name="T3" fmla="*/ 2147483647 h 2140"/>
              <a:gd name="T4" fmla="*/ 2147483647 w 32"/>
              <a:gd name="T5" fmla="*/ 0 h 2140"/>
              <a:gd name="T6" fmla="*/ 0 w 32"/>
              <a:gd name="T7" fmla="*/ 0 h 2140"/>
              <a:gd name="T8" fmla="*/ 0 w 32"/>
              <a:gd name="T9" fmla="*/ 2147483647 h 2140"/>
              <a:gd name="T10" fmla="*/ 2147483647 w 32"/>
              <a:gd name="T11" fmla="*/ 2147483647 h 21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2140"/>
              <a:gd name="T20" fmla="*/ 32 w 32"/>
              <a:gd name="T21" fmla="*/ 2140 h 21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2140">
                <a:moveTo>
                  <a:pt x="18" y="2140"/>
                </a:moveTo>
                <a:lnTo>
                  <a:pt x="32" y="2140"/>
                </a:lnTo>
                <a:lnTo>
                  <a:pt x="32" y="0"/>
                </a:lnTo>
                <a:lnTo>
                  <a:pt x="0" y="0"/>
                </a:lnTo>
                <a:lnTo>
                  <a:pt x="0" y="2140"/>
                </a:lnTo>
                <a:lnTo>
                  <a:pt x="18" y="21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89" name="Freeform 435"/>
          <p:cNvSpPr>
            <a:spLocks/>
          </p:cNvSpPr>
          <p:nvPr/>
        </p:nvSpPr>
        <p:spPr bwMode="auto">
          <a:xfrm>
            <a:off x="7927975" y="1809750"/>
            <a:ext cx="387350" cy="25400"/>
          </a:xfrm>
          <a:custGeom>
            <a:avLst/>
            <a:gdLst>
              <a:gd name="T0" fmla="*/ 0 w 552"/>
              <a:gd name="T1" fmla="*/ 2147483647 h 32"/>
              <a:gd name="T2" fmla="*/ 0 w 552"/>
              <a:gd name="T3" fmla="*/ 2147483647 h 32"/>
              <a:gd name="T4" fmla="*/ 2147483647 w 552"/>
              <a:gd name="T5" fmla="*/ 2147483647 h 32"/>
              <a:gd name="T6" fmla="*/ 2147483647 w 552"/>
              <a:gd name="T7" fmla="*/ 0 h 32"/>
              <a:gd name="T8" fmla="*/ 0 w 552"/>
              <a:gd name="T9" fmla="*/ 0 h 32"/>
              <a:gd name="T10" fmla="*/ 0 w 552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32"/>
              <a:gd name="T20" fmla="*/ 552 w 552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32">
                <a:moveTo>
                  <a:pt x="0" y="12"/>
                </a:moveTo>
                <a:lnTo>
                  <a:pt x="0" y="32"/>
                </a:lnTo>
                <a:lnTo>
                  <a:pt x="552" y="32"/>
                </a:lnTo>
                <a:lnTo>
                  <a:pt x="552" y="0"/>
                </a:lnTo>
                <a:lnTo>
                  <a:pt x="0" y="0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0" name="Freeform 436"/>
          <p:cNvSpPr>
            <a:spLocks/>
          </p:cNvSpPr>
          <p:nvPr/>
        </p:nvSpPr>
        <p:spPr bwMode="auto">
          <a:xfrm>
            <a:off x="7927975" y="1590675"/>
            <a:ext cx="387350" cy="25400"/>
          </a:xfrm>
          <a:custGeom>
            <a:avLst/>
            <a:gdLst>
              <a:gd name="T0" fmla="*/ 2147483647 w 552"/>
              <a:gd name="T1" fmla="*/ 2147483647 h 32"/>
              <a:gd name="T2" fmla="*/ 2147483647 w 552"/>
              <a:gd name="T3" fmla="*/ 0 h 32"/>
              <a:gd name="T4" fmla="*/ 0 w 552"/>
              <a:gd name="T5" fmla="*/ 0 h 32"/>
              <a:gd name="T6" fmla="*/ 0 w 552"/>
              <a:gd name="T7" fmla="*/ 2147483647 h 32"/>
              <a:gd name="T8" fmla="*/ 2147483647 w 552"/>
              <a:gd name="T9" fmla="*/ 2147483647 h 32"/>
              <a:gd name="T10" fmla="*/ 2147483647 w 552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32"/>
              <a:gd name="T20" fmla="*/ 552 w 552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32">
                <a:moveTo>
                  <a:pt x="552" y="12"/>
                </a:moveTo>
                <a:lnTo>
                  <a:pt x="552" y="0"/>
                </a:lnTo>
                <a:lnTo>
                  <a:pt x="0" y="0"/>
                </a:lnTo>
                <a:lnTo>
                  <a:pt x="0" y="32"/>
                </a:lnTo>
                <a:lnTo>
                  <a:pt x="552" y="32"/>
                </a:lnTo>
                <a:lnTo>
                  <a:pt x="552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1" name="Freeform 437"/>
          <p:cNvSpPr>
            <a:spLocks/>
          </p:cNvSpPr>
          <p:nvPr/>
        </p:nvSpPr>
        <p:spPr bwMode="auto">
          <a:xfrm>
            <a:off x="6702425" y="1803400"/>
            <a:ext cx="282575" cy="25400"/>
          </a:xfrm>
          <a:custGeom>
            <a:avLst/>
            <a:gdLst>
              <a:gd name="T0" fmla="*/ 0 w 402"/>
              <a:gd name="T1" fmla="*/ 2147483647 h 32"/>
              <a:gd name="T2" fmla="*/ 0 w 402"/>
              <a:gd name="T3" fmla="*/ 2147483647 h 32"/>
              <a:gd name="T4" fmla="*/ 2147483647 w 402"/>
              <a:gd name="T5" fmla="*/ 2147483647 h 32"/>
              <a:gd name="T6" fmla="*/ 2147483647 w 402"/>
              <a:gd name="T7" fmla="*/ 0 h 32"/>
              <a:gd name="T8" fmla="*/ 0 w 402"/>
              <a:gd name="T9" fmla="*/ 0 h 32"/>
              <a:gd name="T10" fmla="*/ 0 w 402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2"/>
              <a:gd name="T19" fmla="*/ 0 h 32"/>
              <a:gd name="T20" fmla="*/ 402 w 402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2" h="32">
                <a:moveTo>
                  <a:pt x="0" y="12"/>
                </a:moveTo>
                <a:lnTo>
                  <a:pt x="0" y="32"/>
                </a:lnTo>
                <a:lnTo>
                  <a:pt x="402" y="32"/>
                </a:lnTo>
                <a:lnTo>
                  <a:pt x="402" y="0"/>
                </a:lnTo>
                <a:lnTo>
                  <a:pt x="0" y="0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2" name="Freeform 438"/>
          <p:cNvSpPr>
            <a:spLocks/>
          </p:cNvSpPr>
          <p:nvPr/>
        </p:nvSpPr>
        <p:spPr bwMode="auto">
          <a:xfrm>
            <a:off x="6702425" y="2198688"/>
            <a:ext cx="282575" cy="25400"/>
          </a:xfrm>
          <a:custGeom>
            <a:avLst/>
            <a:gdLst>
              <a:gd name="T0" fmla="*/ 0 w 402"/>
              <a:gd name="T1" fmla="*/ 2147483647 h 32"/>
              <a:gd name="T2" fmla="*/ 0 w 402"/>
              <a:gd name="T3" fmla="*/ 2147483647 h 32"/>
              <a:gd name="T4" fmla="*/ 2147483647 w 402"/>
              <a:gd name="T5" fmla="*/ 2147483647 h 32"/>
              <a:gd name="T6" fmla="*/ 2147483647 w 402"/>
              <a:gd name="T7" fmla="*/ 0 h 32"/>
              <a:gd name="T8" fmla="*/ 0 w 402"/>
              <a:gd name="T9" fmla="*/ 0 h 32"/>
              <a:gd name="T10" fmla="*/ 0 w 402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2"/>
              <a:gd name="T19" fmla="*/ 0 h 32"/>
              <a:gd name="T20" fmla="*/ 402 w 402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2" h="32">
                <a:moveTo>
                  <a:pt x="0" y="18"/>
                </a:moveTo>
                <a:lnTo>
                  <a:pt x="0" y="32"/>
                </a:lnTo>
                <a:lnTo>
                  <a:pt x="402" y="32"/>
                </a:lnTo>
                <a:lnTo>
                  <a:pt x="402" y="0"/>
                </a:lnTo>
                <a:lnTo>
                  <a:pt x="0" y="0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3" name="Freeform 439"/>
          <p:cNvSpPr>
            <a:spLocks/>
          </p:cNvSpPr>
          <p:nvPr/>
        </p:nvSpPr>
        <p:spPr bwMode="auto">
          <a:xfrm>
            <a:off x="6972300" y="1797050"/>
            <a:ext cx="42863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60" y="34"/>
                </a:lnTo>
                <a:lnTo>
                  <a:pt x="56" y="26"/>
                </a:lnTo>
                <a:lnTo>
                  <a:pt x="50" y="20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2" y="12"/>
                </a:lnTo>
                <a:lnTo>
                  <a:pt x="20" y="14"/>
                </a:lnTo>
                <a:lnTo>
                  <a:pt x="30" y="16"/>
                </a:lnTo>
                <a:lnTo>
                  <a:pt x="38" y="20"/>
                </a:lnTo>
                <a:lnTo>
                  <a:pt x="42" y="26"/>
                </a:lnTo>
                <a:lnTo>
                  <a:pt x="46" y="32"/>
                </a:lnTo>
                <a:lnTo>
                  <a:pt x="50" y="38"/>
                </a:lnTo>
                <a:lnTo>
                  <a:pt x="50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4" name="Freeform 440"/>
          <p:cNvSpPr>
            <a:spLocks/>
          </p:cNvSpPr>
          <p:nvPr/>
        </p:nvSpPr>
        <p:spPr bwMode="auto">
          <a:xfrm>
            <a:off x="6972300" y="1830388"/>
            <a:ext cx="42863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50" y="22"/>
                </a:lnTo>
                <a:lnTo>
                  <a:pt x="56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50" y="6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30" y="24"/>
                </a:lnTo>
                <a:lnTo>
                  <a:pt x="20" y="28"/>
                </a:lnTo>
                <a:lnTo>
                  <a:pt x="12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5" name="Freeform 441"/>
          <p:cNvSpPr>
            <a:spLocks/>
          </p:cNvSpPr>
          <p:nvPr/>
        </p:nvSpPr>
        <p:spPr bwMode="auto">
          <a:xfrm>
            <a:off x="6931025" y="1830388"/>
            <a:ext cx="41275" cy="31750"/>
          </a:xfrm>
          <a:custGeom>
            <a:avLst/>
            <a:gdLst>
              <a:gd name="T0" fmla="*/ 0 w 58"/>
              <a:gd name="T1" fmla="*/ 0 h 40"/>
              <a:gd name="T2" fmla="*/ 0 w 58"/>
              <a:gd name="T3" fmla="*/ 0 h 40"/>
              <a:gd name="T4" fmla="*/ 0 w 58"/>
              <a:gd name="T5" fmla="*/ 2147483647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2147483647 w 58"/>
              <a:gd name="T17" fmla="*/ 2147483647 h 40"/>
              <a:gd name="T18" fmla="*/ 2147483647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0 h 40"/>
              <a:gd name="T38" fmla="*/ 2147483647 w 58"/>
              <a:gd name="T39" fmla="*/ 0 h 40"/>
              <a:gd name="T40" fmla="*/ 0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2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6" y="40"/>
                </a:lnTo>
                <a:lnTo>
                  <a:pt x="58" y="40"/>
                </a:lnTo>
                <a:lnTo>
                  <a:pt x="58" y="30"/>
                </a:lnTo>
                <a:lnTo>
                  <a:pt x="48" y="28"/>
                </a:lnTo>
                <a:lnTo>
                  <a:pt x="38" y="28"/>
                </a:lnTo>
                <a:lnTo>
                  <a:pt x="30" y="24"/>
                </a:lnTo>
                <a:lnTo>
                  <a:pt x="22" y="20"/>
                </a:lnTo>
                <a:lnTo>
                  <a:pt x="16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6" name="Freeform 442"/>
          <p:cNvSpPr>
            <a:spLocks/>
          </p:cNvSpPr>
          <p:nvPr/>
        </p:nvSpPr>
        <p:spPr bwMode="auto">
          <a:xfrm>
            <a:off x="6931025" y="1797050"/>
            <a:ext cx="41275" cy="33338"/>
          </a:xfrm>
          <a:custGeom>
            <a:avLst/>
            <a:gdLst>
              <a:gd name="T0" fmla="*/ 2147483647 w 58"/>
              <a:gd name="T1" fmla="*/ 0 h 42"/>
              <a:gd name="T2" fmla="*/ 2147483647 w 58"/>
              <a:gd name="T3" fmla="*/ 0 h 42"/>
              <a:gd name="T4" fmla="*/ 2147483647 w 58"/>
              <a:gd name="T5" fmla="*/ 2147483647 h 42"/>
              <a:gd name="T6" fmla="*/ 2147483647 w 58"/>
              <a:gd name="T7" fmla="*/ 2147483647 h 42"/>
              <a:gd name="T8" fmla="*/ 2147483647 w 58"/>
              <a:gd name="T9" fmla="*/ 2147483647 h 42"/>
              <a:gd name="T10" fmla="*/ 2147483647 w 58"/>
              <a:gd name="T11" fmla="*/ 2147483647 h 42"/>
              <a:gd name="T12" fmla="*/ 2147483647 w 58"/>
              <a:gd name="T13" fmla="*/ 2147483647 h 42"/>
              <a:gd name="T14" fmla="*/ 2147483647 w 58"/>
              <a:gd name="T15" fmla="*/ 2147483647 h 42"/>
              <a:gd name="T16" fmla="*/ 0 w 58"/>
              <a:gd name="T17" fmla="*/ 2147483647 h 42"/>
              <a:gd name="T18" fmla="*/ 0 w 58"/>
              <a:gd name="T19" fmla="*/ 2147483647 h 42"/>
              <a:gd name="T20" fmla="*/ 2147483647 w 58"/>
              <a:gd name="T21" fmla="*/ 2147483647 h 42"/>
              <a:gd name="T22" fmla="*/ 2147483647 w 58"/>
              <a:gd name="T23" fmla="*/ 2147483647 h 42"/>
              <a:gd name="T24" fmla="*/ 2147483647 w 58"/>
              <a:gd name="T25" fmla="*/ 2147483647 h 42"/>
              <a:gd name="T26" fmla="*/ 2147483647 w 58"/>
              <a:gd name="T27" fmla="*/ 2147483647 h 42"/>
              <a:gd name="T28" fmla="*/ 2147483647 w 58"/>
              <a:gd name="T29" fmla="*/ 2147483647 h 42"/>
              <a:gd name="T30" fmla="*/ 2147483647 w 58"/>
              <a:gd name="T31" fmla="*/ 2147483647 h 42"/>
              <a:gd name="T32" fmla="*/ 2147483647 w 58"/>
              <a:gd name="T33" fmla="*/ 2147483647 h 42"/>
              <a:gd name="T34" fmla="*/ 2147483647 w 58"/>
              <a:gd name="T35" fmla="*/ 2147483647 h 42"/>
              <a:gd name="T36" fmla="*/ 2147483647 w 58"/>
              <a:gd name="T37" fmla="*/ 2147483647 h 42"/>
              <a:gd name="T38" fmla="*/ 2147483647 w 58"/>
              <a:gd name="T39" fmla="*/ 2147483647 h 42"/>
              <a:gd name="T40" fmla="*/ 2147483647 w 58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2"/>
              <a:gd name="T65" fmla="*/ 58 w 58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2">
                <a:moveTo>
                  <a:pt x="58" y="0"/>
                </a:moveTo>
                <a:lnTo>
                  <a:pt x="58" y="0"/>
                </a:lnTo>
                <a:lnTo>
                  <a:pt x="46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20"/>
                </a:lnTo>
                <a:lnTo>
                  <a:pt x="4" y="26"/>
                </a:lnTo>
                <a:lnTo>
                  <a:pt x="0" y="34"/>
                </a:lnTo>
                <a:lnTo>
                  <a:pt x="0" y="42"/>
                </a:lnTo>
                <a:lnTo>
                  <a:pt x="10" y="42"/>
                </a:lnTo>
                <a:lnTo>
                  <a:pt x="10" y="38"/>
                </a:lnTo>
                <a:lnTo>
                  <a:pt x="12" y="32"/>
                </a:lnTo>
                <a:lnTo>
                  <a:pt x="16" y="26"/>
                </a:lnTo>
                <a:lnTo>
                  <a:pt x="22" y="20"/>
                </a:lnTo>
                <a:lnTo>
                  <a:pt x="30" y="16"/>
                </a:lnTo>
                <a:lnTo>
                  <a:pt x="38" y="14"/>
                </a:lnTo>
                <a:lnTo>
                  <a:pt x="48" y="12"/>
                </a:lnTo>
                <a:lnTo>
                  <a:pt x="58" y="12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7" name="Freeform 443"/>
          <p:cNvSpPr>
            <a:spLocks/>
          </p:cNvSpPr>
          <p:nvPr/>
        </p:nvSpPr>
        <p:spPr bwMode="auto">
          <a:xfrm>
            <a:off x="6972300" y="1841500"/>
            <a:ext cx="42863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60" y="32"/>
                </a:lnTo>
                <a:lnTo>
                  <a:pt x="56" y="24"/>
                </a:lnTo>
                <a:lnTo>
                  <a:pt x="50" y="16"/>
                </a:lnTo>
                <a:lnTo>
                  <a:pt x="42" y="10"/>
                </a:lnTo>
                <a:lnTo>
                  <a:pt x="32" y="6"/>
                </a:lnTo>
                <a:lnTo>
                  <a:pt x="24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2" y="10"/>
                </a:lnTo>
                <a:lnTo>
                  <a:pt x="20" y="12"/>
                </a:lnTo>
                <a:lnTo>
                  <a:pt x="30" y="14"/>
                </a:lnTo>
                <a:lnTo>
                  <a:pt x="38" y="20"/>
                </a:lnTo>
                <a:lnTo>
                  <a:pt x="42" y="24"/>
                </a:lnTo>
                <a:lnTo>
                  <a:pt x="46" y="28"/>
                </a:lnTo>
                <a:lnTo>
                  <a:pt x="50" y="34"/>
                </a:lnTo>
                <a:lnTo>
                  <a:pt x="5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8" name="Freeform 444"/>
          <p:cNvSpPr>
            <a:spLocks/>
          </p:cNvSpPr>
          <p:nvPr/>
        </p:nvSpPr>
        <p:spPr bwMode="auto">
          <a:xfrm>
            <a:off x="6972300" y="1873250"/>
            <a:ext cx="42863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38"/>
                </a:lnTo>
                <a:lnTo>
                  <a:pt x="24" y="38"/>
                </a:lnTo>
                <a:lnTo>
                  <a:pt x="32" y="34"/>
                </a:lnTo>
                <a:lnTo>
                  <a:pt x="42" y="30"/>
                </a:lnTo>
                <a:lnTo>
                  <a:pt x="50" y="24"/>
                </a:lnTo>
                <a:lnTo>
                  <a:pt x="56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50" y="6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30" y="24"/>
                </a:lnTo>
                <a:lnTo>
                  <a:pt x="20" y="26"/>
                </a:lnTo>
                <a:lnTo>
                  <a:pt x="12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399" name="Freeform 445"/>
          <p:cNvSpPr>
            <a:spLocks/>
          </p:cNvSpPr>
          <p:nvPr/>
        </p:nvSpPr>
        <p:spPr bwMode="auto">
          <a:xfrm>
            <a:off x="6931025" y="1873250"/>
            <a:ext cx="41275" cy="31750"/>
          </a:xfrm>
          <a:custGeom>
            <a:avLst/>
            <a:gdLst>
              <a:gd name="T0" fmla="*/ 0 w 58"/>
              <a:gd name="T1" fmla="*/ 0 h 40"/>
              <a:gd name="T2" fmla="*/ 0 w 58"/>
              <a:gd name="T3" fmla="*/ 0 h 40"/>
              <a:gd name="T4" fmla="*/ 0 w 58"/>
              <a:gd name="T5" fmla="*/ 2147483647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2147483647 w 58"/>
              <a:gd name="T17" fmla="*/ 2147483647 h 40"/>
              <a:gd name="T18" fmla="*/ 2147483647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0 h 40"/>
              <a:gd name="T38" fmla="*/ 2147483647 w 58"/>
              <a:gd name="T39" fmla="*/ 0 h 40"/>
              <a:gd name="T40" fmla="*/ 0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30"/>
                </a:lnTo>
                <a:lnTo>
                  <a:pt x="26" y="34"/>
                </a:lnTo>
                <a:lnTo>
                  <a:pt x="36" y="38"/>
                </a:lnTo>
                <a:lnTo>
                  <a:pt x="46" y="38"/>
                </a:lnTo>
                <a:lnTo>
                  <a:pt x="58" y="40"/>
                </a:lnTo>
                <a:lnTo>
                  <a:pt x="58" y="30"/>
                </a:lnTo>
                <a:lnTo>
                  <a:pt x="48" y="28"/>
                </a:lnTo>
                <a:lnTo>
                  <a:pt x="38" y="26"/>
                </a:lnTo>
                <a:lnTo>
                  <a:pt x="30" y="24"/>
                </a:lnTo>
                <a:lnTo>
                  <a:pt x="22" y="20"/>
                </a:lnTo>
                <a:lnTo>
                  <a:pt x="16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0" name="Freeform 446"/>
          <p:cNvSpPr>
            <a:spLocks/>
          </p:cNvSpPr>
          <p:nvPr/>
        </p:nvSpPr>
        <p:spPr bwMode="auto">
          <a:xfrm>
            <a:off x="6931025" y="1841500"/>
            <a:ext cx="41275" cy="31750"/>
          </a:xfrm>
          <a:custGeom>
            <a:avLst/>
            <a:gdLst>
              <a:gd name="T0" fmla="*/ 2147483647 w 58"/>
              <a:gd name="T1" fmla="*/ 0 h 40"/>
              <a:gd name="T2" fmla="*/ 2147483647 w 58"/>
              <a:gd name="T3" fmla="*/ 0 h 40"/>
              <a:gd name="T4" fmla="*/ 2147483647 w 58"/>
              <a:gd name="T5" fmla="*/ 0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0 w 58"/>
              <a:gd name="T17" fmla="*/ 2147483647 h 40"/>
              <a:gd name="T18" fmla="*/ 0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2147483647 h 40"/>
              <a:gd name="T38" fmla="*/ 2147483647 w 58"/>
              <a:gd name="T39" fmla="*/ 2147483647 h 40"/>
              <a:gd name="T40" fmla="*/ 2147483647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58" y="0"/>
                </a:moveTo>
                <a:lnTo>
                  <a:pt x="58" y="0"/>
                </a:lnTo>
                <a:lnTo>
                  <a:pt x="46" y="0"/>
                </a:lnTo>
                <a:lnTo>
                  <a:pt x="36" y="2"/>
                </a:lnTo>
                <a:lnTo>
                  <a:pt x="26" y="6"/>
                </a:lnTo>
                <a:lnTo>
                  <a:pt x="18" y="10"/>
                </a:lnTo>
                <a:lnTo>
                  <a:pt x="10" y="16"/>
                </a:lnTo>
                <a:lnTo>
                  <a:pt x="4" y="24"/>
                </a:lnTo>
                <a:lnTo>
                  <a:pt x="0" y="32"/>
                </a:lnTo>
                <a:lnTo>
                  <a:pt x="0" y="40"/>
                </a:lnTo>
                <a:lnTo>
                  <a:pt x="10" y="40"/>
                </a:lnTo>
                <a:lnTo>
                  <a:pt x="10" y="34"/>
                </a:lnTo>
                <a:lnTo>
                  <a:pt x="12" y="28"/>
                </a:lnTo>
                <a:lnTo>
                  <a:pt x="16" y="24"/>
                </a:lnTo>
                <a:lnTo>
                  <a:pt x="22" y="20"/>
                </a:lnTo>
                <a:lnTo>
                  <a:pt x="30" y="14"/>
                </a:lnTo>
                <a:lnTo>
                  <a:pt x="38" y="12"/>
                </a:lnTo>
                <a:lnTo>
                  <a:pt x="48" y="10"/>
                </a:lnTo>
                <a:lnTo>
                  <a:pt x="58" y="10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1" name="Freeform 447"/>
          <p:cNvSpPr>
            <a:spLocks/>
          </p:cNvSpPr>
          <p:nvPr/>
        </p:nvSpPr>
        <p:spPr bwMode="auto">
          <a:xfrm>
            <a:off x="6972300" y="1882775"/>
            <a:ext cx="42863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60" y="34"/>
                </a:lnTo>
                <a:lnTo>
                  <a:pt x="56" y="26"/>
                </a:lnTo>
                <a:lnTo>
                  <a:pt x="50" y="20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2" y="12"/>
                </a:lnTo>
                <a:lnTo>
                  <a:pt x="20" y="14"/>
                </a:lnTo>
                <a:lnTo>
                  <a:pt x="30" y="16"/>
                </a:lnTo>
                <a:lnTo>
                  <a:pt x="38" y="20"/>
                </a:lnTo>
                <a:lnTo>
                  <a:pt x="42" y="26"/>
                </a:lnTo>
                <a:lnTo>
                  <a:pt x="46" y="32"/>
                </a:lnTo>
                <a:lnTo>
                  <a:pt x="50" y="38"/>
                </a:lnTo>
                <a:lnTo>
                  <a:pt x="50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2" name="Freeform 448"/>
          <p:cNvSpPr>
            <a:spLocks/>
          </p:cNvSpPr>
          <p:nvPr/>
        </p:nvSpPr>
        <p:spPr bwMode="auto">
          <a:xfrm>
            <a:off x="6972300" y="1916113"/>
            <a:ext cx="42863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50" y="22"/>
                </a:lnTo>
                <a:lnTo>
                  <a:pt x="56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50" y="6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30" y="24"/>
                </a:lnTo>
                <a:lnTo>
                  <a:pt x="20" y="28"/>
                </a:lnTo>
                <a:lnTo>
                  <a:pt x="12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3" name="Freeform 449"/>
          <p:cNvSpPr>
            <a:spLocks/>
          </p:cNvSpPr>
          <p:nvPr/>
        </p:nvSpPr>
        <p:spPr bwMode="auto">
          <a:xfrm>
            <a:off x="6931025" y="1916113"/>
            <a:ext cx="41275" cy="31750"/>
          </a:xfrm>
          <a:custGeom>
            <a:avLst/>
            <a:gdLst>
              <a:gd name="T0" fmla="*/ 0 w 58"/>
              <a:gd name="T1" fmla="*/ 0 h 40"/>
              <a:gd name="T2" fmla="*/ 0 w 58"/>
              <a:gd name="T3" fmla="*/ 0 h 40"/>
              <a:gd name="T4" fmla="*/ 0 w 58"/>
              <a:gd name="T5" fmla="*/ 2147483647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2147483647 w 58"/>
              <a:gd name="T17" fmla="*/ 2147483647 h 40"/>
              <a:gd name="T18" fmla="*/ 2147483647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0 h 40"/>
              <a:gd name="T38" fmla="*/ 2147483647 w 58"/>
              <a:gd name="T39" fmla="*/ 0 h 40"/>
              <a:gd name="T40" fmla="*/ 0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2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6" y="40"/>
                </a:lnTo>
                <a:lnTo>
                  <a:pt x="58" y="40"/>
                </a:lnTo>
                <a:lnTo>
                  <a:pt x="58" y="30"/>
                </a:lnTo>
                <a:lnTo>
                  <a:pt x="48" y="28"/>
                </a:lnTo>
                <a:lnTo>
                  <a:pt x="38" y="28"/>
                </a:lnTo>
                <a:lnTo>
                  <a:pt x="30" y="24"/>
                </a:lnTo>
                <a:lnTo>
                  <a:pt x="22" y="20"/>
                </a:lnTo>
                <a:lnTo>
                  <a:pt x="16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4" name="Freeform 450"/>
          <p:cNvSpPr>
            <a:spLocks/>
          </p:cNvSpPr>
          <p:nvPr/>
        </p:nvSpPr>
        <p:spPr bwMode="auto">
          <a:xfrm>
            <a:off x="6931025" y="1882775"/>
            <a:ext cx="41275" cy="33338"/>
          </a:xfrm>
          <a:custGeom>
            <a:avLst/>
            <a:gdLst>
              <a:gd name="T0" fmla="*/ 2147483647 w 58"/>
              <a:gd name="T1" fmla="*/ 0 h 42"/>
              <a:gd name="T2" fmla="*/ 2147483647 w 58"/>
              <a:gd name="T3" fmla="*/ 0 h 42"/>
              <a:gd name="T4" fmla="*/ 2147483647 w 58"/>
              <a:gd name="T5" fmla="*/ 2147483647 h 42"/>
              <a:gd name="T6" fmla="*/ 2147483647 w 58"/>
              <a:gd name="T7" fmla="*/ 2147483647 h 42"/>
              <a:gd name="T8" fmla="*/ 2147483647 w 58"/>
              <a:gd name="T9" fmla="*/ 2147483647 h 42"/>
              <a:gd name="T10" fmla="*/ 2147483647 w 58"/>
              <a:gd name="T11" fmla="*/ 2147483647 h 42"/>
              <a:gd name="T12" fmla="*/ 2147483647 w 58"/>
              <a:gd name="T13" fmla="*/ 2147483647 h 42"/>
              <a:gd name="T14" fmla="*/ 2147483647 w 58"/>
              <a:gd name="T15" fmla="*/ 2147483647 h 42"/>
              <a:gd name="T16" fmla="*/ 0 w 58"/>
              <a:gd name="T17" fmla="*/ 2147483647 h 42"/>
              <a:gd name="T18" fmla="*/ 0 w 58"/>
              <a:gd name="T19" fmla="*/ 2147483647 h 42"/>
              <a:gd name="T20" fmla="*/ 2147483647 w 58"/>
              <a:gd name="T21" fmla="*/ 2147483647 h 42"/>
              <a:gd name="T22" fmla="*/ 2147483647 w 58"/>
              <a:gd name="T23" fmla="*/ 2147483647 h 42"/>
              <a:gd name="T24" fmla="*/ 2147483647 w 58"/>
              <a:gd name="T25" fmla="*/ 2147483647 h 42"/>
              <a:gd name="T26" fmla="*/ 2147483647 w 58"/>
              <a:gd name="T27" fmla="*/ 2147483647 h 42"/>
              <a:gd name="T28" fmla="*/ 2147483647 w 58"/>
              <a:gd name="T29" fmla="*/ 2147483647 h 42"/>
              <a:gd name="T30" fmla="*/ 2147483647 w 58"/>
              <a:gd name="T31" fmla="*/ 2147483647 h 42"/>
              <a:gd name="T32" fmla="*/ 2147483647 w 58"/>
              <a:gd name="T33" fmla="*/ 2147483647 h 42"/>
              <a:gd name="T34" fmla="*/ 2147483647 w 58"/>
              <a:gd name="T35" fmla="*/ 2147483647 h 42"/>
              <a:gd name="T36" fmla="*/ 2147483647 w 58"/>
              <a:gd name="T37" fmla="*/ 2147483647 h 42"/>
              <a:gd name="T38" fmla="*/ 2147483647 w 58"/>
              <a:gd name="T39" fmla="*/ 2147483647 h 42"/>
              <a:gd name="T40" fmla="*/ 2147483647 w 58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2"/>
              <a:gd name="T65" fmla="*/ 58 w 58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2">
                <a:moveTo>
                  <a:pt x="58" y="0"/>
                </a:moveTo>
                <a:lnTo>
                  <a:pt x="58" y="0"/>
                </a:lnTo>
                <a:lnTo>
                  <a:pt x="46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20"/>
                </a:lnTo>
                <a:lnTo>
                  <a:pt x="4" y="26"/>
                </a:lnTo>
                <a:lnTo>
                  <a:pt x="0" y="34"/>
                </a:lnTo>
                <a:lnTo>
                  <a:pt x="0" y="42"/>
                </a:lnTo>
                <a:lnTo>
                  <a:pt x="10" y="42"/>
                </a:lnTo>
                <a:lnTo>
                  <a:pt x="10" y="38"/>
                </a:lnTo>
                <a:lnTo>
                  <a:pt x="12" y="32"/>
                </a:lnTo>
                <a:lnTo>
                  <a:pt x="16" y="26"/>
                </a:lnTo>
                <a:lnTo>
                  <a:pt x="22" y="20"/>
                </a:lnTo>
                <a:lnTo>
                  <a:pt x="30" y="16"/>
                </a:lnTo>
                <a:lnTo>
                  <a:pt x="38" y="14"/>
                </a:lnTo>
                <a:lnTo>
                  <a:pt x="48" y="12"/>
                </a:lnTo>
                <a:lnTo>
                  <a:pt x="58" y="12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5" name="Freeform 451"/>
          <p:cNvSpPr>
            <a:spLocks/>
          </p:cNvSpPr>
          <p:nvPr/>
        </p:nvSpPr>
        <p:spPr bwMode="auto">
          <a:xfrm>
            <a:off x="6972300" y="1927225"/>
            <a:ext cx="42863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60" y="32"/>
                </a:lnTo>
                <a:lnTo>
                  <a:pt x="56" y="24"/>
                </a:lnTo>
                <a:lnTo>
                  <a:pt x="50" y="16"/>
                </a:lnTo>
                <a:lnTo>
                  <a:pt x="42" y="10"/>
                </a:lnTo>
                <a:lnTo>
                  <a:pt x="32" y="6"/>
                </a:lnTo>
                <a:lnTo>
                  <a:pt x="24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2" y="10"/>
                </a:lnTo>
                <a:lnTo>
                  <a:pt x="20" y="12"/>
                </a:lnTo>
                <a:lnTo>
                  <a:pt x="30" y="14"/>
                </a:lnTo>
                <a:lnTo>
                  <a:pt x="38" y="20"/>
                </a:lnTo>
                <a:lnTo>
                  <a:pt x="42" y="24"/>
                </a:lnTo>
                <a:lnTo>
                  <a:pt x="46" y="28"/>
                </a:lnTo>
                <a:lnTo>
                  <a:pt x="50" y="34"/>
                </a:lnTo>
                <a:lnTo>
                  <a:pt x="5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6" name="Freeform 452"/>
          <p:cNvSpPr>
            <a:spLocks/>
          </p:cNvSpPr>
          <p:nvPr/>
        </p:nvSpPr>
        <p:spPr bwMode="auto">
          <a:xfrm>
            <a:off x="6972300" y="1958975"/>
            <a:ext cx="42863" cy="31750"/>
          </a:xfrm>
          <a:custGeom>
            <a:avLst/>
            <a:gdLst>
              <a:gd name="T0" fmla="*/ 0 w 60"/>
              <a:gd name="T1" fmla="*/ 2147483647 h 39"/>
              <a:gd name="T2" fmla="*/ 0 w 60"/>
              <a:gd name="T3" fmla="*/ 2147483647 h 39"/>
              <a:gd name="T4" fmla="*/ 2147483647 w 60"/>
              <a:gd name="T5" fmla="*/ 2147483647 h 39"/>
              <a:gd name="T6" fmla="*/ 2147483647 w 60"/>
              <a:gd name="T7" fmla="*/ 2147483647 h 39"/>
              <a:gd name="T8" fmla="*/ 2147483647 w 60"/>
              <a:gd name="T9" fmla="*/ 2147483647 h 39"/>
              <a:gd name="T10" fmla="*/ 2147483647 w 60"/>
              <a:gd name="T11" fmla="*/ 2147483647 h 39"/>
              <a:gd name="T12" fmla="*/ 2147483647 w 60"/>
              <a:gd name="T13" fmla="*/ 2147483647 h 39"/>
              <a:gd name="T14" fmla="*/ 2147483647 w 60"/>
              <a:gd name="T15" fmla="*/ 2147483647 h 39"/>
              <a:gd name="T16" fmla="*/ 2147483647 w 60"/>
              <a:gd name="T17" fmla="*/ 2147483647 h 39"/>
              <a:gd name="T18" fmla="*/ 2147483647 w 60"/>
              <a:gd name="T19" fmla="*/ 0 h 39"/>
              <a:gd name="T20" fmla="*/ 2147483647 w 60"/>
              <a:gd name="T21" fmla="*/ 0 h 39"/>
              <a:gd name="T22" fmla="*/ 2147483647 w 60"/>
              <a:gd name="T23" fmla="*/ 2147483647 h 39"/>
              <a:gd name="T24" fmla="*/ 2147483647 w 60"/>
              <a:gd name="T25" fmla="*/ 2147483647 h 39"/>
              <a:gd name="T26" fmla="*/ 2147483647 w 60"/>
              <a:gd name="T27" fmla="*/ 2147483647 h 39"/>
              <a:gd name="T28" fmla="*/ 2147483647 w 60"/>
              <a:gd name="T29" fmla="*/ 2147483647 h 39"/>
              <a:gd name="T30" fmla="*/ 2147483647 w 60"/>
              <a:gd name="T31" fmla="*/ 2147483647 h 39"/>
              <a:gd name="T32" fmla="*/ 2147483647 w 60"/>
              <a:gd name="T33" fmla="*/ 2147483647 h 39"/>
              <a:gd name="T34" fmla="*/ 2147483647 w 60"/>
              <a:gd name="T35" fmla="*/ 2147483647 h 39"/>
              <a:gd name="T36" fmla="*/ 0 w 60"/>
              <a:gd name="T37" fmla="*/ 2147483647 h 39"/>
              <a:gd name="T38" fmla="*/ 0 w 60"/>
              <a:gd name="T39" fmla="*/ 2147483647 h 39"/>
              <a:gd name="T40" fmla="*/ 0 w 60"/>
              <a:gd name="T41" fmla="*/ 2147483647 h 3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39"/>
              <a:gd name="T65" fmla="*/ 60 w 60"/>
              <a:gd name="T66" fmla="*/ 39 h 3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39">
                <a:moveTo>
                  <a:pt x="0" y="39"/>
                </a:moveTo>
                <a:lnTo>
                  <a:pt x="0" y="39"/>
                </a:lnTo>
                <a:lnTo>
                  <a:pt x="12" y="37"/>
                </a:lnTo>
                <a:lnTo>
                  <a:pt x="24" y="37"/>
                </a:lnTo>
                <a:lnTo>
                  <a:pt x="32" y="33"/>
                </a:lnTo>
                <a:lnTo>
                  <a:pt x="42" y="30"/>
                </a:lnTo>
                <a:lnTo>
                  <a:pt x="50" y="24"/>
                </a:lnTo>
                <a:lnTo>
                  <a:pt x="56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50" y="6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30" y="24"/>
                </a:lnTo>
                <a:lnTo>
                  <a:pt x="20" y="26"/>
                </a:lnTo>
                <a:lnTo>
                  <a:pt x="12" y="28"/>
                </a:lnTo>
                <a:lnTo>
                  <a:pt x="0" y="30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7" name="Freeform 453"/>
          <p:cNvSpPr>
            <a:spLocks/>
          </p:cNvSpPr>
          <p:nvPr/>
        </p:nvSpPr>
        <p:spPr bwMode="auto">
          <a:xfrm>
            <a:off x="6931025" y="1958975"/>
            <a:ext cx="41275" cy="31750"/>
          </a:xfrm>
          <a:custGeom>
            <a:avLst/>
            <a:gdLst>
              <a:gd name="T0" fmla="*/ 0 w 58"/>
              <a:gd name="T1" fmla="*/ 0 h 39"/>
              <a:gd name="T2" fmla="*/ 0 w 58"/>
              <a:gd name="T3" fmla="*/ 0 h 39"/>
              <a:gd name="T4" fmla="*/ 0 w 58"/>
              <a:gd name="T5" fmla="*/ 2147483647 h 39"/>
              <a:gd name="T6" fmla="*/ 2147483647 w 58"/>
              <a:gd name="T7" fmla="*/ 2147483647 h 39"/>
              <a:gd name="T8" fmla="*/ 2147483647 w 58"/>
              <a:gd name="T9" fmla="*/ 2147483647 h 39"/>
              <a:gd name="T10" fmla="*/ 2147483647 w 58"/>
              <a:gd name="T11" fmla="*/ 2147483647 h 39"/>
              <a:gd name="T12" fmla="*/ 2147483647 w 58"/>
              <a:gd name="T13" fmla="*/ 2147483647 h 39"/>
              <a:gd name="T14" fmla="*/ 2147483647 w 58"/>
              <a:gd name="T15" fmla="*/ 2147483647 h 39"/>
              <a:gd name="T16" fmla="*/ 2147483647 w 58"/>
              <a:gd name="T17" fmla="*/ 2147483647 h 39"/>
              <a:gd name="T18" fmla="*/ 2147483647 w 58"/>
              <a:gd name="T19" fmla="*/ 2147483647 h 39"/>
              <a:gd name="T20" fmla="*/ 2147483647 w 58"/>
              <a:gd name="T21" fmla="*/ 2147483647 h 39"/>
              <a:gd name="T22" fmla="*/ 2147483647 w 58"/>
              <a:gd name="T23" fmla="*/ 2147483647 h 39"/>
              <a:gd name="T24" fmla="*/ 2147483647 w 58"/>
              <a:gd name="T25" fmla="*/ 2147483647 h 39"/>
              <a:gd name="T26" fmla="*/ 2147483647 w 58"/>
              <a:gd name="T27" fmla="*/ 2147483647 h 39"/>
              <a:gd name="T28" fmla="*/ 2147483647 w 58"/>
              <a:gd name="T29" fmla="*/ 2147483647 h 39"/>
              <a:gd name="T30" fmla="*/ 2147483647 w 58"/>
              <a:gd name="T31" fmla="*/ 2147483647 h 39"/>
              <a:gd name="T32" fmla="*/ 2147483647 w 58"/>
              <a:gd name="T33" fmla="*/ 2147483647 h 39"/>
              <a:gd name="T34" fmla="*/ 2147483647 w 58"/>
              <a:gd name="T35" fmla="*/ 2147483647 h 39"/>
              <a:gd name="T36" fmla="*/ 2147483647 w 58"/>
              <a:gd name="T37" fmla="*/ 0 h 39"/>
              <a:gd name="T38" fmla="*/ 2147483647 w 58"/>
              <a:gd name="T39" fmla="*/ 0 h 39"/>
              <a:gd name="T40" fmla="*/ 0 w 58"/>
              <a:gd name="T41" fmla="*/ 0 h 3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39"/>
              <a:gd name="T65" fmla="*/ 58 w 58"/>
              <a:gd name="T66" fmla="*/ 39 h 3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39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30"/>
                </a:lnTo>
                <a:lnTo>
                  <a:pt x="26" y="33"/>
                </a:lnTo>
                <a:lnTo>
                  <a:pt x="36" y="37"/>
                </a:lnTo>
                <a:lnTo>
                  <a:pt x="46" y="37"/>
                </a:lnTo>
                <a:lnTo>
                  <a:pt x="58" y="39"/>
                </a:lnTo>
                <a:lnTo>
                  <a:pt x="58" y="30"/>
                </a:lnTo>
                <a:lnTo>
                  <a:pt x="48" y="28"/>
                </a:lnTo>
                <a:lnTo>
                  <a:pt x="38" y="26"/>
                </a:lnTo>
                <a:lnTo>
                  <a:pt x="30" y="24"/>
                </a:lnTo>
                <a:lnTo>
                  <a:pt x="22" y="20"/>
                </a:lnTo>
                <a:lnTo>
                  <a:pt x="16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8" name="Freeform 454"/>
          <p:cNvSpPr>
            <a:spLocks/>
          </p:cNvSpPr>
          <p:nvPr/>
        </p:nvSpPr>
        <p:spPr bwMode="auto">
          <a:xfrm>
            <a:off x="6931025" y="1927225"/>
            <a:ext cx="41275" cy="31750"/>
          </a:xfrm>
          <a:custGeom>
            <a:avLst/>
            <a:gdLst>
              <a:gd name="T0" fmla="*/ 2147483647 w 58"/>
              <a:gd name="T1" fmla="*/ 0 h 40"/>
              <a:gd name="T2" fmla="*/ 2147483647 w 58"/>
              <a:gd name="T3" fmla="*/ 0 h 40"/>
              <a:gd name="T4" fmla="*/ 2147483647 w 58"/>
              <a:gd name="T5" fmla="*/ 0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0 w 58"/>
              <a:gd name="T17" fmla="*/ 2147483647 h 40"/>
              <a:gd name="T18" fmla="*/ 0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2147483647 h 40"/>
              <a:gd name="T38" fmla="*/ 2147483647 w 58"/>
              <a:gd name="T39" fmla="*/ 2147483647 h 40"/>
              <a:gd name="T40" fmla="*/ 2147483647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58" y="0"/>
                </a:moveTo>
                <a:lnTo>
                  <a:pt x="58" y="0"/>
                </a:lnTo>
                <a:lnTo>
                  <a:pt x="46" y="0"/>
                </a:lnTo>
                <a:lnTo>
                  <a:pt x="36" y="2"/>
                </a:lnTo>
                <a:lnTo>
                  <a:pt x="26" y="6"/>
                </a:lnTo>
                <a:lnTo>
                  <a:pt x="18" y="10"/>
                </a:lnTo>
                <a:lnTo>
                  <a:pt x="10" y="16"/>
                </a:lnTo>
                <a:lnTo>
                  <a:pt x="4" y="24"/>
                </a:lnTo>
                <a:lnTo>
                  <a:pt x="0" y="32"/>
                </a:lnTo>
                <a:lnTo>
                  <a:pt x="0" y="40"/>
                </a:lnTo>
                <a:lnTo>
                  <a:pt x="10" y="40"/>
                </a:lnTo>
                <a:lnTo>
                  <a:pt x="10" y="34"/>
                </a:lnTo>
                <a:lnTo>
                  <a:pt x="12" y="28"/>
                </a:lnTo>
                <a:lnTo>
                  <a:pt x="16" y="24"/>
                </a:lnTo>
                <a:lnTo>
                  <a:pt x="22" y="20"/>
                </a:lnTo>
                <a:lnTo>
                  <a:pt x="30" y="14"/>
                </a:lnTo>
                <a:lnTo>
                  <a:pt x="38" y="12"/>
                </a:lnTo>
                <a:lnTo>
                  <a:pt x="48" y="10"/>
                </a:lnTo>
                <a:lnTo>
                  <a:pt x="58" y="10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09" name="Freeform 455"/>
          <p:cNvSpPr>
            <a:spLocks/>
          </p:cNvSpPr>
          <p:nvPr/>
        </p:nvSpPr>
        <p:spPr bwMode="auto">
          <a:xfrm>
            <a:off x="6972300" y="1968500"/>
            <a:ext cx="42863" cy="33338"/>
          </a:xfrm>
          <a:custGeom>
            <a:avLst/>
            <a:gdLst>
              <a:gd name="T0" fmla="*/ 2147483647 w 60"/>
              <a:gd name="T1" fmla="*/ 2147483647 h 41"/>
              <a:gd name="T2" fmla="*/ 2147483647 w 60"/>
              <a:gd name="T3" fmla="*/ 2147483647 h 41"/>
              <a:gd name="T4" fmla="*/ 2147483647 w 60"/>
              <a:gd name="T5" fmla="*/ 2147483647 h 41"/>
              <a:gd name="T6" fmla="*/ 2147483647 w 60"/>
              <a:gd name="T7" fmla="*/ 2147483647 h 41"/>
              <a:gd name="T8" fmla="*/ 2147483647 w 60"/>
              <a:gd name="T9" fmla="*/ 2147483647 h 41"/>
              <a:gd name="T10" fmla="*/ 2147483647 w 60"/>
              <a:gd name="T11" fmla="*/ 2147483647 h 41"/>
              <a:gd name="T12" fmla="*/ 2147483647 w 60"/>
              <a:gd name="T13" fmla="*/ 2147483647 h 41"/>
              <a:gd name="T14" fmla="*/ 2147483647 w 60"/>
              <a:gd name="T15" fmla="*/ 2147483647 h 41"/>
              <a:gd name="T16" fmla="*/ 2147483647 w 60"/>
              <a:gd name="T17" fmla="*/ 2147483647 h 41"/>
              <a:gd name="T18" fmla="*/ 0 w 60"/>
              <a:gd name="T19" fmla="*/ 0 h 41"/>
              <a:gd name="T20" fmla="*/ 0 w 60"/>
              <a:gd name="T21" fmla="*/ 2147483647 h 41"/>
              <a:gd name="T22" fmla="*/ 2147483647 w 60"/>
              <a:gd name="T23" fmla="*/ 2147483647 h 41"/>
              <a:gd name="T24" fmla="*/ 2147483647 w 60"/>
              <a:gd name="T25" fmla="*/ 2147483647 h 41"/>
              <a:gd name="T26" fmla="*/ 2147483647 w 60"/>
              <a:gd name="T27" fmla="*/ 2147483647 h 41"/>
              <a:gd name="T28" fmla="*/ 2147483647 w 60"/>
              <a:gd name="T29" fmla="*/ 2147483647 h 41"/>
              <a:gd name="T30" fmla="*/ 2147483647 w 60"/>
              <a:gd name="T31" fmla="*/ 2147483647 h 41"/>
              <a:gd name="T32" fmla="*/ 2147483647 w 60"/>
              <a:gd name="T33" fmla="*/ 2147483647 h 41"/>
              <a:gd name="T34" fmla="*/ 2147483647 w 60"/>
              <a:gd name="T35" fmla="*/ 2147483647 h 41"/>
              <a:gd name="T36" fmla="*/ 2147483647 w 60"/>
              <a:gd name="T37" fmla="*/ 2147483647 h 41"/>
              <a:gd name="T38" fmla="*/ 2147483647 w 60"/>
              <a:gd name="T39" fmla="*/ 2147483647 h 41"/>
              <a:gd name="T40" fmla="*/ 2147483647 w 60"/>
              <a:gd name="T41" fmla="*/ 2147483647 h 4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1"/>
              <a:gd name="T65" fmla="*/ 60 w 60"/>
              <a:gd name="T66" fmla="*/ 41 h 4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1">
                <a:moveTo>
                  <a:pt x="60" y="41"/>
                </a:moveTo>
                <a:lnTo>
                  <a:pt x="60" y="41"/>
                </a:lnTo>
                <a:lnTo>
                  <a:pt x="60" y="33"/>
                </a:lnTo>
                <a:lnTo>
                  <a:pt x="56" y="25"/>
                </a:lnTo>
                <a:lnTo>
                  <a:pt x="50" y="19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2" y="12"/>
                </a:lnTo>
                <a:lnTo>
                  <a:pt x="20" y="14"/>
                </a:lnTo>
                <a:lnTo>
                  <a:pt x="30" y="16"/>
                </a:lnTo>
                <a:lnTo>
                  <a:pt x="38" y="19"/>
                </a:lnTo>
                <a:lnTo>
                  <a:pt x="42" y="25"/>
                </a:lnTo>
                <a:lnTo>
                  <a:pt x="46" y="31"/>
                </a:lnTo>
                <a:lnTo>
                  <a:pt x="50" y="37"/>
                </a:lnTo>
                <a:lnTo>
                  <a:pt x="50" y="41"/>
                </a:lnTo>
                <a:lnTo>
                  <a:pt x="6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0" name="Freeform 456"/>
          <p:cNvSpPr>
            <a:spLocks/>
          </p:cNvSpPr>
          <p:nvPr/>
        </p:nvSpPr>
        <p:spPr bwMode="auto">
          <a:xfrm>
            <a:off x="6972300" y="2001838"/>
            <a:ext cx="42863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50" y="22"/>
                </a:lnTo>
                <a:lnTo>
                  <a:pt x="56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50" y="6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30" y="24"/>
                </a:lnTo>
                <a:lnTo>
                  <a:pt x="20" y="28"/>
                </a:lnTo>
                <a:lnTo>
                  <a:pt x="12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1" name="Freeform 457"/>
          <p:cNvSpPr>
            <a:spLocks/>
          </p:cNvSpPr>
          <p:nvPr/>
        </p:nvSpPr>
        <p:spPr bwMode="auto">
          <a:xfrm>
            <a:off x="6931025" y="2001838"/>
            <a:ext cx="41275" cy="31750"/>
          </a:xfrm>
          <a:custGeom>
            <a:avLst/>
            <a:gdLst>
              <a:gd name="T0" fmla="*/ 0 w 58"/>
              <a:gd name="T1" fmla="*/ 0 h 40"/>
              <a:gd name="T2" fmla="*/ 0 w 58"/>
              <a:gd name="T3" fmla="*/ 0 h 40"/>
              <a:gd name="T4" fmla="*/ 0 w 58"/>
              <a:gd name="T5" fmla="*/ 2147483647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2147483647 w 58"/>
              <a:gd name="T17" fmla="*/ 2147483647 h 40"/>
              <a:gd name="T18" fmla="*/ 2147483647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0 h 40"/>
              <a:gd name="T38" fmla="*/ 2147483647 w 58"/>
              <a:gd name="T39" fmla="*/ 0 h 40"/>
              <a:gd name="T40" fmla="*/ 0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2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6" y="40"/>
                </a:lnTo>
                <a:lnTo>
                  <a:pt x="58" y="40"/>
                </a:lnTo>
                <a:lnTo>
                  <a:pt x="58" y="30"/>
                </a:lnTo>
                <a:lnTo>
                  <a:pt x="48" y="28"/>
                </a:lnTo>
                <a:lnTo>
                  <a:pt x="38" y="28"/>
                </a:lnTo>
                <a:lnTo>
                  <a:pt x="30" y="24"/>
                </a:lnTo>
                <a:lnTo>
                  <a:pt x="22" y="20"/>
                </a:lnTo>
                <a:lnTo>
                  <a:pt x="16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2" name="Freeform 458"/>
          <p:cNvSpPr>
            <a:spLocks/>
          </p:cNvSpPr>
          <p:nvPr/>
        </p:nvSpPr>
        <p:spPr bwMode="auto">
          <a:xfrm>
            <a:off x="6931025" y="1968500"/>
            <a:ext cx="41275" cy="33338"/>
          </a:xfrm>
          <a:custGeom>
            <a:avLst/>
            <a:gdLst>
              <a:gd name="T0" fmla="*/ 2147483647 w 58"/>
              <a:gd name="T1" fmla="*/ 0 h 41"/>
              <a:gd name="T2" fmla="*/ 2147483647 w 58"/>
              <a:gd name="T3" fmla="*/ 0 h 41"/>
              <a:gd name="T4" fmla="*/ 2147483647 w 58"/>
              <a:gd name="T5" fmla="*/ 2147483647 h 41"/>
              <a:gd name="T6" fmla="*/ 2147483647 w 58"/>
              <a:gd name="T7" fmla="*/ 2147483647 h 41"/>
              <a:gd name="T8" fmla="*/ 2147483647 w 58"/>
              <a:gd name="T9" fmla="*/ 2147483647 h 41"/>
              <a:gd name="T10" fmla="*/ 2147483647 w 58"/>
              <a:gd name="T11" fmla="*/ 2147483647 h 41"/>
              <a:gd name="T12" fmla="*/ 2147483647 w 58"/>
              <a:gd name="T13" fmla="*/ 2147483647 h 41"/>
              <a:gd name="T14" fmla="*/ 2147483647 w 58"/>
              <a:gd name="T15" fmla="*/ 2147483647 h 41"/>
              <a:gd name="T16" fmla="*/ 0 w 58"/>
              <a:gd name="T17" fmla="*/ 2147483647 h 41"/>
              <a:gd name="T18" fmla="*/ 0 w 58"/>
              <a:gd name="T19" fmla="*/ 2147483647 h 41"/>
              <a:gd name="T20" fmla="*/ 2147483647 w 58"/>
              <a:gd name="T21" fmla="*/ 2147483647 h 41"/>
              <a:gd name="T22" fmla="*/ 2147483647 w 58"/>
              <a:gd name="T23" fmla="*/ 2147483647 h 41"/>
              <a:gd name="T24" fmla="*/ 2147483647 w 58"/>
              <a:gd name="T25" fmla="*/ 2147483647 h 41"/>
              <a:gd name="T26" fmla="*/ 2147483647 w 58"/>
              <a:gd name="T27" fmla="*/ 2147483647 h 41"/>
              <a:gd name="T28" fmla="*/ 2147483647 w 58"/>
              <a:gd name="T29" fmla="*/ 2147483647 h 41"/>
              <a:gd name="T30" fmla="*/ 2147483647 w 58"/>
              <a:gd name="T31" fmla="*/ 2147483647 h 41"/>
              <a:gd name="T32" fmla="*/ 2147483647 w 58"/>
              <a:gd name="T33" fmla="*/ 2147483647 h 41"/>
              <a:gd name="T34" fmla="*/ 2147483647 w 58"/>
              <a:gd name="T35" fmla="*/ 2147483647 h 41"/>
              <a:gd name="T36" fmla="*/ 2147483647 w 58"/>
              <a:gd name="T37" fmla="*/ 2147483647 h 41"/>
              <a:gd name="T38" fmla="*/ 2147483647 w 58"/>
              <a:gd name="T39" fmla="*/ 2147483647 h 41"/>
              <a:gd name="T40" fmla="*/ 2147483647 w 58"/>
              <a:gd name="T41" fmla="*/ 0 h 4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1"/>
              <a:gd name="T65" fmla="*/ 58 w 58"/>
              <a:gd name="T66" fmla="*/ 41 h 4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1">
                <a:moveTo>
                  <a:pt x="58" y="0"/>
                </a:moveTo>
                <a:lnTo>
                  <a:pt x="58" y="0"/>
                </a:lnTo>
                <a:lnTo>
                  <a:pt x="46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19"/>
                </a:lnTo>
                <a:lnTo>
                  <a:pt x="4" y="25"/>
                </a:lnTo>
                <a:lnTo>
                  <a:pt x="0" y="33"/>
                </a:lnTo>
                <a:lnTo>
                  <a:pt x="0" y="41"/>
                </a:lnTo>
                <a:lnTo>
                  <a:pt x="10" y="41"/>
                </a:lnTo>
                <a:lnTo>
                  <a:pt x="10" y="37"/>
                </a:lnTo>
                <a:lnTo>
                  <a:pt x="12" y="31"/>
                </a:lnTo>
                <a:lnTo>
                  <a:pt x="16" y="25"/>
                </a:lnTo>
                <a:lnTo>
                  <a:pt x="22" y="19"/>
                </a:lnTo>
                <a:lnTo>
                  <a:pt x="30" y="16"/>
                </a:lnTo>
                <a:lnTo>
                  <a:pt x="38" y="14"/>
                </a:lnTo>
                <a:lnTo>
                  <a:pt x="48" y="12"/>
                </a:lnTo>
                <a:lnTo>
                  <a:pt x="58" y="12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3" name="Freeform 459"/>
          <p:cNvSpPr>
            <a:spLocks/>
          </p:cNvSpPr>
          <p:nvPr/>
        </p:nvSpPr>
        <p:spPr bwMode="auto">
          <a:xfrm>
            <a:off x="6972300" y="2012950"/>
            <a:ext cx="42863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60" y="32"/>
                </a:lnTo>
                <a:lnTo>
                  <a:pt x="56" y="24"/>
                </a:lnTo>
                <a:lnTo>
                  <a:pt x="50" y="16"/>
                </a:lnTo>
                <a:lnTo>
                  <a:pt x="42" y="10"/>
                </a:lnTo>
                <a:lnTo>
                  <a:pt x="32" y="6"/>
                </a:lnTo>
                <a:lnTo>
                  <a:pt x="24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2" y="10"/>
                </a:lnTo>
                <a:lnTo>
                  <a:pt x="20" y="12"/>
                </a:lnTo>
                <a:lnTo>
                  <a:pt x="30" y="14"/>
                </a:lnTo>
                <a:lnTo>
                  <a:pt x="38" y="20"/>
                </a:lnTo>
                <a:lnTo>
                  <a:pt x="42" y="24"/>
                </a:lnTo>
                <a:lnTo>
                  <a:pt x="46" y="28"/>
                </a:lnTo>
                <a:lnTo>
                  <a:pt x="50" y="34"/>
                </a:lnTo>
                <a:lnTo>
                  <a:pt x="5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4" name="Freeform 460"/>
          <p:cNvSpPr>
            <a:spLocks/>
          </p:cNvSpPr>
          <p:nvPr/>
        </p:nvSpPr>
        <p:spPr bwMode="auto">
          <a:xfrm>
            <a:off x="6972300" y="2044700"/>
            <a:ext cx="42863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38"/>
                </a:lnTo>
                <a:lnTo>
                  <a:pt x="24" y="38"/>
                </a:lnTo>
                <a:lnTo>
                  <a:pt x="32" y="34"/>
                </a:lnTo>
                <a:lnTo>
                  <a:pt x="42" y="30"/>
                </a:lnTo>
                <a:lnTo>
                  <a:pt x="50" y="24"/>
                </a:lnTo>
                <a:lnTo>
                  <a:pt x="56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50" y="6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30" y="24"/>
                </a:lnTo>
                <a:lnTo>
                  <a:pt x="20" y="26"/>
                </a:lnTo>
                <a:lnTo>
                  <a:pt x="12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5" name="Freeform 461"/>
          <p:cNvSpPr>
            <a:spLocks/>
          </p:cNvSpPr>
          <p:nvPr/>
        </p:nvSpPr>
        <p:spPr bwMode="auto">
          <a:xfrm>
            <a:off x="6931025" y="2044700"/>
            <a:ext cx="41275" cy="31750"/>
          </a:xfrm>
          <a:custGeom>
            <a:avLst/>
            <a:gdLst>
              <a:gd name="T0" fmla="*/ 0 w 58"/>
              <a:gd name="T1" fmla="*/ 0 h 40"/>
              <a:gd name="T2" fmla="*/ 0 w 58"/>
              <a:gd name="T3" fmla="*/ 0 h 40"/>
              <a:gd name="T4" fmla="*/ 0 w 58"/>
              <a:gd name="T5" fmla="*/ 2147483647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2147483647 w 58"/>
              <a:gd name="T17" fmla="*/ 2147483647 h 40"/>
              <a:gd name="T18" fmla="*/ 2147483647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0 h 40"/>
              <a:gd name="T38" fmla="*/ 2147483647 w 58"/>
              <a:gd name="T39" fmla="*/ 0 h 40"/>
              <a:gd name="T40" fmla="*/ 0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30"/>
                </a:lnTo>
                <a:lnTo>
                  <a:pt x="26" y="34"/>
                </a:lnTo>
                <a:lnTo>
                  <a:pt x="36" y="38"/>
                </a:lnTo>
                <a:lnTo>
                  <a:pt x="46" y="38"/>
                </a:lnTo>
                <a:lnTo>
                  <a:pt x="58" y="40"/>
                </a:lnTo>
                <a:lnTo>
                  <a:pt x="58" y="30"/>
                </a:lnTo>
                <a:lnTo>
                  <a:pt x="48" y="28"/>
                </a:lnTo>
                <a:lnTo>
                  <a:pt x="38" y="26"/>
                </a:lnTo>
                <a:lnTo>
                  <a:pt x="30" y="24"/>
                </a:lnTo>
                <a:lnTo>
                  <a:pt x="22" y="20"/>
                </a:lnTo>
                <a:lnTo>
                  <a:pt x="16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6" name="Freeform 462"/>
          <p:cNvSpPr>
            <a:spLocks/>
          </p:cNvSpPr>
          <p:nvPr/>
        </p:nvSpPr>
        <p:spPr bwMode="auto">
          <a:xfrm>
            <a:off x="6931025" y="2012950"/>
            <a:ext cx="41275" cy="31750"/>
          </a:xfrm>
          <a:custGeom>
            <a:avLst/>
            <a:gdLst>
              <a:gd name="T0" fmla="*/ 2147483647 w 58"/>
              <a:gd name="T1" fmla="*/ 0 h 40"/>
              <a:gd name="T2" fmla="*/ 2147483647 w 58"/>
              <a:gd name="T3" fmla="*/ 0 h 40"/>
              <a:gd name="T4" fmla="*/ 2147483647 w 58"/>
              <a:gd name="T5" fmla="*/ 0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0 w 58"/>
              <a:gd name="T17" fmla="*/ 2147483647 h 40"/>
              <a:gd name="T18" fmla="*/ 0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2147483647 h 40"/>
              <a:gd name="T38" fmla="*/ 2147483647 w 58"/>
              <a:gd name="T39" fmla="*/ 2147483647 h 40"/>
              <a:gd name="T40" fmla="*/ 2147483647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58" y="0"/>
                </a:moveTo>
                <a:lnTo>
                  <a:pt x="58" y="0"/>
                </a:lnTo>
                <a:lnTo>
                  <a:pt x="46" y="0"/>
                </a:lnTo>
                <a:lnTo>
                  <a:pt x="36" y="2"/>
                </a:lnTo>
                <a:lnTo>
                  <a:pt x="26" y="6"/>
                </a:lnTo>
                <a:lnTo>
                  <a:pt x="18" y="10"/>
                </a:lnTo>
                <a:lnTo>
                  <a:pt x="10" y="16"/>
                </a:lnTo>
                <a:lnTo>
                  <a:pt x="4" y="24"/>
                </a:lnTo>
                <a:lnTo>
                  <a:pt x="0" y="32"/>
                </a:lnTo>
                <a:lnTo>
                  <a:pt x="0" y="40"/>
                </a:lnTo>
                <a:lnTo>
                  <a:pt x="10" y="40"/>
                </a:lnTo>
                <a:lnTo>
                  <a:pt x="10" y="34"/>
                </a:lnTo>
                <a:lnTo>
                  <a:pt x="12" y="28"/>
                </a:lnTo>
                <a:lnTo>
                  <a:pt x="16" y="24"/>
                </a:lnTo>
                <a:lnTo>
                  <a:pt x="22" y="20"/>
                </a:lnTo>
                <a:lnTo>
                  <a:pt x="30" y="14"/>
                </a:lnTo>
                <a:lnTo>
                  <a:pt x="38" y="12"/>
                </a:lnTo>
                <a:lnTo>
                  <a:pt x="48" y="10"/>
                </a:lnTo>
                <a:lnTo>
                  <a:pt x="58" y="10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7" name="Freeform 463"/>
          <p:cNvSpPr>
            <a:spLocks/>
          </p:cNvSpPr>
          <p:nvPr/>
        </p:nvSpPr>
        <p:spPr bwMode="auto">
          <a:xfrm>
            <a:off x="6972300" y="2054225"/>
            <a:ext cx="42863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60" y="34"/>
                </a:lnTo>
                <a:lnTo>
                  <a:pt x="56" y="26"/>
                </a:lnTo>
                <a:lnTo>
                  <a:pt x="50" y="20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2" y="12"/>
                </a:lnTo>
                <a:lnTo>
                  <a:pt x="20" y="14"/>
                </a:lnTo>
                <a:lnTo>
                  <a:pt x="30" y="16"/>
                </a:lnTo>
                <a:lnTo>
                  <a:pt x="38" y="20"/>
                </a:lnTo>
                <a:lnTo>
                  <a:pt x="42" y="26"/>
                </a:lnTo>
                <a:lnTo>
                  <a:pt x="46" y="32"/>
                </a:lnTo>
                <a:lnTo>
                  <a:pt x="50" y="38"/>
                </a:lnTo>
                <a:lnTo>
                  <a:pt x="50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8" name="Freeform 464"/>
          <p:cNvSpPr>
            <a:spLocks/>
          </p:cNvSpPr>
          <p:nvPr/>
        </p:nvSpPr>
        <p:spPr bwMode="auto">
          <a:xfrm>
            <a:off x="6972300" y="2087563"/>
            <a:ext cx="42863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50" y="22"/>
                </a:lnTo>
                <a:lnTo>
                  <a:pt x="56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50" y="6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30" y="24"/>
                </a:lnTo>
                <a:lnTo>
                  <a:pt x="20" y="28"/>
                </a:lnTo>
                <a:lnTo>
                  <a:pt x="12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19" name="Freeform 465"/>
          <p:cNvSpPr>
            <a:spLocks/>
          </p:cNvSpPr>
          <p:nvPr/>
        </p:nvSpPr>
        <p:spPr bwMode="auto">
          <a:xfrm>
            <a:off x="6931025" y="2087563"/>
            <a:ext cx="41275" cy="31750"/>
          </a:xfrm>
          <a:custGeom>
            <a:avLst/>
            <a:gdLst>
              <a:gd name="T0" fmla="*/ 0 w 58"/>
              <a:gd name="T1" fmla="*/ 0 h 40"/>
              <a:gd name="T2" fmla="*/ 0 w 58"/>
              <a:gd name="T3" fmla="*/ 0 h 40"/>
              <a:gd name="T4" fmla="*/ 0 w 58"/>
              <a:gd name="T5" fmla="*/ 2147483647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2147483647 w 58"/>
              <a:gd name="T17" fmla="*/ 2147483647 h 40"/>
              <a:gd name="T18" fmla="*/ 2147483647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0 h 40"/>
              <a:gd name="T38" fmla="*/ 2147483647 w 58"/>
              <a:gd name="T39" fmla="*/ 0 h 40"/>
              <a:gd name="T40" fmla="*/ 0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2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6" y="40"/>
                </a:lnTo>
                <a:lnTo>
                  <a:pt x="58" y="40"/>
                </a:lnTo>
                <a:lnTo>
                  <a:pt x="58" y="30"/>
                </a:lnTo>
                <a:lnTo>
                  <a:pt x="48" y="28"/>
                </a:lnTo>
                <a:lnTo>
                  <a:pt x="38" y="28"/>
                </a:lnTo>
                <a:lnTo>
                  <a:pt x="30" y="24"/>
                </a:lnTo>
                <a:lnTo>
                  <a:pt x="22" y="20"/>
                </a:lnTo>
                <a:lnTo>
                  <a:pt x="16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0" name="Freeform 466"/>
          <p:cNvSpPr>
            <a:spLocks/>
          </p:cNvSpPr>
          <p:nvPr/>
        </p:nvSpPr>
        <p:spPr bwMode="auto">
          <a:xfrm>
            <a:off x="6931025" y="2054225"/>
            <a:ext cx="41275" cy="33338"/>
          </a:xfrm>
          <a:custGeom>
            <a:avLst/>
            <a:gdLst>
              <a:gd name="T0" fmla="*/ 2147483647 w 58"/>
              <a:gd name="T1" fmla="*/ 0 h 42"/>
              <a:gd name="T2" fmla="*/ 2147483647 w 58"/>
              <a:gd name="T3" fmla="*/ 0 h 42"/>
              <a:gd name="T4" fmla="*/ 2147483647 w 58"/>
              <a:gd name="T5" fmla="*/ 2147483647 h 42"/>
              <a:gd name="T6" fmla="*/ 2147483647 w 58"/>
              <a:gd name="T7" fmla="*/ 2147483647 h 42"/>
              <a:gd name="T8" fmla="*/ 2147483647 w 58"/>
              <a:gd name="T9" fmla="*/ 2147483647 h 42"/>
              <a:gd name="T10" fmla="*/ 2147483647 w 58"/>
              <a:gd name="T11" fmla="*/ 2147483647 h 42"/>
              <a:gd name="T12" fmla="*/ 2147483647 w 58"/>
              <a:gd name="T13" fmla="*/ 2147483647 h 42"/>
              <a:gd name="T14" fmla="*/ 2147483647 w 58"/>
              <a:gd name="T15" fmla="*/ 2147483647 h 42"/>
              <a:gd name="T16" fmla="*/ 0 w 58"/>
              <a:gd name="T17" fmla="*/ 2147483647 h 42"/>
              <a:gd name="T18" fmla="*/ 0 w 58"/>
              <a:gd name="T19" fmla="*/ 2147483647 h 42"/>
              <a:gd name="T20" fmla="*/ 2147483647 w 58"/>
              <a:gd name="T21" fmla="*/ 2147483647 h 42"/>
              <a:gd name="T22" fmla="*/ 2147483647 w 58"/>
              <a:gd name="T23" fmla="*/ 2147483647 h 42"/>
              <a:gd name="T24" fmla="*/ 2147483647 w 58"/>
              <a:gd name="T25" fmla="*/ 2147483647 h 42"/>
              <a:gd name="T26" fmla="*/ 2147483647 w 58"/>
              <a:gd name="T27" fmla="*/ 2147483647 h 42"/>
              <a:gd name="T28" fmla="*/ 2147483647 w 58"/>
              <a:gd name="T29" fmla="*/ 2147483647 h 42"/>
              <a:gd name="T30" fmla="*/ 2147483647 w 58"/>
              <a:gd name="T31" fmla="*/ 2147483647 h 42"/>
              <a:gd name="T32" fmla="*/ 2147483647 w 58"/>
              <a:gd name="T33" fmla="*/ 2147483647 h 42"/>
              <a:gd name="T34" fmla="*/ 2147483647 w 58"/>
              <a:gd name="T35" fmla="*/ 2147483647 h 42"/>
              <a:gd name="T36" fmla="*/ 2147483647 w 58"/>
              <a:gd name="T37" fmla="*/ 2147483647 h 42"/>
              <a:gd name="T38" fmla="*/ 2147483647 w 58"/>
              <a:gd name="T39" fmla="*/ 2147483647 h 42"/>
              <a:gd name="T40" fmla="*/ 2147483647 w 58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2"/>
              <a:gd name="T65" fmla="*/ 58 w 58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2">
                <a:moveTo>
                  <a:pt x="58" y="0"/>
                </a:moveTo>
                <a:lnTo>
                  <a:pt x="58" y="0"/>
                </a:lnTo>
                <a:lnTo>
                  <a:pt x="46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20"/>
                </a:lnTo>
                <a:lnTo>
                  <a:pt x="4" y="26"/>
                </a:lnTo>
                <a:lnTo>
                  <a:pt x="0" y="34"/>
                </a:lnTo>
                <a:lnTo>
                  <a:pt x="0" y="42"/>
                </a:lnTo>
                <a:lnTo>
                  <a:pt x="10" y="42"/>
                </a:lnTo>
                <a:lnTo>
                  <a:pt x="10" y="38"/>
                </a:lnTo>
                <a:lnTo>
                  <a:pt x="12" y="32"/>
                </a:lnTo>
                <a:lnTo>
                  <a:pt x="16" y="26"/>
                </a:lnTo>
                <a:lnTo>
                  <a:pt x="22" y="20"/>
                </a:lnTo>
                <a:lnTo>
                  <a:pt x="30" y="16"/>
                </a:lnTo>
                <a:lnTo>
                  <a:pt x="38" y="14"/>
                </a:lnTo>
                <a:lnTo>
                  <a:pt x="48" y="12"/>
                </a:lnTo>
                <a:lnTo>
                  <a:pt x="58" y="12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1" name="Freeform 467"/>
          <p:cNvSpPr>
            <a:spLocks/>
          </p:cNvSpPr>
          <p:nvPr/>
        </p:nvSpPr>
        <p:spPr bwMode="auto">
          <a:xfrm>
            <a:off x="6972300" y="2098675"/>
            <a:ext cx="42863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60" y="32"/>
                </a:lnTo>
                <a:lnTo>
                  <a:pt x="56" y="24"/>
                </a:lnTo>
                <a:lnTo>
                  <a:pt x="50" y="16"/>
                </a:lnTo>
                <a:lnTo>
                  <a:pt x="42" y="10"/>
                </a:lnTo>
                <a:lnTo>
                  <a:pt x="32" y="6"/>
                </a:lnTo>
                <a:lnTo>
                  <a:pt x="24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2" y="10"/>
                </a:lnTo>
                <a:lnTo>
                  <a:pt x="20" y="12"/>
                </a:lnTo>
                <a:lnTo>
                  <a:pt x="30" y="14"/>
                </a:lnTo>
                <a:lnTo>
                  <a:pt x="38" y="20"/>
                </a:lnTo>
                <a:lnTo>
                  <a:pt x="42" y="24"/>
                </a:lnTo>
                <a:lnTo>
                  <a:pt x="46" y="28"/>
                </a:lnTo>
                <a:lnTo>
                  <a:pt x="50" y="34"/>
                </a:lnTo>
                <a:lnTo>
                  <a:pt x="5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2" name="Freeform 468"/>
          <p:cNvSpPr>
            <a:spLocks/>
          </p:cNvSpPr>
          <p:nvPr/>
        </p:nvSpPr>
        <p:spPr bwMode="auto">
          <a:xfrm>
            <a:off x="6972300" y="2130425"/>
            <a:ext cx="42863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38"/>
                </a:lnTo>
                <a:lnTo>
                  <a:pt x="24" y="38"/>
                </a:lnTo>
                <a:lnTo>
                  <a:pt x="32" y="34"/>
                </a:lnTo>
                <a:lnTo>
                  <a:pt x="42" y="30"/>
                </a:lnTo>
                <a:lnTo>
                  <a:pt x="50" y="24"/>
                </a:lnTo>
                <a:lnTo>
                  <a:pt x="56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50" y="6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30" y="24"/>
                </a:lnTo>
                <a:lnTo>
                  <a:pt x="20" y="26"/>
                </a:lnTo>
                <a:lnTo>
                  <a:pt x="12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3" name="Freeform 469"/>
          <p:cNvSpPr>
            <a:spLocks/>
          </p:cNvSpPr>
          <p:nvPr/>
        </p:nvSpPr>
        <p:spPr bwMode="auto">
          <a:xfrm>
            <a:off x="6931025" y="2130425"/>
            <a:ext cx="41275" cy="31750"/>
          </a:xfrm>
          <a:custGeom>
            <a:avLst/>
            <a:gdLst>
              <a:gd name="T0" fmla="*/ 0 w 58"/>
              <a:gd name="T1" fmla="*/ 0 h 40"/>
              <a:gd name="T2" fmla="*/ 0 w 58"/>
              <a:gd name="T3" fmla="*/ 0 h 40"/>
              <a:gd name="T4" fmla="*/ 0 w 58"/>
              <a:gd name="T5" fmla="*/ 2147483647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2147483647 w 58"/>
              <a:gd name="T17" fmla="*/ 2147483647 h 40"/>
              <a:gd name="T18" fmla="*/ 2147483647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0 h 40"/>
              <a:gd name="T38" fmla="*/ 2147483647 w 58"/>
              <a:gd name="T39" fmla="*/ 0 h 40"/>
              <a:gd name="T40" fmla="*/ 0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8" y="30"/>
                </a:lnTo>
                <a:lnTo>
                  <a:pt x="26" y="34"/>
                </a:lnTo>
                <a:lnTo>
                  <a:pt x="36" y="38"/>
                </a:lnTo>
                <a:lnTo>
                  <a:pt x="46" y="38"/>
                </a:lnTo>
                <a:lnTo>
                  <a:pt x="58" y="40"/>
                </a:lnTo>
                <a:lnTo>
                  <a:pt x="58" y="30"/>
                </a:lnTo>
                <a:lnTo>
                  <a:pt x="48" y="28"/>
                </a:lnTo>
                <a:lnTo>
                  <a:pt x="38" y="26"/>
                </a:lnTo>
                <a:lnTo>
                  <a:pt x="30" y="24"/>
                </a:lnTo>
                <a:lnTo>
                  <a:pt x="22" y="20"/>
                </a:lnTo>
                <a:lnTo>
                  <a:pt x="16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4" name="Freeform 470"/>
          <p:cNvSpPr>
            <a:spLocks/>
          </p:cNvSpPr>
          <p:nvPr/>
        </p:nvSpPr>
        <p:spPr bwMode="auto">
          <a:xfrm>
            <a:off x="6931025" y="2098675"/>
            <a:ext cx="41275" cy="31750"/>
          </a:xfrm>
          <a:custGeom>
            <a:avLst/>
            <a:gdLst>
              <a:gd name="T0" fmla="*/ 2147483647 w 58"/>
              <a:gd name="T1" fmla="*/ 0 h 40"/>
              <a:gd name="T2" fmla="*/ 2147483647 w 58"/>
              <a:gd name="T3" fmla="*/ 0 h 40"/>
              <a:gd name="T4" fmla="*/ 2147483647 w 58"/>
              <a:gd name="T5" fmla="*/ 0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0 w 58"/>
              <a:gd name="T17" fmla="*/ 2147483647 h 40"/>
              <a:gd name="T18" fmla="*/ 0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2147483647 h 40"/>
              <a:gd name="T38" fmla="*/ 2147483647 w 58"/>
              <a:gd name="T39" fmla="*/ 2147483647 h 40"/>
              <a:gd name="T40" fmla="*/ 2147483647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58" y="0"/>
                </a:moveTo>
                <a:lnTo>
                  <a:pt x="58" y="0"/>
                </a:lnTo>
                <a:lnTo>
                  <a:pt x="46" y="0"/>
                </a:lnTo>
                <a:lnTo>
                  <a:pt x="36" y="2"/>
                </a:lnTo>
                <a:lnTo>
                  <a:pt x="26" y="6"/>
                </a:lnTo>
                <a:lnTo>
                  <a:pt x="18" y="10"/>
                </a:lnTo>
                <a:lnTo>
                  <a:pt x="10" y="16"/>
                </a:lnTo>
                <a:lnTo>
                  <a:pt x="4" y="24"/>
                </a:lnTo>
                <a:lnTo>
                  <a:pt x="0" y="32"/>
                </a:lnTo>
                <a:lnTo>
                  <a:pt x="0" y="40"/>
                </a:lnTo>
                <a:lnTo>
                  <a:pt x="10" y="40"/>
                </a:lnTo>
                <a:lnTo>
                  <a:pt x="10" y="34"/>
                </a:lnTo>
                <a:lnTo>
                  <a:pt x="12" y="28"/>
                </a:lnTo>
                <a:lnTo>
                  <a:pt x="16" y="24"/>
                </a:lnTo>
                <a:lnTo>
                  <a:pt x="22" y="20"/>
                </a:lnTo>
                <a:lnTo>
                  <a:pt x="30" y="14"/>
                </a:lnTo>
                <a:lnTo>
                  <a:pt x="38" y="12"/>
                </a:lnTo>
                <a:lnTo>
                  <a:pt x="48" y="10"/>
                </a:lnTo>
                <a:lnTo>
                  <a:pt x="58" y="10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5" name="Freeform 471"/>
          <p:cNvSpPr>
            <a:spLocks/>
          </p:cNvSpPr>
          <p:nvPr/>
        </p:nvSpPr>
        <p:spPr bwMode="auto">
          <a:xfrm>
            <a:off x="6972300" y="2139950"/>
            <a:ext cx="42863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60" y="34"/>
                </a:lnTo>
                <a:lnTo>
                  <a:pt x="56" y="26"/>
                </a:lnTo>
                <a:lnTo>
                  <a:pt x="50" y="20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2" y="12"/>
                </a:lnTo>
                <a:lnTo>
                  <a:pt x="20" y="14"/>
                </a:lnTo>
                <a:lnTo>
                  <a:pt x="30" y="16"/>
                </a:lnTo>
                <a:lnTo>
                  <a:pt x="38" y="20"/>
                </a:lnTo>
                <a:lnTo>
                  <a:pt x="42" y="26"/>
                </a:lnTo>
                <a:lnTo>
                  <a:pt x="46" y="32"/>
                </a:lnTo>
                <a:lnTo>
                  <a:pt x="50" y="38"/>
                </a:lnTo>
                <a:lnTo>
                  <a:pt x="50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6" name="Freeform 472"/>
          <p:cNvSpPr>
            <a:spLocks/>
          </p:cNvSpPr>
          <p:nvPr/>
        </p:nvSpPr>
        <p:spPr bwMode="auto">
          <a:xfrm>
            <a:off x="6972300" y="2173288"/>
            <a:ext cx="42863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50" y="22"/>
                </a:lnTo>
                <a:lnTo>
                  <a:pt x="56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50" y="6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30" y="24"/>
                </a:lnTo>
                <a:lnTo>
                  <a:pt x="20" y="28"/>
                </a:lnTo>
                <a:lnTo>
                  <a:pt x="12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7" name="Freeform 473"/>
          <p:cNvSpPr>
            <a:spLocks/>
          </p:cNvSpPr>
          <p:nvPr/>
        </p:nvSpPr>
        <p:spPr bwMode="auto">
          <a:xfrm>
            <a:off x="6931025" y="2173288"/>
            <a:ext cx="41275" cy="31750"/>
          </a:xfrm>
          <a:custGeom>
            <a:avLst/>
            <a:gdLst>
              <a:gd name="T0" fmla="*/ 0 w 58"/>
              <a:gd name="T1" fmla="*/ 0 h 40"/>
              <a:gd name="T2" fmla="*/ 0 w 58"/>
              <a:gd name="T3" fmla="*/ 0 h 40"/>
              <a:gd name="T4" fmla="*/ 0 w 58"/>
              <a:gd name="T5" fmla="*/ 2147483647 h 40"/>
              <a:gd name="T6" fmla="*/ 2147483647 w 58"/>
              <a:gd name="T7" fmla="*/ 2147483647 h 40"/>
              <a:gd name="T8" fmla="*/ 2147483647 w 58"/>
              <a:gd name="T9" fmla="*/ 2147483647 h 40"/>
              <a:gd name="T10" fmla="*/ 2147483647 w 58"/>
              <a:gd name="T11" fmla="*/ 2147483647 h 40"/>
              <a:gd name="T12" fmla="*/ 2147483647 w 58"/>
              <a:gd name="T13" fmla="*/ 2147483647 h 40"/>
              <a:gd name="T14" fmla="*/ 2147483647 w 58"/>
              <a:gd name="T15" fmla="*/ 2147483647 h 40"/>
              <a:gd name="T16" fmla="*/ 2147483647 w 58"/>
              <a:gd name="T17" fmla="*/ 2147483647 h 40"/>
              <a:gd name="T18" fmla="*/ 2147483647 w 58"/>
              <a:gd name="T19" fmla="*/ 2147483647 h 40"/>
              <a:gd name="T20" fmla="*/ 2147483647 w 58"/>
              <a:gd name="T21" fmla="*/ 2147483647 h 40"/>
              <a:gd name="T22" fmla="*/ 2147483647 w 58"/>
              <a:gd name="T23" fmla="*/ 2147483647 h 40"/>
              <a:gd name="T24" fmla="*/ 2147483647 w 58"/>
              <a:gd name="T25" fmla="*/ 2147483647 h 40"/>
              <a:gd name="T26" fmla="*/ 2147483647 w 58"/>
              <a:gd name="T27" fmla="*/ 2147483647 h 40"/>
              <a:gd name="T28" fmla="*/ 2147483647 w 58"/>
              <a:gd name="T29" fmla="*/ 2147483647 h 40"/>
              <a:gd name="T30" fmla="*/ 2147483647 w 58"/>
              <a:gd name="T31" fmla="*/ 2147483647 h 40"/>
              <a:gd name="T32" fmla="*/ 2147483647 w 58"/>
              <a:gd name="T33" fmla="*/ 2147483647 h 40"/>
              <a:gd name="T34" fmla="*/ 2147483647 w 58"/>
              <a:gd name="T35" fmla="*/ 2147483647 h 40"/>
              <a:gd name="T36" fmla="*/ 2147483647 w 58"/>
              <a:gd name="T37" fmla="*/ 0 h 40"/>
              <a:gd name="T38" fmla="*/ 2147483647 w 58"/>
              <a:gd name="T39" fmla="*/ 0 h 40"/>
              <a:gd name="T40" fmla="*/ 0 w 58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0"/>
              <a:gd name="T65" fmla="*/ 58 w 58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0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2"/>
                </a:lnTo>
                <a:lnTo>
                  <a:pt x="18" y="28"/>
                </a:lnTo>
                <a:lnTo>
                  <a:pt x="26" y="34"/>
                </a:lnTo>
                <a:lnTo>
                  <a:pt x="36" y="38"/>
                </a:lnTo>
                <a:lnTo>
                  <a:pt x="46" y="40"/>
                </a:lnTo>
                <a:lnTo>
                  <a:pt x="58" y="40"/>
                </a:lnTo>
                <a:lnTo>
                  <a:pt x="58" y="30"/>
                </a:lnTo>
                <a:lnTo>
                  <a:pt x="48" y="28"/>
                </a:lnTo>
                <a:lnTo>
                  <a:pt x="38" y="28"/>
                </a:lnTo>
                <a:lnTo>
                  <a:pt x="30" y="24"/>
                </a:lnTo>
                <a:lnTo>
                  <a:pt x="22" y="20"/>
                </a:lnTo>
                <a:lnTo>
                  <a:pt x="16" y="16"/>
                </a:lnTo>
                <a:lnTo>
                  <a:pt x="12" y="12"/>
                </a:lnTo>
                <a:lnTo>
                  <a:pt x="10" y="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8" name="Freeform 474"/>
          <p:cNvSpPr>
            <a:spLocks/>
          </p:cNvSpPr>
          <p:nvPr/>
        </p:nvSpPr>
        <p:spPr bwMode="auto">
          <a:xfrm>
            <a:off x="6931025" y="2139950"/>
            <a:ext cx="41275" cy="33338"/>
          </a:xfrm>
          <a:custGeom>
            <a:avLst/>
            <a:gdLst>
              <a:gd name="T0" fmla="*/ 2147483647 w 58"/>
              <a:gd name="T1" fmla="*/ 0 h 42"/>
              <a:gd name="T2" fmla="*/ 2147483647 w 58"/>
              <a:gd name="T3" fmla="*/ 0 h 42"/>
              <a:gd name="T4" fmla="*/ 2147483647 w 58"/>
              <a:gd name="T5" fmla="*/ 2147483647 h 42"/>
              <a:gd name="T6" fmla="*/ 2147483647 w 58"/>
              <a:gd name="T7" fmla="*/ 2147483647 h 42"/>
              <a:gd name="T8" fmla="*/ 2147483647 w 58"/>
              <a:gd name="T9" fmla="*/ 2147483647 h 42"/>
              <a:gd name="T10" fmla="*/ 2147483647 w 58"/>
              <a:gd name="T11" fmla="*/ 2147483647 h 42"/>
              <a:gd name="T12" fmla="*/ 2147483647 w 58"/>
              <a:gd name="T13" fmla="*/ 2147483647 h 42"/>
              <a:gd name="T14" fmla="*/ 2147483647 w 58"/>
              <a:gd name="T15" fmla="*/ 2147483647 h 42"/>
              <a:gd name="T16" fmla="*/ 0 w 58"/>
              <a:gd name="T17" fmla="*/ 2147483647 h 42"/>
              <a:gd name="T18" fmla="*/ 0 w 58"/>
              <a:gd name="T19" fmla="*/ 2147483647 h 42"/>
              <a:gd name="T20" fmla="*/ 2147483647 w 58"/>
              <a:gd name="T21" fmla="*/ 2147483647 h 42"/>
              <a:gd name="T22" fmla="*/ 2147483647 w 58"/>
              <a:gd name="T23" fmla="*/ 2147483647 h 42"/>
              <a:gd name="T24" fmla="*/ 2147483647 w 58"/>
              <a:gd name="T25" fmla="*/ 2147483647 h 42"/>
              <a:gd name="T26" fmla="*/ 2147483647 w 58"/>
              <a:gd name="T27" fmla="*/ 2147483647 h 42"/>
              <a:gd name="T28" fmla="*/ 2147483647 w 58"/>
              <a:gd name="T29" fmla="*/ 2147483647 h 42"/>
              <a:gd name="T30" fmla="*/ 2147483647 w 58"/>
              <a:gd name="T31" fmla="*/ 2147483647 h 42"/>
              <a:gd name="T32" fmla="*/ 2147483647 w 58"/>
              <a:gd name="T33" fmla="*/ 2147483647 h 42"/>
              <a:gd name="T34" fmla="*/ 2147483647 w 58"/>
              <a:gd name="T35" fmla="*/ 2147483647 h 42"/>
              <a:gd name="T36" fmla="*/ 2147483647 w 58"/>
              <a:gd name="T37" fmla="*/ 2147483647 h 42"/>
              <a:gd name="T38" fmla="*/ 2147483647 w 58"/>
              <a:gd name="T39" fmla="*/ 2147483647 h 42"/>
              <a:gd name="T40" fmla="*/ 2147483647 w 58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8"/>
              <a:gd name="T64" fmla="*/ 0 h 42"/>
              <a:gd name="T65" fmla="*/ 58 w 58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8" h="42">
                <a:moveTo>
                  <a:pt x="58" y="0"/>
                </a:moveTo>
                <a:lnTo>
                  <a:pt x="58" y="0"/>
                </a:lnTo>
                <a:lnTo>
                  <a:pt x="46" y="2"/>
                </a:lnTo>
                <a:lnTo>
                  <a:pt x="36" y="4"/>
                </a:lnTo>
                <a:lnTo>
                  <a:pt x="26" y="8"/>
                </a:lnTo>
                <a:lnTo>
                  <a:pt x="18" y="12"/>
                </a:lnTo>
                <a:lnTo>
                  <a:pt x="10" y="20"/>
                </a:lnTo>
                <a:lnTo>
                  <a:pt x="4" y="26"/>
                </a:lnTo>
                <a:lnTo>
                  <a:pt x="0" y="34"/>
                </a:lnTo>
                <a:lnTo>
                  <a:pt x="0" y="42"/>
                </a:lnTo>
                <a:lnTo>
                  <a:pt x="10" y="42"/>
                </a:lnTo>
                <a:lnTo>
                  <a:pt x="10" y="38"/>
                </a:lnTo>
                <a:lnTo>
                  <a:pt x="12" y="32"/>
                </a:lnTo>
                <a:lnTo>
                  <a:pt x="16" y="26"/>
                </a:lnTo>
                <a:lnTo>
                  <a:pt x="22" y="20"/>
                </a:lnTo>
                <a:lnTo>
                  <a:pt x="30" y="16"/>
                </a:lnTo>
                <a:lnTo>
                  <a:pt x="38" y="14"/>
                </a:lnTo>
                <a:lnTo>
                  <a:pt x="48" y="12"/>
                </a:lnTo>
                <a:lnTo>
                  <a:pt x="58" y="12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29" name="Freeform 475"/>
          <p:cNvSpPr>
            <a:spLocks/>
          </p:cNvSpPr>
          <p:nvPr/>
        </p:nvSpPr>
        <p:spPr bwMode="auto">
          <a:xfrm>
            <a:off x="4881563" y="1803400"/>
            <a:ext cx="227012" cy="25400"/>
          </a:xfrm>
          <a:custGeom>
            <a:avLst/>
            <a:gdLst>
              <a:gd name="T0" fmla="*/ 2147483647 w 321"/>
              <a:gd name="T1" fmla="*/ 2147483647 h 32"/>
              <a:gd name="T2" fmla="*/ 2147483647 w 321"/>
              <a:gd name="T3" fmla="*/ 0 h 32"/>
              <a:gd name="T4" fmla="*/ 0 w 321"/>
              <a:gd name="T5" fmla="*/ 0 h 32"/>
              <a:gd name="T6" fmla="*/ 0 w 321"/>
              <a:gd name="T7" fmla="*/ 2147483647 h 32"/>
              <a:gd name="T8" fmla="*/ 2147483647 w 321"/>
              <a:gd name="T9" fmla="*/ 2147483647 h 32"/>
              <a:gd name="T10" fmla="*/ 2147483647 w 321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1"/>
              <a:gd name="T19" fmla="*/ 0 h 32"/>
              <a:gd name="T20" fmla="*/ 321 w 321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1" h="32">
                <a:moveTo>
                  <a:pt x="321" y="12"/>
                </a:moveTo>
                <a:lnTo>
                  <a:pt x="321" y="0"/>
                </a:lnTo>
                <a:lnTo>
                  <a:pt x="0" y="0"/>
                </a:lnTo>
                <a:lnTo>
                  <a:pt x="0" y="32"/>
                </a:lnTo>
                <a:lnTo>
                  <a:pt x="321" y="32"/>
                </a:lnTo>
                <a:lnTo>
                  <a:pt x="321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0" name="Freeform 476"/>
          <p:cNvSpPr>
            <a:spLocks/>
          </p:cNvSpPr>
          <p:nvPr/>
        </p:nvSpPr>
        <p:spPr bwMode="auto">
          <a:xfrm>
            <a:off x="4881563" y="2198688"/>
            <a:ext cx="227012" cy="25400"/>
          </a:xfrm>
          <a:custGeom>
            <a:avLst/>
            <a:gdLst>
              <a:gd name="T0" fmla="*/ 2147483647 w 321"/>
              <a:gd name="T1" fmla="*/ 2147483647 h 32"/>
              <a:gd name="T2" fmla="*/ 2147483647 w 321"/>
              <a:gd name="T3" fmla="*/ 0 h 32"/>
              <a:gd name="T4" fmla="*/ 0 w 321"/>
              <a:gd name="T5" fmla="*/ 0 h 32"/>
              <a:gd name="T6" fmla="*/ 0 w 321"/>
              <a:gd name="T7" fmla="*/ 2147483647 h 32"/>
              <a:gd name="T8" fmla="*/ 2147483647 w 321"/>
              <a:gd name="T9" fmla="*/ 2147483647 h 32"/>
              <a:gd name="T10" fmla="*/ 2147483647 w 321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1"/>
              <a:gd name="T19" fmla="*/ 0 h 32"/>
              <a:gd name="T20" fmla="*/ 321 w 321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1" h="32">
                <a:moveTo>
                  <a:pt x="321" y="18"/>
                </a:moveTo>
                <a:lnTo>
                  <a:pt x="321" y="0"/>
                </a:lnTo>
                <a:lnTo>
                  <a:pt x="0" y="0"/>
                </a:lnTo>
                <a:lnTo>
                  <a:pt x="0" y="32"/>
                </a:lnTo>
                <a:lnTo>
                  <a:pt x="321" y="32"/>
                </a:lnTo>
                <a:lnTo>
                  <a:pt x="321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1" name="Freeform 477"/>
          <p:cNvSpPr>
            <a:spLocks/>
          </p:cNvSpPr>
          <p:nvPr/>
        </p:nvSpPr>
        <p:spPr bwMode="auto">
          <a:xfrm>
            <a:off x="5119688" y="1797050"/>
            <a:ext cx="42862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60" y="34"/>
                </a:lnTo>
                <a:lnTo>
                  <a:pt x="54" y="26"/>
                </a:lnTo>
                <a:lnTo>
                  <a:pt x="48" y="20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20"/>
                </a:lnTo>
                <a:lnTo>
                  <a:pt x="42" y="26"/>
                </a:lnTo>
                <a:lnTo>
                  <a:pt x="46" y="32"/>
                </a:lnTo>
                <a:lnTo>
                  <a:pt x="48" y="38"/>
                </a:lnTo>
                <a:lnTo>
                  <a:pt x="50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2" name="Freeform 478"/>
          <p:cNvSpPr>
            <a:spLocks/>
          </p:cNvSpPr>
          <p:nvPr/>
        </p:nvSpPr>
        <p:spPr bwMode="auto">
          <a:xfrm>
            <a:off x="5119688" y="1830388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3" name="Freeform 479"/>
          <p:cNvSpPr>
            <a:spLocks/>
          </p:cNvSpPr>
          <p:nvPr/>
        </p:nvSpPr>
        <p:spPr bwMode="auto">
          <a:xfrm>
            <a:off x="5076825" y="1830388"/>
            <a:ext cx="42863" cy="31750"/>
          </a:xfrm>
          <a:custGeom>
            <a:avLst/>
            <a:gdLst>
              <a:gd name="T0" fmla="*/ 0 w 60"/>
              <a:gd name="T1" fmla="*/ 0 h 40"/>
              <a:gd name="T2" fmla="*/ 0 w 60"/>
              <a:gd name="T3" fmla="*/ 0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0 h 40"/>
              <a:gd name="T38" fmla="*/ 2147483647 w 60"/>
              <a:gd name="T39" fmla="*/ 0 h 40"/>
              <a:gd name="T40" fmla="*/ 0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6" y="16"/>
                </a:lnTo>
                <a:lnTo>
                  <a:pt x="12" y="22"/>
                </a:lnTo>
                <a:lnTo>
                  <a:pt x="18" y="28"/>
                </a:lnTo>
                <a:lnTo>
                  <a:pt x="28" y="34"/>
                </a:lnTo>
                <a:lnTo>
                  <a:pt x="36" y="38"/>
                </a:lnTo>
                <a:lnTo>
                  <a:pt x="48" y="40"/>
                </a:lnTo>
                <a:lnTo>
                  <a:pt x="60" y="40"/>
                </a:lnTo>
                <a:lnTo>
                  <a:pt x="60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4" y="12"/>
                </a:lnTo>
                <a:lnTo>
                  <a:pt x="12" y="6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4" name="Freeform 480"/>
          <p:cNvSpPr>
            <a:spLocks/>
          </p:cNvSpPr>
          <p:nvPr/>
        </p:nvSpPr>
        <p:spPr bwMode="auto">
          <a:xfrm>
            <a:off x="5076825" y="1797050"/>
            <a:ext cx="42863" cy="33338"/>
          </a:xfrm>
          <a:custGeom>
            <a:avLst/>
            <a:gdLst>
              <a:gd name="T0" fmla="*/ 2147483647 w 60"/>
              <a:gd name="T1" fmla="*/ 0 h 42"/>
              <a:gd name="T2" fmla="*/ 2147483647 w 60"/>
              <a:gd name="T3" fmla="*/ 0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2147483647 h 42"/>
              <a:gd name="T20" fmla="*/ 2147483647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0"/>
                </a:moveTo>
                <a:lnTo>
                  <a:pt x="60" y="0"/>
                </a:lnTo>
                <a:lnTo>
                  <a:pt x="48" y="2"/>
                </a:lnTo>
                <a:lnTo>
                  <a:pt x="36" y="4"/>
                </a:lnTo>
                <a:lnTo>
                  <a:pt x="28" y="8"/>
                </a:lnTo>
                <a:lnTo>
                  <a:pt x="18" y="12"/>
                </a:lnTo>
                <a:lnTo>
                  <a:pt x="12" y="20"/>
                </a:lnTo>
                <a:lnTo>
                  <a:pt x="6" y="26"/>
                </a:lnTo>
                <a:lnTo>
                  <a:pt x="2" y="34"/>
                </a:lnTo>
                <a:lnTo>
                  <a:pt x="0" y="42"/>
                </a:lnTo>
                <a:lnTo>
                  <a:pt x="12" y="42"/>
                </a:lnTo>
                <a:lnTo>
                  <a:pt x="12" y="38"/>
                </a:lnTo>
                <a:lnTo>
                  <a:pt x="14" y="32"/>
                </a:lnTo>
                <a:lnTo>
                  <a:pt x="18" y="26"/>
                </a:lnTo>
                <a:lnTo>
                  <a:pt x="24" y="20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60" y="12"/>
                </a:lnTo>
                <a:lnTo>
                  <a:pt x="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5" name="Freeform 481"/>
          <p:cNvSpPr>
            <a:spLocks/>
          </p:cNvSpPr>
          <p:nvPr/>
        </p:nvSpPr>
        <p:spPr bwMode="auto">
          <a:xfrm>
            <a:off x="5119688" y="1841500"/>
            <a:ext cx="42862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60" y="32"/>
                </a:lnTo>
                <a:lnTo>
                  <a:pt x="54" y="24"/>
                </a:lnTo>
                <a:lnTo>
                  <a:pt x="48" y="16"/>
                </a:lnTo>
                <a:lnTo>
                  <a:pt x="42" y="10"/>
                </a:lnTo>
                <a:lnTo>
                  <a:pt x="32" y="6"/>
                </a:lnTo>
                <a:lnTo>
                  <a:pt x="24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20" y="12"/>
                </a:lnTo>
                <a:lnTo>
                  <a:pt x="28" y="14"/>
                </a:lnTo>
                <a:lnTo>
                  <a:pt x="36" y="20"/>
                </a:lnTo>
                <a:lnTo>
                  <a:pt x="42" y="24"/>
                </a:lnTo>
                <a:lnTo>
                  <a:pt x="46" y="28"/>
                </a:lnTo>
                <a:lnTo>
                  <a:pt x="48" y="34"/>
                </a:lnTo>
                <a:lnTo>
                  <a:pt x="5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6" name="Freeform 482"/>
          <p:cNvSpPr>
            <a:spLocks/>
          </p:cNvSpPr>
          <p:nvPr/>
        </p:nvSpPr>
        <p:spPr bwMode="auto">
          <a:xfrm>
            <a:off x="5119688" y="1873250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38"/>
                </a:lnTo>
                <a:lnTo>
                  <a:pt x="24" y="38"/>
                </a:lnTo>
                <a:lnTo>
                  <a:pt x="32" y="34"/>
                </a:lnTo>
                <a:lnTo>
                  <a:pt x="42" y="30"/>
                </a:lnTo>
                <a:lnTo>
                  <a:pt x="48" y="24"/>
                </a:lnTo>
                <a:lnTo>
                  <a:pt x="54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6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7" name="Freeform 483"/>
          <p:cNvSpPr>
            <a:spLocks/>
          </p:cNvSpPr>
          <p:nvPr/>
        </p:nvSpPr>
        <p:spPr bwMode="auto">
          <a:xfrm>
            <a:off x="5076825" y="1873250"/>
            <a:ext cx="42863" cy="31750"/>
          </a:xfrm>
          <a:custGeom>
            <a:avLst/>
            <a:gdLst>
              <a:gd name="T0" fmla="*/ 0 w 60"/>
              <a:gd name="T1" fmla="*/ 0 h 40"/>
              <a:gd name="T2" fmla="*/ 0 w 60"/>
              <a:gd name="T3" fmla="*/ 0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0 h 40"/>
              <a:gd name="T38" fmla="*/ 2147483647 w 60"/>
              <a:gd name="T39" fmla="*/ 0 h 40"/>
              <a:gd name="T40" fmla="*/ 0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6" y="16"/>
                </a:lnTo>
                <a:lnTo>
                  <a:pt x="12" y="24"/>
                </a:lnTo>
                <a:lnTo>
                  <a:pt x="18" y="30"/>
                </a:lnTo>
                <a:lnTo>
                  <a:pt x="28" y="34"/>
                </a:lnTo>
                <a:lnTo>
                  <a:pt x="36" y="38"/>
                </a:lnTo>
                <a:lnTo>
                  <a:pt x="48" y="38"/>
                </a:lnTo>
                <a:lnTo>
                  <a:pt x="60" y="40"/>
                </a:lnTo>
                <a:lnTo>
                  <a:pt x="60" y="30"/>
                </a:lnTo>
                <a:lnTo>
                  <a:pt x="50" y="28"/>
                </a:lnTo>
                <a:lnTo>
                  <a:pt x="40" y="26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4" y="12"/>
                </a:lnTo>
                <a:lnTo>
                  <a:pt x="12" y="6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8" name="Freeform 484"/>
          <p:cNvSpPr>
            <a:spLocks/>
          </p:cNvSpPr>
          <p:nvPr/>
        </p:nvSpPr>
        <p:spPr bwMode="auto">
          <a:xfrm>
            <a:off x="5076825" y="1841500"/>
            <a:ext cx="42863" cy="31750"/>
          </a:xfrm>
          <a:custGeom>
            <a:avLst/>
            <a:gdLst>
              <a:gd name="T0" fmla="*/ 2147483647 w 60"/>
              <a:gd name="T1" fmla="*/ 0 h 40"/>
              <a:gd name="T2" fmla="*/ 2147483647 w 60"/>
              <a:gd name="T3" fmla="*/ 0 h 40"/>
              <a:gd name="T4" fmla="*/ 2147483647 w 60"/>
              <a:gd name="T5" fmla="*/ 0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0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0"/>
                </a:moveTo>
                <a:lnTo>
                  <a:pt x="60" y="0"/>
                </a:lnTo>
                <a:lnTo>
                  <a:pt x="48" y="0"/>
                </a:lnTo>
                <a:lnTo>
                  <a:pt x="36" y="2"/>
                </a:lnTo>
                <a:lnTo>
                  <a:pt x="28" y="6"/>
                </a:lnTo>
                <a:lnTo>
                  <a:pt x="18" y="10"/>
                </a:lnTo>
                <a:lnTo>
                  <a:pt x="12" y="16"/>
                </a:lnTo>
                <a:lnTo>
                  <a:pt x="6" y="24"/>
                </a:lnTo>
                <a:lnTo>
                  <a:pt x="2" y="32"/>
                </a:lnTo>
                <a:lnTo>
                  <a:pt x="0" y="40"/>
                </a:lnTo>
                <a:lnTo>
                  <a:pt x="12" y="40"/>
                </a:lnTo>
                <a:lnTo>
                  <a:pt x="12" y="34"/>
                </a:lnTo>
                <a:lnTo>
                  <a:pt x="14" y="28"/>
                </a:lnTo>
                <a:lnTo>
                  <a:pt x="18" y="24"/>
                </a:lnTo>
                <a:lnTo>
                  <a:pt x="24" y="20"/>
                </a:lnTo>
                <a:lnTo>
                  <a:pt x="30" y="14"/>
                </a:lnTo>
                <a:lnTo>
                  <a:pt x="40" y="12"/>
                </a:lnTo>
                <a:lnTo>
                  <a:pt x="50" y="10"/>
                </a:lnTo>
                <a:lnTo>
                  <a:pt x="60" y="10"/>
                </a:lnTo>
                <a:lnTo>
                  <a:pt x="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39" name="Freeform 485"/>
          <p:cNvSpPr>
            <a:spLocks/>
          </p:cNvSpPr>
          <p:nvPr/>
        </p:nvSpPr>
        <p:spPr bwMode="auto">
          <a:xfrm>
            <a:off x="5119688" y="1882775"/>
            <a:ext cx="42862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60" y="34"/>
                </a:lnTo>
                <a:lnTo>
                  <a:pt x="54" y="26"/>
                </a:lnTo>
                <a:lnTo>
                  <a:pt x="48" y="20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20"/>
                </a:lnTo>
                <a:lnTo>
                  <a:pt x="42" y="26"/>
                </a:lnTo>
                <a:lnTo>
                  <a:pt x="46" y="32"/>
                </a:lnTo>
                <a:lnTo>
                  <a:pt x="48" y="38"/>
                </a:lnTo>
                <a:lnTo>
                  <a:pt x="50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0" name="Freeform 486"/>
          <p:cNvSpPr>
            <a:spLocks/>
          </p:cNvSpPr>
          <p:nvPr/>
        </p:nvSpPr>
        <p:spPr bwMode="auto">
          <a:xfrm>
            <a:off x="5119688" y="1916113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1" name="Freeform 487"/>
          <p:cNvSpPr>
            <a:spLocks/>
          </p:cNvSpPr>
          <p:nvPr/>
        </p:nvSpPr>
        <p:spPr bwMode="auto">
          <a:xfrm>
            <a:off x="5076825" y="1916113"/>
            <a:ext cx="42863" cy="31750"/>
          </a:xfrm>
          <a:custGeom>
            <a:avLst/>
            <a:gdLst>
              <a:gd name="T0" fmla="*/ 0 w 60"/>
              <a:gd name="T1" fmla="*/ 0 h 40"/>
              <a:gd name="T2" fmla="*/ 0 w 60"/>
              <a:gd name="T3" fmla="*/ 0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0 h 40"/>
              <a:gd name="T38" fmla="*/ 2147483647 w 60"/>
              <a:gd name="T39" fmla="*/ 0 h 40"/>
              <a:gd name="T40" fmla="*/ 0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6" y="16"/>
                </a:lnTo>
                <a:lnTo>
                  <a:pt x="12" y="22"/>
                </a:lnTo>
                <a:lnTo>
                  <a:pt x="18" y="28"/>
                </a:lnTo>
                <a:lnTo>
                  <a:pt x="28" y="34"/>
                </a:lnTo>
                <a:lnTo>
                  <a:pt x="36" y="38"/>
                </a:lnTo>
                <a:lnTo>
                  <a:pt x="48" y="40"/>
                </a:lnTo>
                <a:lnTo>
                  <a:pt x="60" y="40"/>
                </a:lnTo>
                <a:lnTo>
                  <a:pt x="60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4" y="12"/>
                </a:lnTo>
                <a:lnTo>
                  <a:pt x="12" y="6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2" name="Freeform 488"/>
          <p:cNvSpPr>
            <a:spLocks/>
          </p:cNvSpPr>
          <p:nvPr/>
        </p:nvSpPr>
        <p:spPr bwMode="auto">
          <a:xfrm>
            <a:off x="5076825" y="1882775"/>
            <a:ext cx="42863" cy="33338"/>
          </a:xfrm>
          <a:custGeom>
            <a:avLst/>
            <a:gdLst>
              <a:gd name="T0" fmla="*/ 2147483647 w 60"/>
              <a:gd name="T1" fmla="*/ 0 h 42"/>
              <a:gd name="T2" fmla="*/ 2147483647 w 60"/>
              <a:gd name="T3" fmla="*/ 0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2147483647 h 42"/>
              <a:gd name="T20" fmla="*/ 2147483647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0"/>
                </a:moveTo>
                <a:lnTo>
                  <a:pt x="60" y="0"/>
                </a:lnTo>
                <a:lnTo>
                  <a:pt x="48" y="2"/>
                </a:lnTo>
                <a:lnTo>
                  <a:pt x="36" y="4"/>
                </a:lnTo>
                <a:lnTo>
                  <a:pt x="28" y="8"/>
                </a:lnTo>
                <a:lnTo>
                  <a:pt x="18" y="12"/>
                </a:lnTo>
                <a:lnTo>
                  <a:pt x="12" y="20"/>
                </a:lnTo>
                <a:lnTo>
                  <a:pt x="6" y="26"/>
                </a:lnTo>
                <a:lnTo>
                  <a:pt x="2" y="34"/>
                </a:lnTo>
                <a:lnTo>
                  <a:pt x="0" y="42"/>
                </a:lnTo>
                <a:lnTo>
                  <a:pt x="12" y="42"/>
                </a:lnTo>
                <a:lnTo>
                  <a:pt x="12" y="38"/>
                </a:lnTo>
                <a:lnTo>
                  <a:pt x="14" y="32"/>
                </a:lnTo>
                <a:lnTo>
                  <a:pt x="18" y="26"/>
                </a:lnTo>
                <a:lnTo>
                  <a:pt x="24" y="20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60" y="12"/>
                </a:lnTo>
                <a:lnTo>
                  <a:pt x="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3" name="Freeform 489"/>
          <p:cNvSpPr>
            <a:spLocks/>
          </p:cNvSpPr>
          <p:nvPr/>
        </p:nvSpPr>
        <p:spPr bwMode="auto">
          <a:xfrm>
            <a:off x="5119688" y="1927225"/>
            <a:ext cx="42862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60" y="32"/>
                </a:lnTo>
                <a:lnTo>
                  <a:pt x="54" y="24"/>
                </a:lnTo>
                <a:lnTo>
                  <a:pt x="48" y="16"/>
                </a:lnTo>
                <a:lnTo>
                  <a:pt x="42" y="10"/>
                </a:lnTo>
                <a:lnTo>
                  <a:pt x="32" y="6"/>
                </a:lnTo>
                <a:lnTo>
                  <a:pt x="24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20" y="12"/>
                </a:lnTo>
                <a:lnTo>
                  <a:pt x="28" y="14"/>
                </a:lnTo>
                <a:lnTo>
                  <a:pt x="36" y="20"/>
                </a:lnTo>
                <a:lnTo>
                  <a:pt x="42" y="24"/>
                </a:lnTo>
                <a:lnTo>
                  <a:pt x="46" y="28"/>
                </a:lnTo>
                <a:lnTo>
                  <a:pt x="48" y="34"/>
                </a:lnTo>
                <a:lnTo>
                  <a:pt x="5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4" name="Freeform 490"/>
          <p:cNvSpPr>
            <a:spLocks/>
          </p:cNvSpPr>
          <p:nvPr/>
        </p:nvSpPr>
        <p:spPr bwMode="auto">
          <a:xfrm>
            <a:off x="5119688" y="1958975"/>
            <a:ext cx="42862" cy="31750"/>
          </a:xfrm>
          <a:custGeom>
            <a:avLst/>
            <a:gdLst>
              <a:gd name="T0" fmla="*/ 0 w 60"/>
              <a:gd name="T1" fmla="*/ 2147483647 h 39"/>
              <a:gd name="T2" fmla="*/ 0 w 60"/>
              <a:gd name="T3" fmla="*/ 2147483647 h 39"/>
              <a:gd name="T4" fmla="*/ 2147483647 w 60"/>
              <a:gd name="T5" fmla="*/ 2147483647 h 39"/>
              <a:gd name="T6" fmla="*/ 2147483647 w 60"/>
              <a:gd name="T7" fmla="*/ 2147483647 h 39"/>
              <a:gd name="T8" fmla="*/ 2147483647 w 60"/>
              <a:gd name="T9" fmla="*/ 2147483647 h 39"/>
              <a:gd name="T10" fmla="*/ 2147483647 w 60"/>
              <a:gd name="T11" fmla="*/ 2147483647 h 39"/>
              <a:gd name="T12" fmla="*/ 2147483647 w 60"/>
              <a:gd name="T13" fmla="*/ 2147483647 h 39"/>
              <a:gd name="T14" fmla="*/ 2147483647 w 60"/>
              <a:gd name="T15" fmla="*/ 2147483647 h 39"/>
              <a:gd name="T16" fmla="*/ 2147483647 w 60"/>
              <a:gd name="T17" fmla="*/ 2147483647 h 39"/>
              <a:gd name="T18" fmla="*/ 2147483647 w 60"/>
              <a:gd name="T19" fmla="*/ 0 h 39"/>
              <a:gd name="T20" fmla="*/ 2147483647 w 60"/>
              <a:gd name="T21" fmla="*/ 0 h 39"/>
              <a:gd name="T22" fmla="*/ 2147483647 w 60"/>
              <a:gd name="T23" fmla="*/ 2147483647 h 39"/>
              <a:gd name="T24" fmla="*/ 2147483647 w 60"/>
              <a:gd name="T25" fmla="*/ 2147483647 h 39"/>
              <a:gd name="T26" fmla="*/ 2147483647 w 60"/>
              <a:gd name="T27" fmla="*/ 2147483647 h 39"/>
              <a:gd name="T28" fmla="*/ 2147483647 w 60"/>
              <a:gd name="T29" fmla="*/ 2147483647 h 39"/>
              <a:gd name="T30" fmla="*/ 2147483647 w 60"/>
              <a:gd name="T31" fmla="*/ 2147483647 h 39"/>
              <a:gd name="T32" fmla="*/ 2147483647 w 60"/>
              <a:gd name="T33" fmla="*/ 2147483647 h 39"/>
              <a:gd name="T34" fmla="*/ 2147483647 w 60"/>
              <a:gd name="T35" fmla="*/ 2147483647 h 39"/>
              <a:gd name="T36" fmla="*/ 0 w 60"/>
              <a:gd name="T37" fmla="*/ 2147483647 h 39"/>
              <a:gd name="T38" fmla="*/ 0 w 60"/>
              <a:gd name="T39" fmla="*/ 2147483647 h 39"/>
              <a:gd name="T40" fmla="*/ 0 w 60"/>
              <a:gd name="T41" fmla="*/ 2147483647 h 3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39"/>
              <a:gd name="T65" fmla="*/ 60 w 60"/>
              <a:gd name="T66" fmla="*/ 39 h 3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39">
                <a:moveTo>
                  <a:pt x="0" y="39"/>
                </a:moveTo>
                <a:lnTo>
                  <a:pt x="0" y="39"/>
                </a:lnTo>
                <a:lnTo>
                  <a:pt x="12" y="37"/>
                </a:lnTo>
                <a:lnTo>
                  <a:pt x="24" y="37"/>
                </a:lnTo>
                <a:lnTo>
                  <a:pt x="32" y="33"/>
                </a:lnTo>
                <a:lnTo>
                  <a:pt x="42" y="30"/>
                </a:lnTo>
                <a:lnTo>
                  <a:pt x="48" y="24"/>
                </a:lnTo>
                <a:lnTo>
                  <a:pt x="54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6"/>
                </a:lnTo>
                <a:lnTo>
                  <a:pt x="10" y="28"/>
                </a:lnTo>
                <a:lnTo>
                  <a:pt x="0" y="30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5" name="Freeform 491"/>
          <p:cNvSpPr>
            <a:spLocks/>
          </p:cNvSpPr>
          <p:nvPr/>
        </p:nvSpPr>
        <p:spPr bwMode="auto">
          <a:xfrm>
            <a:off x="5076825" y="1958975"/>
            <a:ext cx="42863" cy="31750"/>
          </a:xfrm>
          <a:custGeom>
            <a:avLst/>
            <a:gdLst>
              <a:gd name="T0" fmla="*/ 0 w 60"/>
              <a:gd name="T1" fmla="*/ 0 h 39"/>
              <a:gd name="T2" fmla="*/ 0 w 60"/>
              <a:gd name="T3" fmla="*/ 0 h 39"/>
              <a:gd name="T4" fmla="*/ 2147483647 w 60"/>
              <a:gd name="T5" fmla="*/ 2147483647 h 39"/>
              <a:gd name="T6" fmla="*/ 2147483647 w 60"/>
              <a:gd name="T7" fmla="*/ 2147483647 h 39"/>
              <a:gd name="T8" fmla="*/ 2147483647 w 60"/>
              <a:gd name="T9" fmla="*/ 2147483647 h 39"/>
              <a:gd name="T10" fmla="*/ 2147483647 w 60"/>
              <a:gd name="T11" fmla="*/ 2147483647 h 39"/>
              <a:gd name="T12" fmla="*/ 2147483647 w 60"/>
              <a:gd name="T13" fmla="*/ 2147483647 h 39"/>
              <a:gd name="T14" fmla="*/ 2147483647 w 60"/>
              <a:gd name="T15" fmla="*/ 2147483647 h 39"/>
              <a:gd name="T16" fmla="*/ 2147483647 w 60"/>
              <a:gd name="T17" fmla="*/ 2147483647 h 39"/>
              <a:gd name="T18" fmla="*/ 2147483647 w 60"/>
              <a:gd name="T19" fmla="*/ 2147483647 h 39"/>
              <a:gd name="T20" fmla="*/ 2147483647 w 60"/>
              <a:gd name="T21" fmla="*/ 2147483647 h 39"/>
              <a:gd name="T22" fmla="*/ 2147483647 w 60"/>
              <a:gd name="T23" fmla="*/ 2147483647 h 39"/>
              <a:gd name="T24" fmla="*/ 2147483647 w 60"/>
              <a:gd name="T25" fmla="*/ 2147483647 h 39"/>
              <a:gd name="T26" fmla="*/ 2147483647 w 60"/>
              <a:gd name="T27" fmla="*/ 2147483647 h 39"/>
              <a:gd name="T28" fmla="*/ 2147483647 w 60"/>
              <a:gd name="T29" fmla="*/ 2147483647 h 39"/>
              <a:gd name="T30" fmla="*/ 2147483647 w 60"/>
              <a:gd name="T31" fmla="*/ 2147483647 h 39"/>
              <a:gd name="T32" fmla="*/ 2147483647 w 60"/>
              <a:gd name="T33" fmla="*/ 2147483647 h 39"/>
              <a:gd name="T34" fmla="*/ 2147483647 w 60"/>
              <a:gd name="T35" fmla="*/ 2147483647 h 39"/>
              <a:gd name="T36" fmla="*/ 2147483647 w 60"/>
              <a:gd name="T37" fmla="*/ 0 h 39"/>
              <a:gd name="T38" fmla="*/ 2147483647 w 60"/>
              <a:gd name="T39" fmla="*/ 0 h 39"/>
              <a:gd name="T40" fmla="*/ 0 w 60"/>
              <a:gd name="T41" fmla="*/ 0 h 3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39"/>
              <a:gd name="T65" fmla="*/ 60 w 60"/>
              <a:gd name="T66" fmla="*/ 39 h 3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39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6" y="16"/>
                </a:lnTo>
                <a:lnTo>
                  <a:pt x="12" y="24"/>
                </a:lnTo>
                <a:lnTo>
                  <a:pt x="18" y="30"/>
                </a:lnTo>
                <a:lnTo>
                  <a:pt x="28" y="33"/>
                </a:lnTo>
                <a:lnTo>
                  <a:pt x="36" y="37"/>
                </a:lnTo>
                <a:lnTo>
                  <a:pt x="48" y="37"/>
                </a:lnTo>
                <a:lnTo>
                  <a:pt x="60" y="39"/>
                </a:lnTo>
                <a:lnTo>
                  <a:pt x="60" y="30"/>
                </a:lnTo>
                <a:lnTo>
                  <a:pt x="50" y="28"/>
                </a:lnTo>
                <a:lnTo>
                  <a:pt x="40" y="26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4" y="12"/>
                </a:lnTo>
                <a:lnTo>
                  <a:pt x="12" y="6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6" name="Freeform 492"/>
          <p:cNvSpPr>
            <a:spLocks/>
          </p:cNvSpPr>
          <p:nvPr/>
        </p:nvSpPr>
        <p:spPr bwMode="auto">
          <a:xfrm>
            <a:off x="5076825" y="1927225"/>
            <a:ext cx="42863" cy="31750"/>
          </a:xfrm>
          <a:custGeom>
            <a:avLst/>
            <a:gdLst>
              <a:gd name="T0" fmla="*/ 2147483647 w 60"/>
              <a:gd name="T1" fmla="*/ 0 h 40"/>
              <a:gd name="T2" fmla="*/ 2147483647 w 60"/>
              <a:gd name="T3" fmla="*/ 0 h 40"/>
              <a:gd name="T4" fmla="*/ 2147483647 w 60"/>
              <a:gd name="T5" fmla="*/ 0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0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0"/>
                </a:moveTo>
                <a:lnTo>
                  <a:pt x="60" y="0"/>
                </a:lnTo>
                <a:lnTo>
                  <a:pt x="48" y="0"/>
                </a:lnTo>
                <a:lnTo>
                  <a:pt x="36" y="2"/>
                </a:lnTo>
                <a:lnTo>
                  <a:pt x="28" y="6"/>
                </a:lnTo>
                <a:lnTo>
                  <a:pt x="18" y="10"/>
                </a:lnTo>
                <a:lnTo>
                  <a:pt x="12" y="16"/>
                </a:lnTo>
                <a:lnTo>
                  <a:pt x="6" y="24"/>
                </a:lnTo>
                <a:lnTo>
                  <a:pt x="2" y="32"/>
                </a:lnTo>
                <a:lnTo>
                  <a:pt x="0" y="40"/>
                </a:lnTo>
                <a:lnTo>
                  <a:pt x="12" y="40"/>
                </a:lnTo>
                <a:lnTo>
                  <a:pt x="12" y="34"/>
                </a:lnTo>
                <a:lnTo>
                  <a:pt x="14" y="28"/>
                </a:lnTo>
                <a:lnTo>
                  <a:pt x="18" y="24"/>
                </a:lnTo>
                <a:lnTo>
                  <a:pt x="24" y="20"/>
                </a:lnTo>
                <a:lnTo>
                  <a:pt x="30" y="14"/>
                </a:lnTo>
                <a:lnTo>
                  <a:pt x="40" y="12"/>
                </a:lnTo>
                <a:lnTo>
                  <a:pt x="50" y="10"/>
                </a:lnTo>
                <a:lnTo>
                  <a:pt x="60" y="10"/>
                </a:lnTo>
                <a:lnTo>
                  <a:pt x="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7" name="Freeform 493"/>
          <p:cNvSpPr>
            <a:spLocks/>
          </p:cNvSpPr>
          <p:nvPr/>
        </p:nvSpPr>
        <p:spPr bwMode="auto">
          <a:xfrm>
            <a:off x="5119688" y="1968500"/>
            <a:ext cx="42862" cy="33338"/>
          </a:xfrm>
          <a:custGeom>
            <a:avLst/>
            <a:gdLst>
              <a:gd name="T0" fmla="*/ 2147483647 w 60"/>
              <a:gd name="T1" fmla="*/ 2147483647 h 41"/>
              <a:gd name="T2" fmla="*/ 2147483647 w 60"/>
              <a:gd name="T3" fmla="*/ 2147483647 h 41"/>
              <a:gd name="T4" fmla="*/ 2147483647 w 60"/>
              <a:gd name="T5" fmla="*/ 2147483647 h 41"/>
              <a:gd name="T6" fmla="*/ 2147483647 w 60"/>
              <a:gd name="T7" fmla="*/ 2147483647 h 41"/>
              <a:gd name="T8" fmla="*/ 2147483647 w 60"/>
              <a:gd name="T9" fmla="*/ 2147483647 h 41"/>
              <a:gd name="T10" fmla="*/ 2147483647 w 60"/>
              <a:gd name="T11" fmla="*/ 2147483647 h 41"/>
              <a:gd name="T12" fmla="*/ 2147483647 w 60"/>
              <a:gd name="T13" fmla="*/ 2147483647 h 41"/>
              <a:gd name="T14" fmla="*/ 2147483647 w 60"/>
              <a:gd name="T15" fmla="*/ 2147483647 h 41"/>
              <a:gd name="T16" fmla="*/ 2147483647 w 60"/>
              <a:gd name="T17" fmla="*/ 2147483647 h 41"/>
              <a:gd name="T18" fmla="*/ 0 w 60"/>
              <a:gd name="T19" fmla="*/ 0 h 41"/>
              <a:gd name="T20" fmla="*/ 0 w 60"/>
              <a:gd name="T21" fmla="*/ 2147483647 h 41"/>
              <a:gd name="T22" fmla="*/ 2147483647 w 60"/>
              <a:gd name="T23" fmla="*/ 2147483647 h 41"/>
              <a:gd name="T24" fmla="*/ 2147483647 w 60"/>
              <a:gd name="T25" fmla="*/ 2147483647 h 41"/>
              <a:gd name="T26" fmla="*/ 2147483647 w 60"/>
              <a:gd name="T27" fmla="*/ 2147483647 h 41"/>
              <a:gd name="T28" fmla="*/ 2147483647 w 60"/>
              <a:gd name="T29" fmla="*/ 2147483647 h 41"/>
              <a:gd name="T30" fmla="*/ 2147483647 w 60"/>
              <a:gd name="T31" fmla="*/ 2147483647 h 41"/>
              <a:gd name="T32" fmla="*/ 2147483647 w 60"/>
              <a:gd name="T33" fmla="*/ 2147483647 h 41"/>
              <a:gd name="T34" fmla="*/ 2147483647 w 60"/>
              <a:gd name="T35" fmla="*/ 2147483647 h 41"/>
              <a:gd name="T36" fmla="*/ 2147483647 w 60"/>
              <a:gd name="T37" fmla="*/ 2147483647 h 41"/>
              <a:gd name="T38" fmla="*/ 2147483647 w 60"/>
              <a:gd name="T39" fmla="*/ 2147483647 h 41"/>
              <a:gd name="T40" fmla="*/ 2147483647 w 60"/>
              <a:gd name="T41" fmla="*/ 2147483647 h 4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1"/>
              <a:gd name="T65" fmla="*/ 60 w 60"/>
              <a:gd name="T66" fmla="*/ 41 h 4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1">
                <a:moveTo>
                  <a:pt x="60" y="41"/>
                </a:moveTo>
                <a:lnTo>
                  <a:pt x="60" y="41"/>
                </a:lnTo>
                <a:lnTo>
                  <a:pt x="60" y="33"/>
                </a:lnTo>
                <a:lnTo>
                  <a:pt x="54" y="25"/>
                </a:lnTo>
                <a:lnTo>
                  <a:pt x="48" y="19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19"/>
                </a:lnTo>
                <a:lnTo>
                  <a:pt x="42" y="25"/>
                </a:lnTo>
                <a:lnTo>
                  <a:pt x="46" y="31"/>
                </a:lnTo>
                <a:lnTo>
                  <a:pt x="48" y="37"/>
                </a:lnTo>
                <a:lnTo>
                  <a:pt x="50" y="41"/>
                </a:lnTo>
                <a:lnTo>
                  <a:pt x="6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8" name="Freeform 494"/>
          <p:cNvSpPr>
            <a:spLocks/>
          </p:cNvSpPr>
          <p:nvPr/>
        </p:nvSpPr>
        <p:spPr bwMode="auto">
          <a:xfrm>
            <a:off x="5119688" y="2001838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49" name="Freeform 495"/>
          <p:cNvSpPr>
            <a:spLocks/>
          </p:cNvSpPr>
          <p:nvPr/>
        </p:nvSpPr>
        <p:spPr bwMode="auto">
          <a:xfrm>
            <a:off x="5076825" y="2001838"/>
            <a:ext cx="42863" cy="31750"/>
          </a:xfrm>
          <a:custGeom>
            <a:avLst/>
            <a:gdLst>
              <a:gd name="T0" fmla="*/ 0 w 60"/>
              <a:gd name="T1" fmla="*/ 0 h 40"/>
              <a:gd name="T2" fmla="*/ 0 w 60"/>
              <a:gd name="T3" fmla="*/ 0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0 h 40"/>
              <a:gd name="T38" fmla="*/ 2147483647 w 60"/>
              <a:gd name="T39" fmla="*/ 0 h 40"/>
              <a:gd name="T40" fmla="*/ 0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6" y="16"/>
                </a:lnTo>
                <a:lnTo>
                  <a:pt x="12" y="22"/>
                </a:lnTo>
                <a:lnTo>
                  <a:pt x="18" y="28"/>
                </a:lnTo>
                <a:lnTo>
                  <a:pt x="28" y="34"/>
                </a:lnTo>
                <a:lnTo>
                  <a:pt x="36" y="38"/>
                </a:lnTo>
                <a:lnTo>
                  <a:pt x="48" y="40"/>
                </a:lnTo>
                <a:lnTo>
                  <a:pt x="60" y="40"/>
                </a:lnTo>
                <a:lnTo>
                  <a:pt x="60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4" y="12"/>
                </a:lnTo>
                <a:lnTo>
                  <a:pt x="12" y="6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0" name="Freeform 496"/>
          <p:cNvSpPr>
            <a:spLocks/>
          </p:cNvSpPr>
          <p:nvPr/>
        </p:nvSpPr>
        <p:spPr bwMode="auto">
          <a:xfrm>
            <a:off x="5076825" y="1968500"/>
            <a:ext cx="42863" cy="33338"/>
          </a:xfrm>
          <a:custGeom>
            <a:avLst/>
            <a:gdLst>
              <a:gd name="T0" fmla="*/ 2147483647 w 60"/>
              <a:gd name="T1" fmla="*/ 0 h 41"/>
              <a:gd name="T2" fmla="*/ 2147483647 w 60"/>
              <a:gd name="T3" fmla="*/ 0 h 41"/>
              <a:gd name="T4" fmla="*/ 2147483647 w 60"/>
              <a:gd name="T5" fmla="*/ 2147483647 h 41"/>
              <a:gd name="T6" fmla="*/ 2147483647 w 60"/>
              <a:gd name="T7" fmla="*/ 2147483647 h 41"/>
              <a:gd name="T8" fmla="*/ 2147483647 w 60"/>
              <a:gd name="T9" fmla="*/ 2147483647 h 41"/>
              <a:gd name="T10" fmla="*/ 2147483647 w 60"/>
              <a:gd name="T11" fmla="*/ 2147483647 h 41"/>
              <a:gd name="T12" fmla="*/ 2147483647 w 60"/>
              <a:gd name="T13" fmla="*/ 2147483647 h 41"/>
              <a:gd name="T14" fmla="*/ 2147483647 w 60"/>
              <a:gd name="T15" fmla="*/ 2147483647 h 41"/>
              <a:gd name="T16" fmla="*/ 2147483647 w 60"/>
              <a:gd name="T17" fmla="*/ 2147483647 h 41"/>
              <a:gd name="T18" fmla="*/ 0 w 60"/>
              <a:gd name="T19" fmla="*/ 2147483647 h 41"/>
              <a:gd name="T20" fmla="*/ 2147483647 w 60"/>
              <a:gd name="T21" fmla="*/ 2147483647 h 41"/>
              <a:gd name="T22" fmla="*/ 2147483647 w 60"/>
              <a:gd name="T23" fmla="*/ 2147483647 h 41"/>
              <a:gd name="T24" fmla="*/ 2147483647 w 60"/>
              <a:gd name="T25" fmla="*/ 2147483647 h 41"/>
              <a:gd name="T26" fmla="*/ 2147483647 w 60"/>
              <a:gd name="T27" fmla="*/ 2147483647 h 41"/>
              <a:gd name="T28" fmla="*/ 2147483647 w 60"/>
              <a:gd name="T29" fmla="*/ 2147483647 h 41"/>
              <a:gd name="T30" fmla="*/ 2147483647 w 60"/>
              <a:gd name="T31" fmla="*/ 2147483647 h 41"/>
              <a:gd name="T32" fmla="*/ 2147483647 w 60"/>
              <a:gd name="T33" fmla="*/ 2147483647 h 41"/>
              <a:gd name="T34" fmla="*/ 2147483647 w 60"/>
              <a:gd name="T35" fmla="*/ 2147483647 h 41"/>
              <a:gd name="T36" fmla="*/ 2147483647 w 60"/>
              <a:gd name="T37" fmla="*/ 2147483647 h 41"/>
              <a:gd name="T38" fmla="*/ 2147483647 w 60"/>
              <a:gd name="T39" fmla="*/ 2147483647 h 41"/>
              <a:gd name="T40" fmla="*/ 2147483647 w 60"/>
              <a:gd name="T41" fmla="*/ 0 h 4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1"/>
              <a:gd name="T65" fmla="*/ 60 w 60"/>
              <a:gd name="T66" fmla="*/ 41 h 4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1">
                <a:moveTo>
                  <a:pt x="60" y="0"/>
                </a:moveTo>
                <a:lnTo>
                  <a:pt x="60" y="0"/>
                </a:lnTo>
                <a:lnTo>
                  <a:pt x="48" y="2"/>
                </a:lnTo>
                <a:lnTo>
                  <a:pt x="36" y="4"/>
                </a:lnTo>
                <a:lnTo>
                  <a:pt x="28" y="8"/>
                </a:lnTo>
                <a:lnTo>
                  <a:pt x="18" y="12"/>
                </a:lnTo>
                <a:lnTo>
                  <a:pt x="12" y="19"/>
                </a:lnTo>
                <a:lnTo>
                  <a:pt x="6" y="25"/>
                </a:lnTo>
                <a:lnTo>
                  <a:pt x="2" y="33"/>
                </a:lnTo>
                <a:lnTo>
                  <a:pt x="0" y="41"/>
                </a:lnTo>
                <a:lnTo>
                  <a:pt x="12" y="41"/>
                </a:lnTo>
                <a:lnTo>
                  <a:pt x="12" y="37"/>
                </a:lnTo>
                <a:lnTo>
                  <a:pt x="14" y="31"/>
                </a:lnTo>
                <a:lnTo>
                  <a:pt x="18" y="25"/>
                </a:lnTo>
                <a:lnTo>
                  <a:pt x="24" y="19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60" y="12"/>
                </a:lnTo>
                <a:lnTo>
                  <a:pt x="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1" name="Freeform 497"/>
          <p:cNvSpPr>
            <a:spLocks/>
          </p:cNvSpPr>
          <p:nvPr/>
        </p:nvSpPr>
        <p:spPr bwMode="auto">
          <a:xfrm>
            <a:off x="5119688" y="2012950"/>
            <a:ext cx="42862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60" y="32"/>
                </a:lnTo>
                <a:lnTo>
                  <a:pt x="54" y="24"/>
                </a:lnTo>
                <a:lnTo>
                  <a:pt x="48" y="16"/>
                </a:lnTo>
                <a:lnTo>
                  <a:pt x="42" y="10"/>
                </a:lnTo>
                <a:lnTo>
                  <a:pt x="32" y="6"/>
                </a:lnTo>
                <a:lnTo>
                  <a:pt x="24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20" y="12"/>
                </a:lnTo>
                <a:lnTo>
                  <a:pt x="28" y="14"/>
                </a:lnTo>
                <a:lnTo>
                  <a:pt x="36" y="20"/>
                </a:lnTo>
                <a:lnTo>
                  <a:pt x="42" y="24"/>
                </a:lnTo>
                <a:lnTo>
                  <a:pt x="46" y="28"/>
                </a:lnTo>
                <a:lnTo>
                  <a:pt x="48" y="34"/>
                </a:lnTo>
                <a:lnTo>
                  <a:pt x="5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2" name="Freeform 498"/>
          <p:cNvSpPr>
            <a:spLocks/>
          </p:cNvSpPr>
          <p:nvPr/>
        </p:nvSpPr>
        <p:spPr bwMode="auto">
          <a:xfrm>
            <a:off x="5119688" y="2044700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38"/>
                </a:lnTo>
                <a:lnTo>
                  <a:pt x="24" y="38"/>
                </a:lnTo>
                <a:lnTo>
                  <a:pt x="32" y="34"/>
                </a:lnTo>
                <a:lnTo>
                  <a:pt x="42" y="30"/>
                </a:lnTo>
                <a:lnTo>
                  <a:pt x="48" y="24"/>
                </a:lnTo>
                <a:lnTo>
                  <a:pt x="54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6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3" name="Freeform 499"/>
          <p:cNvSpPr>
            <a:spLocks/>
          </p:cNvSpPr>
          <p:nvPr/>
        </p:nvSpPr>
        <p:spPr bwMode="auto">
          <a:xfrm>
            <a:off x="5076825" y="2044700"/>
            <a:ext cx="42863" cy="31750"/>
          </a:xfrm>
          <a:custGeom>
            <a:avLst/>
            <a:gdLst>
              <a:gd name="T0" fmla="*/ 0 w 60"/>
              <a:gd name="T1" fmla="*/ 0 h 40"/>
              <a:gd name="T2" fmla="*/ 0 w 60"/>
              <a:gd name="T3" fmla="*/ 0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0 h 40"/>
              <a:gd name="T38" fmla="*/ 2147483647 w 60"/>
              <a:gd name="T39" fmla="*/ 0 h 40"/>
              <a:gd name="T40" fmla="*/ 0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6" y="16"/>
                </a:lnTo>
                <a:lnTo>
                  <a:pt x="12" y="24"/>
                </a:lnTo>
                <a:lnTo>
                  <a:pt x="18" y="30"/>
                </a:lnTo>
                <a:lnTo>
                  <a:pt x="28" y="34"/>
                </a:lnTo>
                <a:lnTo>
                  <a:pt x="36" y="38"/>
                </a:lnTo>
                <a:lnTo>
                  <a:pt x="48" y="38"/>
                </a:lnTo>
                <a:lnTo>
                  <a:pt x="60" y="40"/>
                </a:lnTo>
                <a:lnTo>
                  <a:pt x="60" y="30"/>
                </a:lnTo>
                <a:lnTo>
                  <a:pt x="50" y="28"/>
                </a:lnTo>
                <a:lnTo>
                  <a:pt x="40" y="26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4" y="12"/>
                </a:lnTo>
                <a:lnTo>
                  <a:pt x="12" y="6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4" name="Freeform 500"/>
          <p:cNvSpPr>
            <a:spLocks/>
          </p:cNvSpPr>
          <p:nvPr/>
        </p:nvSpPr>
        <p:spPr bwMode="auto">
          <a:xfrm>
            <a:off x="5076825" y="2012950"/>
            <a:ext cx="42863" cy="31750"/>
          </a:xfrm>
          <a:custGeom>
            <a:avLst/>
            <a:gdLst>
              <a:gd name="T0" fmla="*/ 2147483647 w 60"/>
              <a:gd name="T1" fmla="*/ 0 h 40"/>
              <a:gd name="T2" fmla="*/ 2147483647 w 60"/>
              <a:gd name="T3" fmla="*/ 0 h 40"/>
              <a:gd name="T4" fmla="*/ 2147483647 w 60"/>
              <a:gd name="T5" fmla="*/ 0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0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0"/>
                </a:moveTo>
                <a:lnTo>
                  <a:pt x="60" y="0"/>
                </a:lnTo>
                <a:lnTo>
                  <a:pt x="48" y="0"/>
                </a:lnTo>
                <a:lnTo>
                  <a:pt x="36" y="2"/>
                </a:lnTo>
                <a:lnTo>
                  <a:pt x="28" y="6"/>
                </a:lnTo>
                <a:lnTo>
                  <a:pt x="18" y="10"/>
                </a:lnTo>
                <a:lnTo>
                  <a:pt x="12" y="16"/>
                </a:lnTo>
                <a:lnTo>
                  <a:pt x="6" y="24"/>
                </a:lnTo>
                <a:lnTo>
                  <a:pt x="2" y="32"/>
                </a:lnTo>
                <a:lnTo>
                  <a:pt x="0" y="40"/>
                </a:lnTo>
                <a:lnTo>
                  <a:pt x="12" y="40"/>
                </a:lnTo>
                <a:lnTo>
                  <a:pt x="12" y="34"/>
                </a:lnTo>
                <a:lnTo>
                  <a:pt x="14" y="28"/>
                </a:lnTo>
                <a:lnTo>
                  <a:pt x="18" y="24"/>
                </a:lnTo>
                <a:lnTo>
                  <a:pt x="24" y="20"/>
                </a:lnTo>
                <a:lnTo>
                  <a:pt x="30" y="14"/>
                </a:lnTo>
                <a:lnTo>
                  <a:pt x="40" y="12"/>
                </a:lnTo>
                <a:lnTo>
                  <a:pt x="50" y="10"/>
                </a:lnTo>
                <a:lnTo>
                  <a:pt x="60" y="10"/>
                </a:lnTo>
                <a:lnTo>
                  <a:pt x="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5" name="Freeform 501"/>
          <p:cNvSpPr>
            <a:spLocks/>
          </p:cNvSpPr>
          <p:nvPr/>
        </p:nvSpPr>
        <p:spPr bwMode="auto">
          <a:xfrm>
            <a:off x="5119688" y="2054225"/>
            <a:ext cx="42862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60" y="34"/>
                </a:lnTo>
                <a:lnTo>
                  <a:pt x="54" y="26"/>
                </a:lnTo>
                <a:lnTo>
                  <a:pt x="48" y="20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20"/>
                </a:lnTo>
                <a:lnTo>
                  <a:pt x="42" y="26"/>
                </a:lnTo>
                <a:lnTo>
                  <a:pt x="46" y="32"/>
                </a:lnTo>
                <a:lnTo>
                  <a:pt x="48" y="38"/>
                </a:lnTo>
                <a:lnTo>
                  <a:pt x="50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6" name="Freeform 502"/>
          <p:cNvSpPr>
            <a:spLocks/>
          </p:cNvSpPr>
          <p:nvPr/>
        </p:nvSpPr>
        <p:spPr bwMode="auto">
          <a:xfrm>
            <a:off x="5119688" y="2087563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7" name="Freeform 503"/>
          <p:cNvSpPr>
            <a:spLocks/>
          </p:cNvSpPr>
          <p:nvPr/>
        </p:nvSpPr>
        <p:spPr bwMode="auto">
          <a:xfrm>
            <a:off x="5076825" y="2087563"/>
            <a:ext cx="42863" cy="31750"/>
          </a:xfrm>
          <a:custGeom>
            <a:avLst/>
            <a:gdLst>
              <a:gd name="T0" fmla="*/ 0 w 60"/>
              <a:gd name="T1" fmla="*/ 0 h 40"/>
              <a:gd name="T2" fmla="*/ 0 w 60"/>
              <a:gd name="T3" fmla="*/ 0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0 h 40"/>
              <a:gd name="T38" fmla="*/ 2147483647 w 60"/>
              <a:gd name="T39" fmla="*/ 0 h 40"/>
              <a:gd name="T40" fmla="*/ 0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6" y="16"/>
                </a:lnTo>
                <a:lnTo>
                  <a:pt x="12" y="22"/>
                </a:lnTo>
                <a:lnTo>
                  <a:pt x="18" y="28"/>
                </a:lnTo>
                <a:lnTo>
                  <a:pt x="28" y="34"/>
                </a:lnTo>
                <a:lnTo>
                  <a:pt x="36" y="38"/>
                </a:lnTo>
                <a:lnTo>
                  <a:pt x="48" y="40"/>
                </a:lnTo>
                <a:lnTo>
                  <a:pt x="60" y="40"/>
                </a:lnTo>
                <a:lnTo>
                  <a:pt x="60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4" y="12"/>
                </a:lnTo>
                <a:lnTo>
                  <a:pt x="12" y="6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8" name="Freeform 504"/>
          <p:cNvSpPr>
            <a:spLocks/>
          </p:cNvSpPr>
          <p:nvPr/>
        </p:nvSpPr>
        <p:spPr bwMode="auto">
          <a:xfrm>
            <a:off x="5076825" y="2054225"/>
            <a:ext cx="42863" cy="33338"/>
          </a:xfrm>
          <a:custGeom>
            <a:avLst/>
            <a:gdLst>
              <a:gd name="T0" fmla="*/ 2147483647 w 60"/>
              <a:gd name="T1" fmla="*/ 0 h 42"/>
              <a:gd name="T2" fmla="*/ 2147483647 w 60"/>
              <a:gd name="T3" fmla="*/ 0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2147483647 h 42"/>
              <a:gd name="T20" fmla="*/ 2147483647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0"/>
                </a:moveTo>
                <a:lnTo>
                  <a:pt x="60" y="0"/>
                </a:lnTo>
                <a:lnTo>
                  <a:pt x="48" y="2"/>
                </a:lnTo>
                <a:lnTo>
                  <a:pt x="36" y="4"/>
                </a:lnTo>
                <a:lnTo>
                  <a:pt x="28" y="8"/>
                </a:lnTo>
                <a:lnTo>
                  <a:pt x="18" y="12"/>
                </a:lnTo>
                <a:lnTo>
                  <a:pt x="12" y="20"/>
                </a:lnTo>
                <a:lnTo>
                  <a:pt x="6" y="26"/>
                </a:lnTo>
                <a:lnTo>
                  <a:pt x="2" y="34"/>
                </a:lnTo>
                <a:lnTo>
                  <a:pt x="0" y="42"/>
                </a:lnTo>
                <a:lnTo>
                  <a:pt x="12" y="42"/>
                </a:lnTo>
                <a:lnTo>
                  <a:pt x="12" y="38"/>
                </a:lnTo>
                <a:lnTo>
                  <a:pt x="14" y="32"/>
                </a:lnTo>
                <a:lnTo>
                  <a:pt x="18" y="26"/>
                </a:lnTo>
                <a:lnTo>
                  <a:pt x="24" y="20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60" y="12"/>
                </a:lnTo>
                <a:lnTo>
                  <a:pt x="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59" name="Freeform 505"/>
          <p:cNvSpPr>
            <a:spLocks/>
          </p:cNvSpPr>
          <p:nvPr/>
        </p:nvSpPr>
        <p:spPr bwMode="auto">
          <a:xfrm>
            <a:off x="5119688" y="2098675"/>
            <a:ext cx="42862" cy="31750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0 h 40"/>
              <a:gd name="T18" fmla="*/ 0 w 60"/>
              <a:gd name="T19" fmla="*/ 0 h 40"/>
              <a:gd name="T20" fmla="*/ 0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40"/>
                </a:moveTo>
                <a:lnTo>
                  <a:pt x="60" y="40"/>
                </a:lnTo>
                <a:lnTo>
                  <a:pt x="60" y="32"/>
                </a:lnTo>
                <a:lnTo>
                  <a:pt x="54" y="24"/>
                </a:lnTo>
                <a:lnTo>
                  <a:pt x="48" y="16"/>
                </a:lnTo>
                <a:lnTo>
                  <a:pt x="42" y="10"/>
                </a:lnTo>
                <a:lnTo>
                  <a:pt x="32" y="6"/>
                </a:lnTo>
                <a:lnTo>
                  <a:pt x="24" y="2"/>
                </a:ln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20" y="12"/>
                </a:lnTo>
                <a:lnTo>
                  <a:pt x="28" y="14"/>
                </a:lnTo>
                <a:lnTo>
                  <a:pt x="36" y="20"/>
                </a:lnTo>
                <a:lnTo>
                  <a:pt x="42" y="24"/>
                </a:lnTo>
                <a:lnTo>
                  <a:pt x="46" y="28"/>
                </a:lnTo>
                <a:lnTo>
                  <a:pt x="48" y="34"/>
                </a:lnTo>
                <a:lnTo>
                  <a:pt x="5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60" name="Freeform 506"/>
          <p:cNvSpPr>
            <a:spLocks/>
          </p:cNvSpPr>
          <p:nvPr/>
        </p:nvSpPr>
        <p:spPr bwMode="auto">
          <a:xfrm>
            <a:off x="5119688" y="2130425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38"/>
                </a:lnTo>
                <a:lnTo>
                  <a:pt x="24" y="38"/>
                </a:lnTo>
                <a:lnTo>
                  <a:pt x="32" y="34"/>
                </a:lnTo>
                <a:lnTo>
                  <a:pt x="42" y="30"/>
                </a:lnTo>
                <a:lnTo>
                  <a:pt x="48" y="24"/>
                </a:lnTo>
                <a:lnTo>
                  <a:pt x="54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6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61" name="Freeform 507"/>
          <p:cNvSpPr>
            <a:spLocks/>
          </p:cNvSpPr>
          <p:nvPr/>
        </p:nvSpPr>
        <p:spPr bwMode="auto">
          <a:xfrm>
            <a:off x="5076825" y="2130425"/>
            <a:ext cx="42863" cy="31750"/>
          </a:xfrm>
          <a:custGeom>
            <a:avLst/>
            <a:gdLst>
              <a:gd name="T0" fmla="*/ 0 w 60"/>
              <a:gd name="T1" fmla="*/ 0 h 40"/>
              <a:gd name="T2" fmla="*/ 0 w 60"/>
              <a:gd name="T3" fmla="*/ 0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0 h 40"/>
              <a:gd name="T38" fmla="*/ 2147483647 w 60"/>
              <a:gd name="T39" fmla="*/ 0 h 40"/>
              <a:gd name="T40" fmla="*/ 0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6" y="16"/>
                </a:lnTo>
                <a:lnTo>
                  <a:pt x="12" y="24"/>
                </a:lnTo>
                <a:lnTo>
                  <a:pt x="18" y="30"/>
                </a:lnTo>
                <a:lnTo>
                  <a:pt x="28" y="34"/>
                </a:lnTo>
                <a:lnTo>
                  <a:pt x="36" y="38"/>
                </a:lnTo>
                <a:lnTo>
                  <a:pt x="48" y="38"/>
                </a:lnTo>
                <a:lnTo>
                  <a:pt x="60" y="40"/>
                </a:lnTo>
                <a:lnTo>
                  <a:pt x="60" y="30"/>
                </a:lnTo>
                <a:lnTo>
                  <a:pt x="50" y="28"/>
                </a:lnTo>
                <a:lnTo>
                  <a:pt x="40" y="26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4" y="12"/>
                </a:lnTo>
                <a:lnTo>
                  <a:pt x="12" y="6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62" name="Freeform 508"/>
          <p:cNvSpPr>
            <a:spLocks/>
          </p:cNvSpPr>
          <p:nvPr/>
        </p:nvSpPr>
        <p:spPr bwMode="auto">
          <a:xfrm>
            <a:off x="5076825" y="2098675"/>
            <a:ext cx="42863" cy="31750"/>
          </a:xfrm>
          <a:custGeom>
            <a:avLst/>
            <a:gdLst>
              <a:gd name="T0" fmla="*/ 2147483647 w 60"/>
              <a:gd name="T1" fmla="*/ 0 h 40"/>
              <a:gd name="T2" fmla="*/ 2147483647 w 60"/>
              <a:gd name="T3" fmla="*/ 0 h 40"/>
              <a:gd name="T4" fmla="*/ 2147483647 w 60"/>
              <a:gd name="T5" fmla="*/ 0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0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2147483647 h 40"/>
              <a:gd name="T38" fmla="*/ 2147483647 w 60"/>
              <a:gd name="T39" fmla="*/ 2147483647 h 40"/>
              <a:gd name="T40" fmla="*/ 2147483647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60" y="0"/>
                </a:moveTo>
                <a:lnTo>
                  <a:pt x="60" y="0"/>
                </a:lnTo>
                <a:lnTo>
                  <a:pt x="48" y="0"/>
                </a:lnTo>
                <a:lnTo>
                  <a:pt x="36" y="2"/>
                </a:lnTo>
                <a:lnTo>
                  <a:pt x="28" y="6"/>
                </a:lnTo>
                <a:lnTo>
                  <a:pt x="18" y="10"/>
                </a:lnTo>
                <a:lnTo>
                  <a:pt x="12" y="16"/>
                </a:lnTo>
                <a:lnTo>
                  <a:pt x="6" y="24"/>
                </a:lnTo>
                <a:lnTo>
                  <a:pt x="2" y="32"/>
                </a:lnTo>
                <a:lnTo>
                  <a:pt x="0" y="40"/>
                </a:lnTo>
                <a:lnTo>
                  <a:pt x="12" y="40"/>
                </a:lnTo>
                <a:lnTo>
                  <a:pt x="12" y="34"/>
                </a:lnTo>
                <a:lnTo>
                  <a:pt x="14" y="28"/>
                </a:lnTo>
                <a:lnTo>
                  <a:pt x="18" y="24"/>
                </a:lnTo>
                <a:lnTo>
                  <a:pt x="24" y="20"/>
                </a:lnTo>
                <a:lnTo>
                  <a:pt x="30" y="14"/>
                </a:lnTo>
                <a:lnTo>
                  <a:pt x="40" y="12"/>
                </a:lnTo>
                <a:lnTo>
                  <a:pt x="50" y="10"/>
                </a:lnTo>
                <a:lnTo>
                  <a:pt x="60" y="10"/>
                </a:lnTo>
                <a:lnTo>
                  <a:pt x="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63" name="Freeform 509"/>
          <p:cNvSpPr>
            <a:spLocks/>
          </p:cNvSpPr>
          <p:nvPr/>
        </p:nvSpPr>
        <p:spPr bwMode="auto">
          <a:xfrm>
            <a:off x="5119688" y="2139950"/>
            <a:ext cx="42862" cy="33338"/>
          </a:xfrm>
          <a:custGeom>
            <a:avLst/>
            <a:gdLst>
              <a:gd name="T0" fmla="*/ 2147483647 w 60"/>
              <a:gd name="T1" fmla="*/ 2147483647 h 42"/>
              <a:gd name="T2" fmla="*/ 2147483647 w 60"/>
              <a:gd name="T3" fmla="*/ 2147483647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0 h 42"/>
              <a:gd name="T20" fmla="*/ 0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42"/>
                </a:moveTo>
                <a:lnTo>
                  <a:pt x="60" y="42"/>
                </a:lnTo>
                <a:lnTo>
                  <a:pt x="60" y="34"/>
                </a:lnTo>
                <a:lnTo>
                  <a:pt x="54" y="26"/>
                </a:lnTo>
                <a:lnTo>
                  <a:pt x="48" y="20"/>
                </a:lnTo>
                <a:lnTo>
                  <a:pt x="42" y="12"/>
                </a:lnTo>
                <a:lnTo>
                  <a:pt x="32" y="8"/>
                </a:lnTo>
                <a:lnTo>
                  <a:pt x="24" y="4"/>
                </a:lnTo>
                <a:lnTo>
                  <a:pt x="12" y="2"/>
                </a:lnTo>
                <a:lnTo>
                  <a:pt x="0" y="0"/>
                </a:lnTo>
                <a:lnTo>
                  <a:pt x="0" y="12"/>
                </a:lnTo>
                <a:lnTo>
                  <a:pt x="10" y="12"/>
                </a:lnTo>
                <a:lnTo>
                  <a:pt x="20" y="14"/>
                </a:lnTo>
                <a:lnTo>
                  <a:pt x="28" y="16"/>
                </a:lnTo>
                <a:lnTo>
                  <a:pt x="36" y="20"/>
                </a:lnTo>
                <a:lnTo>
                  <a:pt x="42" y="26"/>
                </a:lnTo>
                <a:lnTo>
                  <a:pt x="46" y="32"/>
                </a:lnTo>
                <a:lnTo>
                  <a:pt x="48" y="38"/>
                </a:lnTo>
                <a:lnTo>
                  <a:pt x="50" y="42"/>
                </a:lnTo>
                <a:lnTo>
                  <a:pt x="6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64" name="Freeform 510"/>
          <p:cNvSpPr>
            <a:spLocks/>
          </p:cNvSpPr>
          <p:nvPr/>
        </p:nvSpPr>
        <p:spPr bwMode="auto">
          <a:xfrm>
            <a:off x="5119688" y="2173288"/>
            <a:ext cx="42862" cy="31750"/>
          </a:xfrm>
          <a:custGeom>
            <a:avLst/>
            <a:gdLst>
              <a:gd name="T0" fmla="*/ 0 w 60"/>
              <a:gd name="T1" fmla="*/ 2147483647 h 40"/>
              <a:gd name="T2" fmla="*/ 0 w 60"/>
              <a:gd name="T3" fmla="*/ 2147483647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0 h 40"/>
              <a:gd name="T20" fmla="*/ 2147483647 w 60"/>
              <a:gd name="T21" fmla="*/ 0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0 w 60"/>
              <a:gd name="T37" fmla="*/ 2147483647 h 40"/>
              <a:gd name="T38" fmla="*/ 0 w 60"/>
              <a:gd name="T39" fmla="*/ 2147483647 h 40"/>
              <a:gd name="T40" fmla="*/ 0 w 60"/>
              <a:gd name="T41" fmla="*/ 2147483647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40"/>
                </a:moveTo>
                <a:lnTo>
                  <a:pt x="0" y="40"/>
                </a:lnTo>
                <a:lnTo>
                  <a:pt x="12" y="40"/>
                </a:lnTo>
                <a:lnTo>
                  <a:pt x="24" y="38"/>
                </a:lnTo>
                <a:lnTo>
                  <a:pt x="32" y="34"/>
                </a:lnTo>
                <a:lnTo>
                  <a:pt x="42" y="28"/>
                </a:lnTo>
                <a:lnTo>
                  <a:pt x="48" y="22"/>
                </a:lnTo>
                <a:lnTo>
                  <a:pt x="54" y="16"/>
                </a:lnTo>
                <a:lnTo>
                  <a:pt x="60" y="8"/>
                </a:lnTo>
                <a:lnTo>
                  <a:pt x="60" y="0"/>
                </a:lnTo>
                <a:lnTo>
                  <a:pt x="50" y="0"/>
                </a:lnTo>
                <a:lnTo>
                  <a:pt x="48" y="6"/>
                </a:lnTo>
                <a:lnTo>
                  <a:pt x="46" y="12"/>
                </a:lnTo>
                <a:lnTo>
                  <a:pt x="42" y="16"/>
                </a:lnTo>
                <a:lnTo>
                  <a:pt x="36" y="20"/>
                </a:lnTo>
                <a:lnTo>
                  <a:pt x="28" y="24"/>
                </a:lnTo>
                <a:lnTo>
                  <a:pt x="20" y="28"/>
                </a:lnTo>
                <a:lnTo>
                  <a:pt x="10" y="28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65" name="Freeform 511"/>
          <p:cNvSpPr>
            <a:spLocks/>
          </p:cNvSpPr>
          <p:nvPr/>
        </p:nvSpPr>
        <p:spPr bwMode="auto">
          <a:xfrm>
            <a:off x="5076825" y="2173288"/>
            <a:ext cx="42863" cy="31750"/>
          </a:xfrm>
          <a:custGeom>
            <a:avLst/>
            <a:gdLst>
              <a:gd name="T0" fmla="*/ 0 w 60"/>
              <a:gd name="T1" fmla="*/ 0 h 40"/>
              <a:gd name="T2" fmla="*/ 0 w 60"/>
              <a:gd name="T3" fmla="*/ 0 h 40"/>
              <a:gd name="T4" fmla="*/ 2147483647 w 60"/>
              <a:gd name="T5" fmla="*/ 2147483647 h 40"/>
              <a:gd name="T6" fmla="*/ 2147483647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2147483647 w 60"/>
              <a:gd name="T29" fmla="*/ 2147483647 h 40"/>
              <a:gd name="T30" fmla="*/ 2147483647 w 60"/>
              <a:gd name="T31" fmla="*/ 2147483647 h 40"/>
              <a:gd name="T32" fmla="*/ 2147483647 w 60"/>
              <a:gd name="T33" fmla="*/ 2147483647 h 40"/>
              <a:gd name="T34" fmla="*/ 2147483647 w 60"/>
              <a:gd name="T35" fmla="*/ 2147483647 h 40"/>
              <a:gd name="T36" fmla="*/ 2147483647 w 60"/>
              <a:gd name="T37" fmla="*/ 0 h 40"/>
              <a:gd name="T38" fmla="*/ 2147483647 w 60"/>
              <a:gd name="T39" fmla="*/ 0 h 40"/>
              <a:gd name="T40" fmla="*/ 0 w 60"/>
              <a:gd name="T41" fmla="*/ 0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0"/>
              <a:gd name="T65" fmla="*/ 60 w 60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0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6" y="16"/>
                </a:lnTo>
                <a:lnTo>
                  <a:pt x="12" y="22"/>
                </a:lnTo>
                <a:lnTo>
                  <a:pt x="18" y="28"/>
                </a:lnTo>
                <a:lnTo>
                  <a:pt x="28" y="34"/>
                </a:lnTo>
                <a:lnTo>
                  <a:pt x="36" y="38"/>
                </a:lnTo>
                <a:lnTo>
                  <a:pt x="48" y="40"/>
                </a:lnTo>
                <a:lnTo>
                  <a:pt x="60" y="40"/>
                </a:lnTo>
                <a:lnTo>
                  <a:pt x="60" y="30"/>
                </a:lnTo>
                <a:lnTo>
                  <a:pt x="50" y="28"/>
                </a:lnTo>
                <a:lnTo>
                  <a:pt x="40" y="28"/>
                </a:lnTo>
                <a:lnTo>
                  <a:pt x="30" y="24"/>
                </a:lnTo>
                <a:lnTo>
                  <a:pt x="24" y="20"/>
                </a:lnTo>
                <a:lnTo>
                  <a:pt x="18" y="16"/>
                </a:lnTo>
                <a:lnTo>
                  <a:pt x="14" y="12"/>
                </a:lnTo>
                <a:lnTo>
                  <a:pt x="12" y="6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66" name="Freeform 512"/>
          <p:cNvSpPr>
            <a:spLocks/>
          </p:cNvSpPr>
          <p:nvPr/>
        </p:nvSpPr>
        <p:spPr bwMode="auto">
          <a:xfrm>
            <a:off x="5076825" y="2139950"/>
            <a:ext cx="42863" cy="33338"/>
          </a:xfrm>
          <a:custGeom>
            <a:avLst/>
            <a:gdLst>
              <a:gd name="T0" fmla="*/ 2147483647 w 60"/>
              <a:gd name="T1" fmla="*/ 0 h 42"/>
              <a:gd name="T2" fmla="*/ 2147483647 w 60"/>
              <a:gd name="T3" fmla="*/ 0 h 42"/>
              <a:gd name="T4" fmla="*/ 2147483647 w 60"/>
              <a:gd name="T5" fmla="*/ 2147483647 h 42"/>
              <a:gd name="T6" fmla="*/ 2147483647 w 60"/>
              <a:gd name="T7" fmla="*/ 2147483647 h 42"/>
              <a:gd name="T8" fmla="*/ 2147483647 w 60"/>
              <a:gd name="T9" fmla="*/ 2147483647 h 42"/>
              <a:gd name="T10" fmla="*/ 2147483647 w 60"/>
              <a:gd name="T11" fmla="*/ 2147483647 h 42"/>
              <a:gd name="T12" fmla="*/ 2147483647 w 60"/>
              <a:gd name="T13" fmla="*/ 2147483647 h 42"/>
              <a:gd name="T14" fmla="*/ 2147483647 w 60"/>
              <a:gd name="T15" fmla="*/ 2147483647 h 42"/>
              <a:gd name="T16" fmla="*/ 2147483647 w 60"/>
              <a:gd name="T17" fmla="*/ 2147483647 h 42"/>
              <a:gd name="T18" fmla="*/ 0 w 60"/>
              <a:gd name="T19" fmla="*/ 2147483647 h 42"/>
              <a:gd name="T20" fmla="*/ 2147483647 w 60"/>
              <a:gd name="T21" fmla="*/ 2147483647 h 42"/>
              <a:gd name="T22" fmla="*/ 2147483647 w 60"/>
              <a:gd name="T23" fmla="*/ 2147483647 h 42"/>
              <a:gd name="T24" fmla="*/ 2147483647 w 60"/>
              <a:gd name="T25" fmla="*/ 2147483647 h 42"/>
              <a:gd name="T26" fmla="*/ 2147483647 w 60"/>
              <a:gd name="T27" fmla="*/ 2147483647 h 42"/>
              <a:gd name="T28" fmla="*/ 2147483647 w 60"/>
              <a:gd name="T29" fmla="*/ 2147483647 h 42"/>
              <a:gd name="T30" fmla="*/ 2147483647 w 60"/>
              <a:gd name="T31" fmla="*/ 2147483647 h 42"/>
              <a:gd name="T32" fmla="*/ 2147483647 w 60"/>
              <a:gd name="T33" fmla="*/ 2147483647 h 42"/>
              <a:gd name="T34" fmla="*/ 2147483647 w 60"/>
              <a:gd name="T35" fmla="*/ 2147483647 h 42"/>
              <a:gd name="T36" fmla="*/ 2147483647 w 60"/>
              <a:gd name="T37" fmla="*/ 2147483647 h 42"/>
              <a:gd name="T38" fmla="*/ 2147483647 w 60"/>
              <a:gd name="T39" fmla="*/ 2147483647 h 42"/>
              <a:gd name="T40" fmla="*/ 2147483647 w 60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"/>
              <a:gd name="T64" fmla="*/ 0 h 42"/>
              <a:gd name="T65" fmla="*/ 60 w 60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" h="42">
                <a:moveTo>
                  <a:pt x="60" y="0"/>
                </a:moveTo>
                <a:lnTo>
                  <a:pt x="60" y="0"/>
                </a:lnTo>
                <a:lnTo>
                  <a:pt x="48" y="2"/>
                </a:lnTo>
                <a:lnTo>
                  <a:pt x="36" y="4"/>
                </a:lnTo>
                <a:lnTo>
                  <a:pt x="28" y="8"/>
                </a:lnTo>
                <a:lnTo>
                  <a:pt x="18" y="12"/>
                </a:lnTo>
                <a:lnTo>
                  <a:pt x="12" y="20"/>
                </a:lnTo>
                <a:lnTo>
                  <a:pt x="6" y="26"/>
                </a:lnTo>
                <a:lnTo>
                  <a:pt x="2" y="34"/>
                </a:lnTo>
                <a:lnTo>
                  <a:pt x="0" y="42"/>
                </a:lnTo>
                <a:lnTo>
                  <a:pt x="12" y="42"/>
                </a:lnTo>
                <a:lnTo>
                  <a:pt x="12" y="38"/>
                </a:lnTo>
                <a:lnTo>
                  <a:pt x="14" y="32"/>
                </a:lnTo>
                <a:lnTo>
                  <a:pt x="18" y="26"/>
                </a:lnTo>
                <a:lnTo>
                  <a:pt x="24" y="20"/>
                </a:lnTo>
                <a:lnTo>
                  <a:pt x="30" y="16"/>
                </a:lnTo>
                <a:lnTo>
                  <a:pt x="40" y="14"/>
                </a:lnTo>
                <a:lnTo>
                  <a:pt x="50" y="12"/>
                </a:lnTo>
                <a:lnTo>
                  <a:pt x="60" y="12"/>
                </a:lnTo>
                <a:lnTo>
                  <a:pt x="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67" name="Rectangle 513"/>
          <p:cNvSpPr>
            <a:spLocks noChangeArrowheads="1"/>
          </p:cNvSpPr>
          <p:nvPr/>
        </p:nvSpPr>
        <p:spPr bwMode="auto">
          <a:xfrm>
            <a:off x="6810375" y="1624013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68" name="Rectangle 514"/>
          <p:cNvSpPr>
            <a:spLocks noChangeArrowheads="1"/>
          </p:cNvSpPr>
          <p:nvPr/>
        </p:nvSpPr>
        <p:spPr bwMode="auto">
          <a:xfrm>
            <a:off x="6829425" y="1624013"/>
            <a:ext cx="4969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G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69" name="Rectangle 515"/>
          <p:cNvSpPr>
            <a:spLocks noChangeArrowheads="1"/>
          </p:cNvSpPr>
          <p:nvPr/>
        </p:nvSpPr>
        <p:spPr bwMode="auto">
          <a:xfrm>
            <a:off x="6888163" y="1624013"/>
            <a:ext cx="5450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70" name="Rectangle 516"/>
          <p:cNvSpPr>
            <a:spLocks noChangeArrowheads="1"/>
          </p:cNvSpPr>
          <p:nvPr/>
        </p:nvSpPr>
        <p:spPr bwMode="auto">
          <a:xfrm>
            <a:off x="6938963" y="1624013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71" name="Rectangle 517"/>
          <p:cNvSpPr>
            <a:spLocks noChangeArrowheads="1"/>
          </p:cNvSpPr>
          <p:nvPr/>
        </p:nvSpPr>
        <p:spPr bwMode="auto">
          <a:xfrm>
            <a:off x="6959600" y="1624013"/>
            <a:ext cx="4007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T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72" name="Rectangle 518"/>
          <p:cNvSpPr>
            <a:spLocks noChangeArrowheads="1"/>
          </p:cNvSpPr>
          <p:nvPr/>
        </p:nvSpPr>
        <p:spPr bwMode="auto">
          <a:xfrm>
            <a:off x="7004050" y="1624013"/>
            <a:ext cx="5290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O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73" name="Rectangle 519"/>
          <p:cNvSpPr>
            <a:spLocks noChangeArrowheads="1"/>
          </p:cNvSpPr>
          <p:nvPr/>
        </p:nvSpPr>
        <p:spPr bwMode="auto">
          <a:xfrm>
            <a:off x="7061200" y="1624013"/>
            <a:ext cx="4488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R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74" name="Rectangle 520"/>
          <p:cNvSpPr>
            <a:spLocks noChangeArrowheads="1"/>
          </p:cNvSpPr>
          <p:nvPr/>
        </p:nvSpPr>
        <p:spPr bwMode="auto">
          <a:xfrm>
            <a:off x="6810375" y="1712913"/>
            <a:ext cx="4328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C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75" name="Rectangle 521"/>
          <p:cNvSpPr>
            <a:spLocks noChangeArrowheads="1"/>
          </p:cNvSpPr>
          <p:nvPr/>
        </p:nvSpPr>
        <p:spPr bwMode="auto">
          <a:xfrm>
            <a:off x="6862763" y="1712913"/>
            <a:ext cx="5290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O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76" name="Rectangle 522"/>
          <p:cNvSpPr>
            <a:spLocks noChangeArrowheads="1"/>
          </p:cNvSpPr>
          <p:nvPr/>
        </p:nvSpPr>
        <p:spPr bwMode="auto">
          <a:xfrm>
            <a:off x="6919913" y="1712913"/>
            <a:ext cx="2084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I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77" name="Rectangle 523"/>
          <p:cNvSpPr>
            <a:spLocks noChangeArrowheads="1"/>
          </p:cNvSpPr>
          <p:nvPr/>
        </p:nvSpPr>
        <p:spPr bwMode="auto">
          <a:xfrm>
            <a:off x="6938963" y="1712913"/>
            <a:ext cx="3526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L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78" name="Freeform 524"/>
          <p:cNvSpPr>
            <a:spLocks/>
          </p:cNvSpPr>
          <p:nvPr/>
        </p:nvSpPr>
        <p:spPr bwMode="auto">
          <a:xfrm>
            <a:off x="8186738" y="1717675"/>
            <a:ext cx="134937" cy="25400"/>
          </a:xfrm>
          <a:custGeom>
            <a:avLst/>
            <a:gdLst>
              <a:gd name="T0" fmla="*/ 2147483647 w 194"/>
              <a:gd name="T1" fmla="*/ 2147483647 h 32"/>
              <a:gd name="T2" fmla="*/ 2147483647 w 194"/>
              <a:gd name="T3" fmla="*/ 0 h 32"/>
              <a:gd name="T4" fmla="*/ 0 w 194"/>
              <a:gd name="T5" fmla="*/ 0 h 32"/>
              <a:gd name="T6" fmla="*/ 0 w 194"/>
              <a:gd name="T7" fmla="*/ 2147483647 h 32"/>
              <a:gd name="T8" fmla="*/ 2147483647 w 194"/>
              <a:gd name="T9" fmla="*/ 2147483647 h 32"/>
              <a:gd name="T10" fmla="*/ 2147483647 w 194"/>
              <a:gd name="T11" fmla="*/ 214748364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4"/>
              <a:gd name="T19" fmla="*/ 0 h 32"/>
              <a:gd name="T20" fmla="*/ 194 w 194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4" h="32">
                <a:moveTo>
                  <a:pt x="194" y="12"/>
                </a:moveTo>
                <a:lnTo>
                  <a:pt x="194" y="0"/>
                </a:lnTo>
                <a:lnTo>
                  <a:pt x="0" y="0"/>
                </a:lnTo>
                <a:lnTo>
                  <a:pt x="0" y="32"/>
                </a:lnTo>
                <a:lnTo>
                  <a:pt x="194" y="32"/>
                </a:lnTo>
                <a:lnTo>
                  <a:pt x="194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79" name="Freeform 525"/>
          <p:cNvSpPr>
            <a:spLocks/>
          </p:cNvSpPr>
          <p:nvPr/>
        </p:nvSpPr>
        <p:spPr bwMode="auto">
          <a:xfrm>
            <a:off x="8294688" y="1689100"/>
            <a:ext cx="36512" cy="33338"/>
          </a:xfrm>
          <a:custGeom>
            <a:avLst/>
            <a:gdLst>
              <a:gd name="T0" fmla="*/ 2147483647 w 52"/>
              <a:gd name="T1" fmla="*/ 2147483647 h 42"/>
              <a:gd name="T2" fmla="*/ 2147483647 w 52"/>
              <a:gd name="T3" fmla="*/ 2147483647 h 42"/>
              <a:gd name="T4" fmla="*/ 2147483647 w 52"/>
              <a:gd name="T5" fmla="*/ 0 h 42"/>
              <a:gd name="T6" fmla="*/ 0 w 52"/>
              <a:gd name="T7" fmla="*/ 2147483647 h 42"/>
              <a:gd name="T8" fmla="*/ 2147483647 w 52"/>
              <a:gd name="T9" fmla="*/ 2147483647 h 42"/>
              <a:gd name="T10" fmla="*/ 2147483647 w 52"/>
              <a:gd name="T11" fmla="*/ 2147483647 h 42"/>
              <a:gd name="T12" fmla="*/ 2147483647 w 52"/>
              <a:gd name="T13" fmla="*/ 2147483647 h 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2"/>
              <a:gd name="T22" fmla="*/ 0 h 42"/>
              <a:gd name="T23" fmla="*/ 52 w 52"/>
              <a:gd name="T24" fmla="*/ 42 h 4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2" h="42">
                <a:moveTo>
                  <a:pt x="52" y="42"/>
                </a:moveTo>
                <a:lnTo>
                  <a:pt x="52" y="32"/>
                </a:lnTo>
                <a:lnTo>
                  <a:pt x="6" y="0"/>
                </a:lnTo>
                <a:lnTo>
                  <a:pt x="0" y="12"/>
                </a:lnTo>
                <a:lnTo>
                  <a:pt x="46" y="42"/>
                </a:lnTo>
                <a:lnTo>
                  <a:pt x="46" y="32"/>
                </a:lnTo>
                <a:lnTo>
                  <a:pt x="52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80" name="Freeform 526"/>
          <p:cNvSpPr>
            <a:spLocks/>
          </p:cNvSpPr>
          <p:nvPr/>
        </p:nvSpPr>
        <p:spPr bwMode="auto">
          <a:xfrm>
            <a:off x="8331200" y="1717675"/>
            <a:ext cx="22225" cy="25400"/>
          </a:xfrm>
          <a:custGeom>
            <a:avLst/>
            <a:gdLst>
              <a:gd name="T0" fmla="*/ 0 w 32"/>
              <a:gd name="T1" fmla="*/ 2147483647 h 32"/>
              <a:gd name="T2" fmla="*/ 2147483647 w 32"/>
              <a:gd name="T3" fmla="*/ 2147483647 h 32"/>
              <a:gd name="T4" fmla="*/ 0 w 32"/>
              <a:gd name="T5" fmla="*/ 0 h 32"/>
              <a:gd name="T6" fmla="*/ 0 w 32"/>
              <a:gd name="T7" fmla="*/ 2147483647 h 32"/>
              <a:gd name="T8" fmla="*/ 0 60000 65536"/>
              <a:gd name="T9" fmla="*/ 0 60000 65536"/>
              <a:gd name="T10" fmla="*/ 0 60000 65536"/>
              <a:gd name="T11" fmla="*/ 0 60000 65536"/>
              <a:gd name="T12" fmla="*/ 0 w 32"/>
              <a:gd name="T13" fmla="*/ 0 h 32"/>
              <a:gd name="T14" fmla="*/ 32 w 32"/>
              <a:gd name="T15" fmla="*/ 32 h 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" h="32">
                <a:moveTo>
                  <a:pt x="0" y="32"/>
                </a:moveTo>
                <a:lnTo>
                  <a:pt x="32" y="12"/>
                </a:lnTo>
                <a:lnTo>
                  <a:pt x="0" y="0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81" name="Freeform 527"/>
          <p:cNvSpPr>
            <a:spLocks/>
          </p:cNvSpPr>
          <p:nvPr/>
        </p:nvSpPr>
        <p:spPr bwMode="auto">
          <a:xfrm>
            <a:off x="8294688" y="1714500"/>
            <a:ext cx="36512" cy="33338"/>
          </a:xfrm>
          <a:custGeom>
            <a:avLst/>
            <a:gdLst>
              <a:gd name="T0" fmla="*/ 2147483647 w 52"/>
              <a:gd name="T1" fmla="*/ 2147483647 h 42"/>
              <a:gd name="T2" fmla="*/ 2147483647 w 52"/>
              <a:gd name="T3" fmla="*/ 2147483647 h 42"/>
              <a:gd name="T4" fmla="*/ 2147483647 w 52"/>
              <a:gd name="T5" fmla="*/ 2147483647 h 42"/>
              <a:gd name="T6" fmla="*/ 2147483647 w 52"/>
              <a:gd name="T7" fmla="*/ 0 h 42"/>
              <a:gd name="T8" fmla="*/ 0 w 52"/>
              <a:gd name="T9" fmla="*/ 2147483647 h 42"/>
              <a:gd name="T10" fmla="*/ 2147483647 w 52"/>
              <a:gd name="T11" fmla="*/ 2147483647 h 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"/>
              <a:gd name="T19" fmla="*/ 0 h 42"/>
              <a:gd name="T20" fmla="*/ 52 w 52"/>
              <a:gd name="T21" fmla="*/ 42 h 4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" h="42">
                <a:moveTo>
                  <a:pt x="2" y="36"/>
                </a:moveTo>
                <a:lnTo>
                  <a:pt x="6" y="42"/>
                </a:lnTo>
                <a:lnTo>
                  <a:pt x="52" y="10"/>
                </a:lnTo>
                <a:lnTo>
                  <a:pt x="46" y="0"/>
                </a:lnTo>
                <a:lnTo>
                  <a:pt x="0" y="30"/>
                </a:lnTo>
                <a:lnTo>
                  <a:pt x="2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82" name="Rectangle 528"/>
          <p:cNvSpPr>
            <a:spLocks noChangeArrowheads="1"/>
          </p:cNvSpPr>
          <p:nvPr/>
        </p:nvSpPr>
        <p:spPr bwMode="auto">
          <a:xfrm>
            <a:off x="7980363" y="1677988"/>
            <a:ext cx="46488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V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83" name="Rectangle 529"/>
          <p:cNvSpPr>
            <a:spLocks noChangeArrowheads="1"/>
          </p:cNvSpPr>
          <p:nvPr/>
        </p:nvSpPr>
        <p:spPr bwMode="auto">
          <a:xfrm>
            <a:off x="8029575" y="1677988"/>
            <a:ext cx="3687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E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84" name="Rectangle 530"/>
          <p:cNvSpPr>
            <a:spLocks noChangeArrowheads="1"/>
          </p:cNvSpPr>
          <p:nvPr/>
        </p:nvSpPr>
        <p:spPr bwMode="auto">
          <a:xfrm>
            <a:off x="8077200" y="1677988"/>
            <a:ext cx="5450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85" name="Rectangle 531"/>
          <p:cNvSpPr>
            <a:spLocks noChangeArrowheads="1"/>
          </p:cNvSpPr>
          <p:nvPr/>
        </p:nvSpPr>
        <p:spPr bwMode="auto">
          <a:xfrm>
            <a:off x="8129588" y="1677988"/>
            <a:ext cx="40076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T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486" name="Freeform 532"/>
          <p:cNvSpPr>
            <a:spLocks/>
          </p:cNvSpPr>
          <p:nvPr/>
        </p:nvSpPr>
        <p:spPr bwMode="auto">
          <a:xfrm>
            <a:off x="2212975" y="4387850"/>
            <a:ext cx="36513" cy="41275"/>
          </a:xfrm>
          <a:custGeom>
            <a:avLst/>
            <a:gdLst>
              <a:gd name="T0" fmla="*/ 2147483647 w 52"/>
              <a:gd name="T1" fmla="*/ 0 h 52"/>
              <a:gd name="T2" fmla="*/ 2147483647 w 52"/>
              <a:gd name="T3" fmla="*/ 0 h 52"/>
              <a:gd name="T4" fmla="*/ 2147483647 w 52"/>
              <a:gd name="T5" fmla="*/ 0 h 52"/>
              <a:gd name="T6" fmla="*/ 2147483647 w 52"/>
              <a:gd name="T7" fmla="*/ 0 h 52"/>
              <a:gd name="T8" fmla="*/ 2147483647 w 52"/>
              <a:gd name="T9" fmla="*/ 2147483647 h 52"/>
              <a:gd name="T10" fmla="*/ 2147483647 w 52"/>
              <a:gd name="T11" fmla="*/ 2147483647 h 52"/>
              <a:gd name="T12" fmla="*/ 2147483647 w 52"/>
              <a:gd name="T13" fmla="*/ 2147483647 h 52"/>
              <a:gd name="T14" fmla="*/ 2147483647 w 52"/>
              <a:gd name="T15" fmla="*/ 2147483647 h 52"/>
              <a:gd name="T16" fmla="*/ 2147483647 w 52"/>
              <a:gd name="T17" fmla="*/ 2147483647 h 52"/>
              <a:gd name="T18" fmla="*/ 2147483647 w 52"/>
              <a:gd name="T19" fmla="*/ 2147483647 h 52"/>
              <a:gd name="T20" fmla="*/ 2147483647 w 52"/>
              <a:gd name="T21" fmla="*/ 2147483647 h 52"/>
              <a:gd name="T22" fmla="*/ 2147483647 w 52"/>
              <a:gd name="T23" fmla="*/ 2147483647 h 52"/>
              <a:gd name="T24" fmla="*/ 2147483647 w 52"/>
              <a:gd name="T25" fmla="*/ 2147483647 h 52"/>
              <a:gd name="T26" fmla="*/ 2147483647 w 52"/>
              <a:gd name="T27" fmla="*/ 2147483647 h 52"/>
              <a:gd name="T28" fmla="*/ 2147483647 w 52"/>
              <a:gd name="T29" fmla="*/ 2147483647 h 52"/>
              <a:gd name="T30" fmla="*/ 2147483647 w 52"/>
              <a:gd name="T31" fmla="*/ 2147483647 h 52"/>
              <a:gd name="T32" fmla="*/ 2147483647 w 52"/>
              <a:gd name="T33" fmla="*/ 2147483647 h 52"/>
              <a:gd name="T34" fmla="*/ 2147483647 w 52"/>
              <a:gd name="T35" fmla="*/ 2147483647 h 52"/>
              <a:gd name="T36" fmla="*/ 2147483647 w 52"/>
              <a:gd name="T37" fmla="*/ 2147483647 h 52"/>
              <a:gd name="T38" fmla="*/ 2147483647 w 52"/>
              <a:gd name="T39" fmla="*/ 2147483647 h 52"/>
              <a:gd name="T40" fmla="*/ 2147483647 w 52"/>
              <a:gd name="T41" fmla="*/ 2147483647 h 52"/>
              <a:gd name="T42" fmla="*/ 2147483647 w 52"/>
              <a:gd name="T43" fmla="*/ 2147483647 h 52"/>
              <a:gd name="T44" fmla="*/ 2147483647 w 52"/>
              <a:gd name="T45" fmla="*/ 2147483647 h 52"/>
              <a:gd name="T46" fmla="*/ 2147483647 w 52"/>
              <a:gd name="T47" fmla="*/ 2147483647 h 52"/>
              <a:gd name="T48" fmla="*/ 2147483647 w 52"/>
              <a:gd name="T49" fmla="*/ 2147483647 h 52"/>
              <a:gd name="T50" fmla="*/ 2147483647 w 52"/>
              <a:gd name="T51" fmla="*/ 2147483647 h 52"/>
              <a:gd name="T52" fmla="*/ 0 w 52"/>
              <a:gd name="T53" fmla="*/ 2147483647 h 52"/>
              <a:gd name="T54" fmla="*/ 0 w 52"/>
              <a:gd name="T55" fmla="*/ 2147483647 h 52"/>
              <a:gd name="T56" fmla="*/ 0 w 52"/>
              <a:gd name="T57" fmla="*/ 2147483647 h 52"/>
              <a:gd name="T58" fmla="*/ 2147483647 w 52"/>
              <a:gd name="T59" fmla="*/ 2147483647 h 52"/>
              <a:gd name="T60" fmla="*/ 2147483647 w 52"/>
              <a:gd name="T61" fmla="*/ 2147483647 h 52"/>
              <a:gd name="T62" fmla="*/ 2147483647 w 52"/>
              <a:gd name="T63" fmla="*/ 0 h 52"/>
              <a:gd name="T64" fmla="*/ 2147483647 w 52"/>
              <a:gd name="T65" fmla="*/ 0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2"/>
              <a:gd name="T101" fmla="*/ 52 w 52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2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6" y="0"/>
                </a:lnTo>
                <a:lnTo>
                  <a:pt x="40" y="2"/>
                </a:lnTo>
                <a:lnTo>
                  <a:pt x="44" y="4"/>
                </a:lnTo>
                <a:lnTo>
                  <a:pt x="48" y="6"/>
                </a:lnTo>
                <a:lnTo>
                  <a:pt x="50" y="8"/>
                </a:lnTo>
                <a:lnTo>
                  <a:pt x="50" y="12"/>
                </a:lnTo>
                <a:lnTo>
                  <a:pt x="52" y="14"/>
                </a:lnTo>
                <a:lnTo>
                  <a:pt x="52" y="20"/>
                </a:lnTo>
                <a:lnTo>
                  <a:pt x="50" y="24"/>
                </a:lnTo>
                <a:lnTo>
                  <a:pt x="50" y="30"/>
                </a:lnTo>
                <a:lnTo>
                  <a:pt x="48" y="36"/>
                </a:lnTo>
                <a:lnTo>
                  <a:pt x="46" y="42"/>
                </a:lnTo>
                <a:lnTo>
                  <a:pt x="44" y="48"/>
                </a:lnTo>
                <a:lnTo>
                  <a:pt x="40" y="52"/>
                </a:lnTo>
                <a:lnTo>
                  <a:pt x="34" y="52"/>
                </a:lnTo>
                <a:lnTo>
                  <a:pt x="30" y="52"/>
                </a:lnTo>
                <a:lnTo>
                  <a:pt x="24" y="48"/>
                </a:lnTo>
                <a:lnTo>
                  <a:pt x="18" y="42"/>
                </a:lnTo>
                <a:lnTo>
                  <a:pt x="12" y="36"/>
                </a:lnTo>
                <a:lnTo>
                  <a:pt x="6" y="30"/>
                </a:lnTo>
                <a:lnTo>
                  <a:pt x="4" y="24"/>
                </a:lnTo>
                <a:lnTo>
                  <a:pt x="0" y="20"/>
                </a:lnTo>
                <a:lnTo>
                  <a:pt x="0" y="14"/>
                </a:lnTo>
                <a:lnTo>
                  <a:pt x="2" y="8"/>
                </a:lnTo>
                <a:lnTo>
                  <a:pt x="8" y="4"/>
                </a:lnTo>
                <a:lnTo>
                  <a:pt x="16" y="0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87" name="Freeform 533"/>
          <p:cNvSpPr>
            <a:spLocks/>
          </p:cNvSpPr>
          <p:nvPr/>
        </p:nvSpPr>
        <p:spPr bwMode="auto">
          <a:xfrm>
            <a:off x="1943100" y="4448175"/>
            <a:ext cx="34925" cy="41275"/>
          </a:xfrm>
          <a:custGeom>
            <a:avLst/>
            <a:gdLst>
              <a:gd name="T0" fmla="*/ 2147483647 w 50"/>
              <a:gd name="T1" fmla="*/ 0 h 51"/>
              <a:gd name="T2" fmla="*/ 2147483647 w 50"/>
              <a:gd name="T3" fmla="*/ 0 h 51"/>
              <a:gd name="T4" fmla="*/ 2147483647 w 50"/>
              <a:gd name="T5" fmla="*/ 0 h 51"/>
              <a:gd name="T6" fmla="*/ 2147483647 w 50"/>
              <a:gd name="T7" fmla="*/ 2147483647 h 51"/>
              <a:gd name="T8" fmla="*/ 2147483647 w 50"/>
              <a:gd name="T9" fmla="*/ 2147483647 h 51"/>
              <a:gd name="T10" fmla="*/ 2147483647 w 50"/>
              <a:gd name="T11" fmla="*/ 2147483647 h 51"/>
              <a:gd name="T12" fmla="*/ 2147483647 w 50"/>
              <a:gd name="T13" fmla="*/ 2147483647 h 51"/>
              <a:gd name="T14" fmla="*/ 2147483647 w 50"/>
              <a:gd name="T15" fmla="*/ 2147483647 h 51"/>
              <a:gd name="T16" fmla="*/ 2147483647 w 50"/>
              <a:gd name="T17" fmla="*/ 2147483647 h 51"/>
              <a:gd name="T18" fmla="*/ 2147483647 w 50"/>
              <a:gd name="T19" fmla="*/ 2147483647 h 51"/>
              <a:gd name="T20" fmla="*/ 2147483647 w 50"/>
              <a:gd name="T21" fmla="*/ 2147483647 h 51"/>
              <a:gd name="T22" fmla="*/ 2147483647 w 50"/>
              <a:gd name="T23" fmla="*/ 2147483647 h 51"/>
              <a:gd name="T24" fmla="*/ 2147483647 w 50"/>
              <a:gd name="T25" fmla="*/ 2147483647 h 51"/>
              <a:gd name="T26" fmla="*/ 2147483647 w 50"/>
              <a:gd name="T27" fmla="*/ 2147483647 h 51"/>
              <a:gd name="T28" fmla="*/ 2147483647 w 50"/>
              <a:gd name="T29" fmla="*/ 2147483647 h 51"/>
              <a:gd name="T30" fmla="*/ 2147483647 w 50"/>
              <a:gd name="T31" fmla="*/ 2147483647 h 51"/>
              <a:gd name="T32" fmla="*/ 2147483647 w 50"/>
              <a:gd name="T33" fmla="*/ 2147483647 h 51"/>
              <a:gd name="T34" fmla="*/ 2147483647 w 50"/>
              <a:gd name="T35" fmla="*/ 2147483647 h 51"/>
              <a:gd name="T36" fmla="*/ 2147483647 w 50"/>
              <a:gd name="T37" fmla="*/ 2147483647 h 51"/>
              <a:gd name="T38" fmla="*/ 2147483647 w 50"/>
              <a:gd name="T39" fmla="*/ 2147483647 h 51"/>
              <a:gd name="T40" fmla="*/ 2147483647 w 50"/>
              <a:gd name="T41" fmla="*/ 2147483647 h 51"/>
              <a:gd name="T42" fmla="*/ 2147483647 w 50"/>
              <a:gd name="T43" fmla="*/ 2147483647 h 51"/>
              <a:gd name="T44" fmla="*/ 2147483647 w 50"/>
              <a:gd name="T45" fmla="*/ 2147483647 h 51"/>
              <a:gd name="T46" fmla="*/ 2147483647 w 50"/>
              <a:gd name="T47" fmla="*/ 2147483647 h 51"/>
              <a:gd name="T48" fmla="*/ 2147483647 w 50"/>
              <a:gd name="T49" fmla="*/ 2147483647 h 51"/>
              <a:gd name="T50" fmla="*/ 2147483647 w 50"/>
              <a:gd name="T51" fmla="*/ 2147483647 h 51"/>
              <a:gd name="T52" fmla="*/ 0 w 50"/>
              <a:gd name="T53" fmla="*/ 2147483647 h 51"/>
              <a:gd name="T54" fmla="*/ 0 w 50"/>
              <a:gd name="T55" fmla="*/ 2147483647 h 51"/>
              <a:gd name="T56" fmla="*/ 0 w 50"/>
              <a:gd name="T57" fmla="*/ 2147483647 h 51"/>
              <a:gd name="T58" fmla="*/ 0 w 50"/>
              <a:gd name="T59" fmla="*/ 2147483647 h 51"/>
              <a:gd name="T60" fmla="*/ 2147483647 w 50"/>
              <a:gd name="T61" fmla="*/ 2147483647 h 51"/>
              <a:gd name="T62" fmla="*/ 2147483647 w 50"/>
              <a:gd name="T63" fmla="*/ 2147483647 h 51"/>
              <a:gd name="T64" fmla="*/ 2147483647 w 50"/>
              <a:gd name="T65" fmla="*/ 0 h 5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"/>
              <a:gd name="T100" fmla="*/ 0 h 51"/>
              <a:gd name="T101" fmla="*/ 50 w 50"/>
              <a:gd name="T102" fmla="*/ 51 h 5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" h="51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4" y="2"/>
                </a:lnTo>
                <a:lnTo>
                  <a:pt x="38" y="4"/>
                </a:lnTo>
                <a:lnTo>
                  <a:pt x="44" y="6"/>
                </a:lnTo>
                <a:lnTo>
                  <a:pt x="46" y="8"/>
                </a:lnTo>
                <a:lnTo>
                  <a:pt x="50" y="10"/>
                </a:lnTo>
                <a:lnTo>
                  <a:pt x="50" y="12"/>
                </a:lnTo>
                <a:lnTo>
                  <a:pt x="50" y="16"/>
                </a:lnTo>
                <a:lnTo>
                  <a:pt x="50" y="20"/>
                </a:lnTo>
                <a:lnTo>
                  <a:pt x="50" y="26"/>
                </a:lnTo>
                <a:lnTo>
                  <a:pt x="50" y="32"/>
                </a:lnTo>
                <a:lnTo>
                  <a:pt x="48" y="38"/>
                </a:lnTo>
                <a:lnTo>
                  <a:pt x="46" y="44"/>
                </a:lnTo>
                <a:lnTo>
                  <a:pt x="42" y="48"/>
                </a:lnTo>
                <a:lnTo>
                  <a:pt x="38" y="51"/>
                </a:lnTo>
                <a:lnTo>
                  <a:pt x="34" y="51"/>
                </a:lnTo>
                <a:lnTo>
                  <a:pt x="28" y="51"/>
                </a:lnTo>
                <a:lnTo>
                  <a:pt x="22" y="48"/>
                </a:lnTo>
                <a:lnTo>
                  <a:pt x="16" y="44"/>
                </a:lnTo>
                <a:lnTo>
                  <a:pt x="12" y="38"/>
                </a:lnTo>
                <a:lnTo>
                  <a:pt x="6" y="32"/>
                </a:lnTo>
                <a:lnTo>
                  <a:pt x="2" y="26"/>
                </a:lnTo>
                <a:lnTo>
                  <a:pt x="0" y="20"/>
                </a:lnTo>
                <a:lnTo>
                  <a:pt x="0" y="16"/>
                </a:lnTo>
                <a:lnTo>
                  <a:pt x="0" y="10"/>
                </a:lnTo>
                <a:lnTo>
                  <a:pt x="6" y="6"/>
                </a:lnTo>
                <a:lnTo>
                  <a:pt x="14" y="2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88" name="Freeform 534"/>
          <p:cNvSpPr>
            <a:spLocks/>
          </p:cNvSpPr>
          <p:nvPr/>
        </p:nvSpPr>
        <p:spPr bwMode="auto">
          <a:xfrm>
            <a:off x="2297113" y="4945063"/>
            <a:ext cx="34925" cy="41275"/>
          </a:xfrm>
          <a:custGeom>
            <a:avLst/>
            <a:gdLst>
              <a:gd name="T0" fmla="*/ 2147483647 w 50"/>
              <a:gd name="T1" fmla="*/ 0 h 52"/>
              <a:gd name="T2" fmla="*/ 2147483647 w 50"/>
              <a:gd name="T3" fmla="*/ 0 h 52"/>
              <a:gd name="T4" fmla="*/ 2147483647 w 50"/>
              <a:gd name="T5" fmla="*/ 0 h 52"/>
              <a:gd name="T6" fmla="*/ 2147483647 w 50"/>
              <a:gd name="T7" fmla="*/ 0 h 52"/>
              <a:gd name="T8" fmla="*/ 2147483647 w 50"/>
              <a:gd name="T9" fmla="*/ 2147483647 h 52"/>
              <a:gd name="T10" fmla="*/ 2147483647 w 50"/>
              <a:gd name="T11" fmla="*/ 2147483647 h 52"/>
              <a:gd name="T12" fmla="*/ 2147483647 w 50"/>
              <a:gd name="T13" fmla="*/ 2147483647 h 52"/>
              <a:gd name="T14" fmla="*/ 2147483647 w 50"/>
              <a:gd name="T15" fmla="*/ 2147483647 h 52"/>
              <a:gd name="T16" fmla="*/ 2147483647 w 50"/>
              <a:gd name="T17" fmla="*/ 2147483647 h 52"/>
              <a:gd name="T18" fmla="*/ 2147483647 w 50"/>
              <a:gd name="T19" fmla="*/ 2147483647 h 52"/>
              <a:gd name="T20" fmla="*/ 2147483647 w 50"/>
              <a:gd name="T21" fmla="*/ 2147483647 h 52"/>
              <a:gd name="T22" fmla="*/ 2147483647 w 50"/>
              <a:gd name="T23" fmla="*/ 2147483647 h 52"/>
              <a:gd name="T24" fmla="*/ 2147483647 w 50"/>
              <a:gd name="T25" fmla="*/ 2147483647 h 52"/>
              <a:gd name="T26" fmla="*/ 2147483647 w 50"/>
              <a:gd name="T27" fmla="*/ 2147483647 h 52"/>
              <a:gd name="T28" fmla="*/ 2147483647 w 50"/>
              <a:gd name="T29" fmla="*/ 2147483647 h 52"/>
              <a:gd name="T30" fmla="*/ 2147483647 w 50"/>
              <a:gd name="T31" fmla="*/ 2147483647 h 52"/>
              <a:gd name="T32" fmla="*/ 2147483647 w 50"/>
              <a:gd name="T33" fmla="*/ 2147483647 h 52"/>
              <a:gd name="T34" fmla="*/ 2147483647 w 50"/>
              <a:gd name="T35" fmla="*/ 2147483647 h 52"/>
              <a:gd name="T36" fmla="*/ 2147483647 w 50"/>
              <a:gd name="T37" fmla="*/ 2147483647 h 52"/>
              <a:gd name="T38" fmla="*/ 2147483647 w 50"/>
              <a:gd name="T39" fmla="*/ 2147483647 h 52"/>
              <a:gd name="T40" fmla="*/ 2147483647 w 50"/>
              <a:gd name="T41" fmla="*/ 2147483647 h 52"/>
              <a:gd name="T42" fmla="*/ 2147483647 w 50"/>
              <a:gd name="T43" fmla="*/ 2147483647 h 52"/>
              <a:gd name="T44" fmla="*/ 2147483647 w 50"/>
              <a:gd name="T45" fmla="*/ 2147483647 h 52"/>
              <a:gd name="T46" fmla="*/ 2147483647 w 50"/>
              <a:gd name="T47" fmla="*/ 2147483647 h 52"/>
              <a:gd name="T48" fmla="*/ 2147483647 w 50"/>
              <a:gd name="T49" fmla="*/ 2147483647 h 52"/>
              <a:gd name="T50" fmla="*/ 2147483647 w 50"/>
              <a:gd name="T51" fmla="*/ 2147483647 h 52"/>
              <a:gd name="T52" fmla="*/ 0 w 50"/>
              <a:gd name="T53" fmla="*/ 2147483647 h 52"/>
              <a:gd name="T54" fmla="*/ 0 w 50"/>
              <a:gd name="T55" fmla="*/ 2147483647 h 52"/>
              <a:gd name="T56" fmla="*/ 0 w 50"/>
              <a:gd name="T57" fmla="*/ 2147483647 h 52"/>
              <a:gd name="T58" fmla="*/ 0 w 50"/>
              <a:gd name="T59" fmla="*/ 2147483647 h 52"/>
              <a:gd name="T60" fmla="*/ 2147483647 w 50"/>
              <a:gd name="T61" fmla="*/ 2147483647 h 52"/>
              <a:gd name="T62" fmla="*/ 2147483647 w 50"/>
              <a:gd name="T63" fmla="*/ 0 h 52"/>
              <a:gd name="T64" fmla="*/ 2147483647 w 50"/>
              <a:gd name="T65" fmla="*/ 0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"/>
              <a:gd name="T100" fmla="*/ 0 h 52"/>
              <a:gd name="T101" fmla="*/ 50 w 50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" h="52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4" y="0"/>
                </a:lnTo>
                <a:lnTo>
                  <a:pt x="38" y="2"/>
                </a:lnTo>
                <a:lnTo>
                  <a:pt x="44" y="4"/>
                </a:lnTo>
                <a:lnTo>
                  <a:pt x="46" y="6"/>
                </a:lnTo>
                <a:lnTo>
                  <a:pt x="50" y="8"/>
                </a:lnTo>
                <a:lnTo>
                  <a:pt x="50" y="10"/>
                </a:lnTo>
                <a:lnTo>
                  <a:pt x="50" y="14"/>
                </a:lnTo>
                <a:lnTo>
                  <a:pt x="50" y="18"/>
                </a:lnTo>
                <a:lnTo>
                  <a:pt x="50" y="24"/>
                </a:lnTo>
                <a:lnTo>
                  <a:pt x="50" y="30"/>
                </a:lnTo>
                <a:lnTo>
                  <a:pt x="48" y="36"/>
                </a:lnTo>
                <a:lnTo>
                  <a:pt x="46" y="42"/>
                </a:lnTo>
                <a:lnTo>
                  <a:pt x="44" y="48"/>
                </a:lnTo>
                <a:lnTo>
                  <a:pt x="40" y="50"/>
                </a:lnTo>
                <a:lnTo>
                  <a:pt x="34" y="52"/>
                </a:lnTo>
                <a:lnTo>
                  <a:pt x="30" y="50"/>
                </a:lnTo>
                <a:lnTo>
                  <a:pt x="24" y="48"/>
                </a:lnTo>
                <a:lnTo>
                  <a:pt x="18" y="42"/>
                </a:lnTo>
                <a:lnTo>
                  <a:pt x="12" y="36"/>
                </a:lnTo>
                <a:lnTo>
                  <a:pt x="6" y="30"/>
                </a:lnTo>
                <a:lnTo>
                  <a:pt x="2" y="24"/>
                </a:lnTo>
                <a:lnTo>
                  <a:pt x="0" y="18"/>
                </a:lnTo>
                <a:lnTo>
                  <a:pt x="0" y="14"/>
                </a:lnTo>
                <a:lnTo>
                  <a:pt x="0" y="8"/>
                </a:lnTo>
                <a:lnTo>
                  <a:pt x="6" y="4"/>
                </a:lnTo>
                <a:lnTo>
                  <a:pt x="14" y="0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89" name="Freeform 535"/>
          <p:cNvSpPr>
            <a:spLocks/>
          </p:cNvSpPr>
          <p:nvPr/>
        </p:nvSpPr>
        <p:spPr bwMode="auto">
          <a:xfrm>
            <a:off x="2155825" y="4664075"/>
            <a:ext cx="38100" cy="39688"/>
          </a:xfrm>
          <a:custGeom>
            <a:avLst/>
            <a:gdLst>
              <a:gd name="T0" fmla="*/ 2147483647 w 52"/>
              <a:gd name="T1" fmla="*/ 0 h 50"/>
              <a:gd name="T2" fmla="*/ 2147483647 w 52"/>
              <a:gd name="T3" fmla="*/ 0 h 50"/>
              <a:gd name="T4" fmla="*/ 2147483647 w 52"/>
              <a:gd name="T5" fmla="*/ 0 h 50"/>
              <a:gd name="T6" fmla="*/ 2147483647 w 52"/>
              <a:gd name="T7" fmla="*/ 0 h 50"/>
              <a:gd name="T8" fmla="*/ 2147483647 w 52"/>
              <a:gd name="T9" fmla="*/ 2147483647 h 50"/>
              <a:gd name="T10" fmla="*/ 2147483647 w 52"/>
              <a:gd name="T11" fmla="*/ 2147483647 h 50"/>
              <a:gd name="T12" fmla="*/ 2147483647 w 52"/>
              <a:gd name="T13" fmla="*/ 2147483647 h 50"/>
              <a:gd name="T14" fmla="*/ 2147483647 w 52"/>
              <a:gd name="T15" fmla="*/ 2147483647 h 50"/>
              <a:gd name="T16" fmla="*/ 2147483647 w 52"/>
              <a:gd name="T17" fmla="*/ 2147483647 h 50"/>
              <a:gd name="T18" fmla="*/ 2147483647 w 52"/>
              <a:gd name="T19" fmla="*/ 2147483647 h 50"/>
              <a:gd name="T20" fmla="*/ 2147483647 w 52"/>
              <a:gd name="T21" fmla="*/ 2147483647 h 50"/>
              <a:gd name="T22" fmla="*/ 2147483647 w 52"/>
              <a:gd name="T23" fmla="*/ 2147483647 h 50"/>
              <a:gd name="T24" fmla="*/ 2147483647 w 52"/>
              <a:gd name="T25" fmla="*/ 2147483647 h 50"/>
              <a:gd name="T26" fmla="*/ 2147483647 w 52"/>
              <a:gd name="T27" fmla="*/ 2147483647 h 50"/>
              <a:gd name="T28" fmla="*/ 2147483647 w 52"/>
              <a:gd name="T29" fmla="*/ 2147483647 h 50"/>
              <a:gd name="T30" fmla="*/ 2147483647 w 52"/>
              <a:gd name="T31" fmla="*/ 2147483647 h 50"/>
              <a:gd name="T32" fmla="*/ 2147483647 w 52"/>
              <a:gd name="T33" fmla="*/ 2147483647 h 50"/>
              <a:gd name="T34" fmla="*/ 2147483647 w 52"/>
              <a:gd name="T35" fmla="*/ 2147483647 h 50"/>
              <a:gd name="T36" fmla="*/ 2147483647 w 52"/>
              <a:gd name="T37" fmla="*/ 2147483647 h 50"/>
              <a:gd name="T38" fmla="*/ 2147483647 w 52"/>
              <a:gd name="T39" fmla="*/ 2147483647 h 50"/>
              <a:gd name="T40" fmla="*/ 2147483647 w 52"/>
              <a:gd name="T41" fmla="*/ 2147483647 h 50"/>
              <a:gd name="T42" fmla="*/ 2147483647 w 52"/>
              <a:gd name="T43" fmla="*/ 2147483647 h 50"/>
              <a:gd name="T44" fmla="*/ 2147483647 w 52"/>
              <a:gd name="T45" fmla="*/ 2147483647 h 50"/>
              <a:gd name="T46" fmla="*/ 2147483647 w 52"/>
              <a:gd name="T47" fmla="*/ 2147483647 h 50"/>
              <a:gd name="T48" fmla="*/ 2147483647 w 52"/>
              <a:gd name="T49" fmla="*/ 2147483647 h 50"/>
              <a:gd name="T50" fmla="*/ 2147483647 w 52"/>
              <a:gd name="T51" fmla="*/ 2147483647 h 50"/>
              <a:gd name="T52" fmla="*/ 2147483647 w 52"/>
              <a:gd name="T53" fmla="*/ 2147483647 h 50"/>
              <a:gd name="T54" fmla="*/ 0 w 52"/>
              <a:gd name="T55" fmla="*/ 2147483647 h 50"/>
              <a:gd name="T56" fmla="*/ 0 w 52"/>
              <a:gd name="T57" fmla="*/ 2147483647 h 50"/>
              <a:gd name="T58" fmla="*/ 2147483647 w 52"/>
              <a:gd name="T59" fmla="*/ 2147483647 h 50"/>
              <a:gd name="T60" fmla="*/ 2147483647 w 52"/>
              <a:gd name="T61" fmla="*/ 2147483647 h 50"/>
              <a:gd name="T62" fmla="*/ 2147483647 w 52"/>
              <a:gd name="T63" fmla="*/ 0 h 50"/>
              <a:gd name="T64" fmla="*/ 2147483647 w 52"/>
              <a:gd name="T65" fmla="*/ 0 h 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0"/>
              <a:gd name="T101" fmla="*/ 52 w 52"/>
              <a:gd name="T102" fmla="*/ 50 h 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0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4" y="0"/>
                </a:lnTo>
                <a:lnTo>
                  <a:pt x="40" y="2"/>
                </a:lnTo>
                <a:lnTo>
                  <a:pt x="44" y="2"/>
                </a:lnTo>
                <a:lnTo>
                  <a:pt x="48" y="6"/>
                </a:lnTo>
                <a:lnTo>
                  <a:pt x="50" y="8"/>
                </a:lnTo>
                <a:lnTo>
                  <a:pt x="50" y="10"/>
                </a:lnTo>
                <a:lnTo>
                  <a:pt x="52" y="14"/>
                </a:lnTo>
                <a:lnTo>
                  <a:pt x="52" y="18"/>
                </a:lnTo>
                <a:lnTo>
                  <a:pt x="50" y="24"/>
                </a:lnTo>
                <a:lnTo>
                  <a:pt x="50" y="30"/>
                </a:lnTo>
                <a:lnTo>
                  <a:pt x="48" y="36"/>
                </a:lnTo>
                <a:lnTo>
                  <a:pt x="46" y="40"/>
                </a:lnTo>
                <a:lnTo>
                  <a:pt x="44" y="46"/>
                </a:lnTo>
                <a:lnTo>
                  <a:pt x="40" y="50"/>
                </a:lnTo>
                <a:lnTo>
                  <a:pt x="34" y="50"/>
                </a:lnTo>
                <a:lnTo>
                  <a:pt x="30" y="50"/>
                </a:lnTo>
                <a:lnTo>
                  <a:pt x="24" y="46"/>
                </a:lnTo>
                <a:lnTo>
                  <a:pt x="18" y="40"/>
                </a:lnTo>
                <a:lnTo>
                  <a:pt x="12" y="36"/>
                </a:lnTo>
                <a:lnTo>
                  <a:pt x="8" y="30"/>
                </a:lnTo>
                <a:lnTo>
                  <a:pt x="4" y="24"/>
                </a:lnTo>
                <a:lnTo>
                  <a:pt x="2" y="18"/>
                </a:lnTo>
                <a:lnTo>
                  <a:pt x="0" y="14"/>
                </a:lnTo>
                <a:lnTo>
                  <a:pt x="2" y="8"/>
                </a:lnTo>
                <a:lnTo>
                  <a:pt x="8" y="2"/>
                </a:lnTo>
                <a:lnTo>
                  <a:pt x="16" y="0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0" name="Freeform 536"/>
          <p:cNvSpPr>
            <a:spLocks/>
          </p:cNvSpPr>
          <p:nvPr/>
        </p:nvSpPr>
        <p:spPr bwMode="auto">
          <a:xfrm>
            <a:off x="2054225" y="5214938"/>
            <a:ext cx="38100" cy="41275"/>
          </a:xfrm>
          <a:custGeom>
            <a:avLst/>
            <a:gdLst>
              <a:gd name="T0" fmla="*/ 2147483647 w 52"/>
              <a:gd name="T1" fmla="*/ 0 h 52"/>
              <a:gd name="T2" fmla="*/ 2147483647 w 52"/>
              <a:gd name="T3" fmla="*/ 0 h 52"/>
              <a:gd name="T4" fmla="*/ 2147483647 w 52"/>
              <a:gd name="T5" fmla="*/ 0 h 52"/>
              <a:gd name="T6" fmla="*/ 2147483647 w 52"/>
              <a:gd name="T7" fmla="*/ 2147483647 h 52"/>
              <a:gd name="T8" fmla="*/ 2147483647 w 52"/>
              <a:gd name="T9" fmla="*/ 2147483647 h 52"/>
              <a:gd name="T10" fmla="*/ 2147483647 w 52"/>
              <a:gd name="T11" fmla="*/ 2147483647 h 52"/>
              <a:gd name="T12" fmla="*/ 2147483647 w 52"/>
              <a:gd name="T13" fmla="*/ 2147483647 h 52"/>
              <a:gd name="T14" fmla="*/ 2147483647 w 52"/>
              <a:gd name="T15" fmla="*/ 2147483647 h 52"/>
              <a:gd name="T16" fmla="*/ 2147483647 w 52"/>
              <a:gd name="T17" fmla="*/ 2147483647 h 52"/>
              <a:gd name="T18" fmla="*/ 2147483647 w 52"/>
              <a:gd name="T19" fmla="*/ 2147483647 h 52"/>
              <a:gd name="T20" fmla="*/ 2147483647 w 52"/>
              <a:gd name="T21" fmla="*/ 2147483647 h 52"/>
              <a:gd name="T22" fmla="*/ 2147483647 w 52"/>
              <a:gd name="T23" fmla="*/ 2147483647 h 52"/>
              <a:gd name="T24" fmla="*/ 2147483647 w 52"/>
              <a:gd name="T25" fmla="*/ 2147483647 h 52"/>
              <a:gd name="T26" fmla="*/ 2147483647 w 52"/>
              <a:gd name="T27" fmla="*/ 2147483647 h 52"/>
              <a:gd name="T28" fmla="*/ 2147483647 w 52"/>
              <a:gd name="T29" fmla="*/ 2147483647 h 52"/>
              <a:gd name="T30" fmla="*/ 2147483647 w 52"/>
              <a:gd name="T31" fmla="*/ 2147483647 h 52"/>
              <a:gd name="T32" fmla="*/ 2147483647 w 52"/>
              <a:gd name="T33" fmla="*/ 2147483647 h 52"/>
              <a:gd name="T34" fmla="*/ 2147483647 w 52"/>
              <a:gd name="T35" fmla="*/ 2147483647 h 52"/>
              <a:gd name="T36" fmla="*/ 2147483647 w 52"/>
              <a:gd name="T37" fmla="*/ 2147483647 h 52"/>
              <a:gd name="T38" fmla="*/ 2147483647 w 52"/>
              <a:gd name="T39" fmla="*/ 2147483647 h 52"/>
              <a:gd name="T40" fmla="*/ 2147483647 w 52"/>
              <a:gd name="T41" fmla="*/ 2147483647 h 52"/>
              <a:gd name="T42" fmla="*/ 2147483647 w 52"/>
              <a:gd name="T43" fmla="*/ 2147483647 h 52"/>
              <a:gd name="T44" fmla="*/ 2147483647 w 52"/>
              <a:gd name="T45" fmla="*/ 2147483647 h 52"/>
              <a:gd name="T46" fmla="*/ 2147483647 w 52"/>
              <a:gd name="T47" fmla="*/ 2147483647 h 52"/>
              <a:gd name="T48" fmla="*/ 2147483647 w 52"/>
              <a:gd name="T49" fmla="*/ 2147483647 h 52"/>
              <a:gd name="T50" fmla="*/ 2147483647 w 52"/>
              <a:gd name="T51" fmla="*/ 2147483647 h 52"/>
              <a:gd name="T52" fmla="*/ 2147483647 w 52"/>
              <a:gd name="T53" fmla="*/ 2147483647 h 52"/>
              <a:gd name="T54" fmla="*/ 0 w 52"/>
              <a:gd name="T55" fmla="*/ 2147483647 h 52"/>
              <a:gd name="T56" fmla="*/ 0 w 52"/>
              <a:gd name="T57" fmla="*/ 2147483647 h 52"/>
              <a:gd name="T58" fmla="*/ 2147483647 w 52"/>
              <a:gd name="T59" fmla="*/ 2147483647 h 52"/>
              <a:gd name="T60" fmla="*/ 2147483647 w 52"/>
              <a:gd name="T61" fmla="*/ 2147483647 h 52"/>
              <a:gd name="T62" fmla="*/ 2147483647 w 52"/>
              <a:gd name="T63" fmla="*/ 2147483647 h 52"/>
              <a:gd name="T64" fmla="*/ 2147483647 w 52"/>
              <a:gd name="T65" fmla="*/ 0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2"/>
              <a:gd name="T101" fmla="*/ 52 w 52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2">
                <a:moveTo>
                  <a:pt x="26" y="0"/>
                </a:moveTo>
                <a:lnTo>
                  <a:pt x="26" y="0"/>
                </a:lnTo>
                <a:lnTo>
                  <a:pt x="30" y="0"/>
                </a:lnTo>
                <a:lnTo>
                  <a:pt x="36" y="2"/>
                </a:lnTo>
                <a:lnTo>
                  <a:pt x="40" y="2"/>
                </a:lnTo>
                <a:lnTo>
                  <a:pt x="44" y="4"/>
                </a:lnTo>
                <a:lnTo>
                  <a:pt x="48" y="6"/>
                </a:lnTo>
                <a:lnTo>
                  <a:pt x="50" y="10"/>
                </a:lnTo>
                <a:lnTo>
                  <a:pt x="52" y="12"/>
                </a:lnTo>
                <a:lnTo>
                  <a:pt x="52" y="16"/>
                </a:lnTo>
                <a:lnTo>
                  <a:pt x="52" y="20"/>
                </a:lnTo>
                <a:lnTo>
                  <a:pt x="52" y="24"/>
                </a:lnTo>
                <a:lnTo>
                  <a:pt x="50" y="30"/>
                </a:lnTo>
                <a:lnTo>
                  <a:pt x="50" y="36"/>
                </a:lnTo>
                <a:lnTo>
                  <a:pt x="46" y="42"/>
                </a:lnTo>
                <a:lnTo>
                  <a:pt x="44" y="48"/>
                </a:lnTo>
                <a:lnTo>
                  <a:pt x="40" y="50"/>
                </a:lnTo>
                <a:lnTo>
                  <a:pt x="36" y="52"/>
                </a:lnTo>
                <a:lnTo>
                  <a:pt x="30" y="50"/>
                </a:lnTo>
                <a:lnTo>
                  <a:pt x="24" y="48"/>
                </a:lnTo>
                <a:lnTo>
                  <a:pt x="18" y="42"/>
                </a:lnTo>
                <a:lnTo>
                  <a:pt x="12" y="36"/>
                </a:lnTo>
                <a:lnTo>
                  <a:pt x="8" y="30"/>
                </a:lnTo>
                <a:lnTo>
                  <a:pt x="4" y="24"/>
                </a:lnTo>
                <a:lnTo>
                  <a:pt x="2" y="20"/>
                </a:lnTo>
                <a:lnTo>
                  <a:pt x="0" y="16"/>
                </a:lnTo>
                <a:lnTo>
                  <a:pt x="2" y="10"/>
                </a:lnTo>
                <a:lnTo>
                  <a:pt x="8" y="4"/>
                </a:lnTo>
                <a:lnTo>
                  <a:pt x="16" y="2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1" name="Freeform 537"/>
          <p:cNvSpPr>
            <a:spLocks/>
          </p:cNvSpPr>
          <p:nvPr/>
        </p:nvSpPr>
        <p:spPr bwMode="auto">
          <a:xfrm>
            <a:off x="3886200" y="5232400"/>
            <a:ext cx="36513" cy="39688"/>
          </a:xfrm>
          <a:custGeom>
            <a:avLst/>
            <a:gdLst>
              <a:gd name="T0" fmla="*/ 2147483647 w 52"/>
              <a:gd name="T1" fmla="*/ 0 h 50"/>
              <a:gd name="T2" fmla="*/ 2147483647 w 52"/>
              <a:gd name="T3" fmla="*/ 0 h 50"/>
              <a:gd name="T4" fmla="*/ 2147483647 w 52"/>
              <a:gd name="T5" fmla="*/ 0 h 50"/>
              <a:gd name="T6" fmla="*/ 2147483647 w 52"/>
              <a:gd name="T7" fmla="*/ 0 h 50"/>
              <a:gd name="T8" fmla="*/ 2147483647 w 52"/>
              <a:gd name="T9" fmla="*/ 2147483647 h 50"/>
              <a:gd name="T10" fmla="*/ 2147483647 w 52"/>
              <a:gd name="T11" fmla="*/ 2147483647 h 50"/>
              <a:gd name="T12" fmla="*/ 2147483647 w 52"/>
              <a:gd name="T13" fmla="*/ 2147483647 h 50"/>
              <a:gd name="T14" fmla="*/ 2147483647 w 52"/>
              <a:gd name="T15" fmla="*/ 2147483647 h 50"/>
              <a:gd name="T16" fmla="*/ 2147483647 w 52"/>
              <a:gd name="T17" fmla="*/ 2147483647 h 50"/>
              <a:gd name="T18" fmla="*/ 2147483647 w 52"/>
              <a:gd name="T19" fmla="*/ 2147483647 h 50"/>
              <a:gd name="T20" fmla="*/ 2147483647 w 52"/>
              <a:gd name="T21" fmla="*/ 2147483647 h 50"/>
              <a:gd name="T22" fmla="*/ 2147483647 w 52"/>
              <a:gd name="T23" fmla="*/ 2147483647 h 50"/>
              <a:gd name="T24" fmla="*/ 2147483647 w 52"/>
              <a:gd name="T25" fmla="*/ 2147483647 h 50"/>
              <a:gd name="T26" fmla="*/ 2147483647 w 52"/>
              <a:gd name="T27" fmla="*/ 2147483647 h 50"/>
              <a:gd name="T28" fmla="*/ 2147483647 w 52"/>
              <a:gd name="T29" fmla="*/ 2147483647 h 50"/>
              <a:gd name="T30" fmla="*/ 2147483647 w 52"/>
              <a:gd name="T31" fmla="*/ 2147483647 h 50"/>
              <a:gd name="T32" fmla="*/ 2147483647 w 52"/>
              <a:gd name="T33" fmla="*/ 2147483647 h 50"/>
              <a:gd name="T34" fmla="*/ 2147483647 w 52"/>
              <a:gd name="T35" fmla="*/ 2147483647 h 50"/>
              <a:gd name="T36" fmla="*/ 2147483647 w 52"/>
              <a:gd name="T37" fmla="*/ 2147483647 h 50"/>
              <a:gd name="T38" fmla="*/ 2147483647 w 52"/>
              <a:gd name="T39" fmla="*/ 2147483647 h 50"/>
              <a:gd name="T40" fmla="*/ 2147483647 w 52"/>
              <a:gd name="T41" fmla="*/ 2147483647 h 50"/>
              <a:gd name="T42" fmla="*/ 2147483647 w 52"/>
              <a:gd name="T43" fmla="*/ 2147483647 h 50"/>
              <a:gd name="T44" fmla="*/ 2147483647 w 52"/>
              <a:gd name="T45" fmla="*/ 2147483647 h 50"/>
              <a:gd name="T46" fmla="*/ 2147483647 w 52"/>
              <a:gd name="T47" fmla="*/ 2147483647 h 50"/>
              <a:gd name="T48" fmla="*/ 2147483647 w 52"/>
              <a:gd name="T49" fmla="*/ 2147483647 h 50"/>
              <a:gd name="T50" fmla="*/ 2147483647 w 52"/>
              <a:gd name="T51" fmla="*/ 2147483647 h 50"/>
              <a:gd name="T52" fmla="*/ 2147483647 w 52"/>
              <a:gd name="T53" fmla="*/ 2147483647 h 50"/>
              <a:gd name="T54" fmla="*/ 0 w 52"/>
              <a:gd name="T55" fmla="*/ 2147483647 h 50"/>
              <a:gd name="T56" fmla="*/ 0 w 52"/>
              <a:gd name="T57" fmla="*/ 2147483647 h 50"/>
              <a:gd name="T58" fmla="*/ 2147483647 w 52"/>
              <a:gd name="T59" fmla="*/ 2147483647 h 50"/>
              <a:gd name="T60" fmla="*/ 2147483647 w 52"/>
              <a:gd name="T61" fmla="*/ 2147483647 h 50"/>
              <a:gd name="T62" fmla="*/ 2147483647 w 52"/>
              <a:gd name="T63" fmla="*/ 0 h 50"/>
              <a:gd name="T64" fmla="*/ 2147483647 w 52"/>
              <a:gd name="T65" fmla="*/ 0 h 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0"/>
              <a:gd name="T101" fmla="*/ 52 w 52"/>
              <a:gd name="T102" fmla="*/ 50 h 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0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6" y="0"/>
                </a:lnTo>
                <a:lnTo>
                  <a:pt x="40" y="2"/>
                </a:lnTo>
                <a:lnTo>
                  <a:pt x="44" y="2"/>
                </a:lnTo>
                <a:lnTo>
                  <a:pt x="48" y="6"/>
                </a:lnTo>
                <a:lnTo>
                  <a:pt x="50" y="8"/>
                </a:lnTo>
                <a:lnTo>
                  <a:pt x="50" y="10"/>
                </a:lnTo>
                <a:lnTo>
                  <a:pt x="52" y="14"/>
                </a:lnTo>
                <a:lnTo>
                  <a:pt x="52" y="18"/>
                </a:lnTo>
                <a:lnTo>
                  <a:pt x="50" y="24"/>
                </a:lnTo>
                <a:lnTo>
                  <a:pt x="50" y="30"/>
                </a:lnTo>
                <a:lnTo>
                  <a:pt x="48" y="36"/>
                </a:lnTo>
                <a:lnTo>
                  <a:pt x="46" y="40"/>
                </a:lnTo>
                <a:lnTo>
                  <a:pt x="44" y="46"/>
                </a:lnTo>
                <a:lnTo>
                  <a:pt x="40" y="50"/>
                </a:lnTo>
                <a:lnTo>
                  <a:pt x="36" y="50"/>
                </a:lnTo>
                <a:lnTo>
                  <a:pt x="30" y="50"/>
                </a:lnTo>
                <a:lnTo>
                  <a:pt x="24" y="46"/>
                </a:lnTo>
                <a:lnTo>
                  <a:pt x="18" y="40"/>
                </a:lnTo>
                <a:lnTo>
                  <a:pt x="12" y="36"/>
                </a:lnTo>
                <a:lnTo>
                  <a:pt x="8" y="30"/>
                </a:lnTo>
                <a:lnTo>
                  <a:pt x="4" y="24"/>
                </a:lnTo>
                <a:lnTo>
                  <a:pt x="2" y="18"/>
                </a:lnTo>
                <a:lnTo>
                  <a:pt x="0" y="14"/>
                </a:lnTo>
                <a:lnTo>
                  <a:pt x="2" y="8"/>
                </a:lnTo>
                <a:lnTo>
                  <a:pt x="8" y="2"/>
                </a:lnTo>
                <a:lnTo>
                  <a:pt x="16" y="0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2" name="Freeform 538"/>
          <p:cNvSpPr>
            <a:spLocks/>
          </p:cNvSpPr>
          <p:nvPr/>
        </p:nvSpPr>
        <p:spPr bwMode="auto">
          <a:xfrm>
            <a:off x="1660525" y="4700588"/>
            <a:ext cx="36513" cy="41275"/>
          </a:xfrm>
          <a:custGeom>
            <a:avLst/>
            <a:gdLst>
              <a:gd name="T0" fmla="*/ 2147483647 w 52"/>
              <a:gd name="T1" fmla="*/ 0 h 52"/>
              <a:gd name="T2" fmla="*/ 2147483647 w 52"/>
              <a:gd name="T3" fmla="*/ 0 h 52"/>
              <a:gd name="T4" fmla="*/ 2147483647 w 52"/>
              <a:gd name="T5" fmla="*/ 0 h 52"/>
              <a:gd name="T6" fmla="*/ 2147483647 w 52"/>
              <a:gd name="T7" fmla="*/ 0 h 52"/>
              <a:gd name="T8" fmla="*/ 2147483647 w 52"/>
              <a:gd name="T9" fmla="*/ 2147483647 h 52"/>
              <a:gd name="T10" fmla="*/ 2147483647 w 52"/>
              <a:gd name="T11" fmla="*/ 2147483647 h 52"/>
              <a:gd name="T12" fmla="*/ 2147483647 w 52"/>
              <a:gd name="T13" fmla="*/ 2147483647 h 52"/>
              <a:gd name="T14" fmla="*/ 2147483647 w 52"/>
              <a:gd name="T15" fmla="*/ 2147483647 h 52"/>
              <a:gd name="T16" fmla="*/ 2147483647 w 52"/>
              <a:gd name="T17" fmla="*/ 2147483647 h 52"/>
              <a:gd name="T18" fmla="*/ 2147483647 w 52"/>
              <a:gd name="T19" fmla="*/ 2147483647 h 52"/>
              <a:gd name="T20" fmla="*/ 2147483647 w 52"/>
              <a:gd name="T21" fmla="*/ 2147483647 h 52"/>
              <a:gd name="T22" fmla="*/ 2147483647 w 52"/>
              <a:gd name="T23" fmla="*/ 2147483647 h 52"/>
              <a:gd name="T24" fmla="*/ 2147483647 w 52"/>
              <a:gd name="T25" fmla="*/ 2147483647 h 52"/>
              <a:gd name="T26" fmla="*/ 2147483647 w 52"/>
              <a:gd name="T27" fmla="*/ 2147483647 h 52"/>
              <a:gd name="T28" fmla="*/ 2147483647 w 52"/>
              <a:gd name="T29" fmla="*/ 2147483647 h 52"/>
              <a:gd name="T30" fmla="*/ 2147483647 w 52"/>
              <a:gd name="T31" fmla="*/ 2147483647 h 52"/>
              <a:gd name="T32" fmla="*/ 2147483647 w 52"/>
              <a:gd name="T33" fmla="*/ 2147483647 h 52"/>
              <a:gd name="T34" fmla="*/ 2147483647 w 52"/>
              <a:gd name="T35" fmla="*/ 2147483647 h 52"/>
              <a:gd name="T36" fmla="*/ 2147483647 w 52"/>
              <a:gd name="T37" fmla="*/ 2147483647 h 52"/>
              <a:gd name="T38" fmla="*/ 2147483647 w 52"/>
              <a:gd name="T39" fmla="*/ 2147483647 h 52"/>
              <a:gd name="T40" fmla="*/ 2147483647 w 52"/>
              <a:gd name="T41" fmla="*/ 2147483647 h 52"/>
              <a:gd name="T42" fmla="*/ 2147483647 w 52"/>
              <a:gd name="T43" fmla="*/ 2147483647 h 52"/>
              <a:gd name="T44" fmla="*/ 2147483647 w 52"/>
              <a:gd name="T45" fmla="*/ 2147483647 h 52"/>
              <a:gd name="T46" fmla="*/ 2147483647 w 52"/>
              <a:gd name="T47" fmla="*/ 2147483647 h 52"/>
              <a:gd name="T48" fmla="*/ 2147483647 w 52"/>
              <a:gd name="T49" fmla="*/ 2147483647 h 52"/>
              <a:gd name="T50" fmla="*/ 2147483647 w 52"/>
              <a:gd name="T51" fmla="*/ 2147483647 h 52"/>
              <a:gd name="T52" fmla="*/ 0 w 52"/>
              <a:gd name="T53" fmla="*/ 2147483647 h 52"/>
              <a:gd name="T54" fmla="*/ 0 w 52"/>
              <a:gd name="T55" fmla="*/ 2147483647 h 52"/>
              <a:gd name="T56" fmla="*/ 0 w 52"/>
              <a:gd name="T57" fmla="*/ 2147483647 h 52"/>
              <a:gd name="T58" fmla="*/ 0 w 52"/>
              <a:gd name="T59" fmla="*/ 2147483647 h 52"/>
              <a:gd name="T60" fmla="*/ 2147483647 w 52"/>
              <a:gd name="T61" fmla="*/ 2147483647 h 52"/>
              <a:gd name="T62" fmla="*/ 2147483647 w 52"/>
              <a:gd name="T63" fmla="*/ 0 h 52"/>
              <a:gd name="T64" fmla="*/ 2147483647 w 52"/>
              <a:gd name="T65" fmla="*/ 0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2"/>
              <a:gd name="T101" fmla="*/ 52 w 52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2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4" y="0"/>
                </a:lnTo>
                <a:lnTo>
                  <a:pt x="38" y="2"/>
                </a:lnTo>
                <a:lnTo>
                  <a:pt x="44" y="4"/>
                </a:lnTo>
                <a:lnTo>
                  <a:pt x="46" y="6"/>
                </a:lnTo>
                <a:lnTo>
                  <a:pt x="50" y="8"/>
                </a:lnTo>
                <a:lnTo>
                  <a:pt x="50" y="12"/>
                </a:lnTo>
                <a:lnTo>
                  <a:pt x="52" y="14"/>
                </a:lnTo>
                <a:lnTo>
                  <a:pt x="52" y="20"/>
                </a:lnTo>
                <a:lnTo>
                  <a:pt x="50" y="24"/>
                </a:lnTo>
                <a:lnTo>
                  <a:pt x="50" y="30"/>
                </a:lnTo>
                <a:lnTo>
                  <a:pt x="48" y="38"/>
                </a:lnTo>
                <a:lnTo>
                  <a:pt x="46" y="42"/>
                </a:lnTo>
                <a:lnTo>
                  <a:pt x="42" y="48"/>
                </a:lnTo>
                <a:lnTo>
                  <a:pt x="38" y="52"/>
                </a:lnTo>
                <a:lnTo>
                  <a:pt x="34" y="52"/>
                </a:lnTo>
                <a:lnTo>
                  <a:pt x="28" y="52"/>
                </a:lnTo>
                <a:lnTo>
                  <a:pt x="22" y="48"/>
                </a:lnTo>
                <a:lnTo>
                  <a:pt x="16" y="42"/>
                </a:lnTo>
                <a:lnTo>
                  <a:pt x="12" y="38"/>
                </a:lnTo>
                <a:lnTo>
                  <a:pt x="6" y="30"/>
                </a:lnTo>
                <a:lnTo>
                  <a:pt x="2" y="24"/>
                </a:lnTo>
                <a:lnTo>
                  <a:pt x="0" y="20"/>
                </a:lnTo>
                <a:lnTo>
                  <a:pt x="0" y="14"/>
                </a:lnTo>
                <a:lnTo>
                  <a:pt x="0" y="8"/>
                </a:lnTo>
                <a:lnTo>
                  <a:pt x="6" y="4"/>
                </a:lnTo>
                <a:lnTo>
                  <a:pt x="14" y="0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3" name="Freeform 539"/>
          <p:cNvSpPr>
            <a:spLocks/>
          </p:cNvSpPr>
          <p:nvPr/>
        </p:nvSpPr>
        <p:spPr bwMode="auto">
          <a:xfrm>
            <a:off x="2503488" y="5010150"/>
            <a:ext cx="36512" cy="41275"/>
          </a:xfrm>
          <a:custGeom>
            <a:avLst/>
            <a:gdLst>
              <a:gd name="T0" fmla="*/ 2147483647 w 52"/>
              <a:gd name="T1" fmla="*/ 0 h 52"/>
              <a:gd name="T2" fmla="*/ 2147483647 w 52"/>
              <a:gd name="T3" fmla="*/ 0 h 52"/>
              <a:gd name="T4" fmla="*/ 2147483647 w 52"/>
              <a:gd name="T5" fmla="*/ 0 h 52"/>
              <a:gd name="T6" fmla="*/ 2147483647 w 52"/>
              <a:gd name="T7" fmla="*/ 0 h 52"/>
              <a:gd name="T8" fmla="*/ 2147483647 w 52"/>
              <a:gd name="T9" fmla="*/ 2147483647 h 52"/>
              <a:gd name="T10" fmla="*/ 2147483647 w 52"/>
              <a:gd name="T11" fmla="*/ 2147483647 h 52"/>
              <a:gd name="T12" fmla="*/ 2147483647 w 52"/>
              <a:gd name="T13" fmla="*/ 2147483647 h 52"/>
              <a:gd name="T14" fmla="*/ 2147483647 w 52"/>
              <a:gd name="T15" fmla="*/ 2147483647 h 52"/>
              <a:gd name="T16" fmla="*/ 2147483647 w 52"/>
              <a:gd name="T17" fmla="*/ 2147483647 h 52"/>
              <a:gd name="T18" fmla="*/ 2147483647 w 52"/>
              <a:gd name="T19" fmla="*/ 2147483647 h 52"/>
              <a:gd name="T20" fmla="*/ 2147483647 w 52"/>
              <a:gd name="T21" fmla="*/ 2147483647 h 52"/>
              <a:gd name="T22" fmla="*/ 2147483647 w 52"/>
              <a:gd name="T23" fmla="*/ 2147483647 h 52"/>
              <a:gd name="T24" fmla="*/ 2147483647 w 52"/>
              <a:gd name="T25" fmla="*/ 2147483647 h 52"/>
              <a:gd name="T26" fmla="*/ 2147483647 w 52"/>
              <a:gd name="T27" fmla="*/ 2147483647 h 52"/>
              <a:gd name="T28" fmla="*/ 2147483647 w 52"/>
              <a:gd name="T29" fmla="*/ 2147483647 h 52"/>
              <a:gd name="T30" fmla="*/ 2147483647 w 52"/>
              <a:gd name="T31" fmla="*/ 2147483647 h 52"/>
              <a:gd name="T32" fmla="*/ 2147483647 w 52"/>
              <a:gd name="T33" fmla="*/ 2147483647 h 52"/>
              <a:gd name="T34" fmla="*/ 2147483647 w 52"/>
              <a:gd name="T35" fmla="*/ 2147483647 h 52"/>
              <a:gd name="T36" fmla="*/ 2147483647 w 52"/>
              <a:gd name="T37" fmla="*/ 2147483647 h 52"/>
              <a:gd name="T38" fmla="*/ 2147483647 w 52"/>
              <a:gd name="T39" fmla="*/ 2147483647 h 52"/>
              <a:gd name="T40" fmla="*/ 2147483647 w 52"/>
              <a:gd name="T41" fmla="*/ 2147483647 h 52"/>
              <a:gd name="T42" fmla="*/ 2147483647 w 52"/>
              <a:gd name="T43" fmla="*/ 2147483647 h 52"/>
              <a:gd name="T44" fmla="*/ 2147483647 w 52"/>
              <a:gd name="T45" fmla="*/ 2147483647 h 52"/>
              <a:gd name="T46" fmla="*/ 2147483647 w 52"/>
              <a:gd name="T47" fmla="*/ 2147483647 h 52"/>
              <a:gd name="T48" fmla="*/ 2147483647 w 52"/>
              <a:gd name="T49" fmla="*/ 2147483647 h 52"/>
              <a:gd name="T50" fmla="*/ 2147483647 w 52"/>
              <a:gd name="T51" fmla="*/ 2147483647 h 52"/>
              <a:gd name="T52" fmla="*/ 0 w 52"/>
              <a:gd name="T53" fmla="*/ 2147483647 h 52"/>
              <a:gd name="T54" fmla="*/ 0 w 52"/>
              <a:gd name="T55" fmla="*/ 2147483647 h 52"/>
              <a:gd name="T56" fmla="*/ 0 w 52"/>
              <a:gd name="T57" fmla="*/ 2147483647 h 52"/>
              <a:gd name="T58" fmla="*/ 2147483647 w 52"/>
              <a:gd name="T59" fmla="*/ 2147483647 h 52"/>
              <a:gd name="T60" fmla="*/ 2147483647 w 52"/>
              <a:gd name="T61" fmla="*/ 2147483647 h 52"/>
              <a:gd name="T62" fmla="*/ 2147483647 w 52"/>
              <a:gd name="T63" fmla="*/ 0 h 52"/>
              <a:gd name="T64" fmla="*/ 2147483647 w 52"/>
              <a:gd name="T65" fmla="*/ 0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2"/>
              <a:gd name="T101" fmla="*/ 52 w 52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2">
                <a:moveTo>
                  <a:pt x="26" y="0"/>
                </a:moveTo>
                <a:lnTo>
                  <a:pt x="26" y="0"/>
                </a:lnTo>
                <a:lnTo>
                  <a:pt x="30" y="0"/>
                </a:lnTo>
                <a:lnTo>
                  <a:pt x="36" y="0"/>
                </a:lnTo>
                <a:lnTo>
                  <a:pt x="40" y="2"/>
                </a:lnTo>
                <a:lnTo>
                  <a:pt x="44" y="4"/>
                </a:lnTo>
                <a:lnTo>
                  <a:pt x="48" y="6"/>
                </a:lnTo>
                <a:lnTo>
                  <a:pt x="50" y="8"/>
                </a:lnTo>
                <a:lnTo>
                  <a:pt x="52" y="10"/>
                </a:lnTo>
                <a:lnTo>
                  <a:pt x="52" y="14"/>
                </a:lnTo>
                <a:lnTo>
                  <a:pt x="52" y="18"/>
                </a:lnTo>
                <a:lnTo>
                  <a:pt x="52" y="24"/>
                </a:lnTo>
                <a:lnTo>
                  <a:pt x="50" y="30"/>
                </a:lnTo>
                <a:lnTo>
                  <a:pt x="48" y="36"/>
                </a:lnTo>
                <a:lnTo>
                  <a:pt x="46" y="42"/>
                </a:lnTo>
                <a:lnTo>
                  <a:pt x="44" y="48"/>
                </a:lnTo>
                <a:lnTo>
                  <a:pt x="40" y="50"/>
                </a:lnTo>
                <a:lnTo>
                  <a:pt x="34" y="52"/>
                </a:lnTo>
                <a:lnTo>
                  <a:pt x="30" y="50"/>
                </a:lnTo>
                <a:lnTo>
                  <a:pt x="24" y="48"/>
                </a:lnTo>
                <a:lnTo>
                  <a:pt x="18" y="42"/>
                </a:lnTo>
                <a:lnTo>
                  <a:pt x="12" y="36"/>
                </a:lnTo>
                <a:lnTo>
                  <a:pt x="6" y="30"/>
                </a:lnTo>
                <a:lnTo>
                  <a:pt x="4" y="24"/>
                </a:lnTo>
                <a:lnTo>
                  <a:pt x="0" y="18"/>
                </a:lnTo>
                <a:lnTo>
                  <a:pt x="0" y="14"/>
                </a:lnTo>
                <a:lnTo>
                  <a:pt x="2" y="8"/>
                </a:lnTo>
                <a:lnTo>
                  <a:pt x="8" y="4"/>
                </a:lnTo>
                <a:lnTo>
                  <a:pt x="16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4" name="Freeform 540"/>
          <p:cNvSpPr>
            <a:spLocks/>
          </p:cNvSpPr>
          <p:nvPr/>
        </p:nvSpPr>
        <p:spPr bwMode="auto">
          <a:xfrm>
            <a:off x="4311650" y="4943475"/>
            <a:ext cx="38100" cy="41275"/>
          </a:xfrm>
          <a:custGeom>
            <a:avLst/>
            <a:gdLst>
              <a:gd name="T0" fmla="*/ 2147483647 w 51"/>
              <a:gd name="T1" fmla="*/ 0 h 52"/>
              <a:gd name="T2" fmla="*/ 2147483647 w 51"/>
              <a:gd name="T3" fmla="*/ 0 h 52"/>
              <a:gd name="T4" fmla="*/ 2147483647 w 51"/>
              <a:gd name="T5" fmla="*/ 0 h 52"/>
              <a:gd name="T6" fmla="*/ 2147483647 w 51"/>
              <a:gd name="T7" fmla="*/ 2147483647 h 52"/>
              <a:gd name="T8" fmla="*/ 2147483647 w 51"/>
              <a:gd name="T9" fmla="*/ 2147483647 h 52"/>
              <a:gd name="T10" fmla="*/ 2147483647 w 51"/>
              <a:gd name="T11" fmla="*/ 2147483647 h 52"/>
              <a:gd name="T12" fmla="*/ 2147483647 w 51"/>
              <a:gd name="T13" fmla="*/ 2147483647 h 52"/>
              <a:gd name="T14" fmla="*/ 2147483647 w 51"/>
              <a:gd name="T15" fmla="*/ 2147483647 h 52"/>
              <a:gd name="T16" fmla="*/ 2147483647 w 51"/>
              <a:gd name="T17" fmla="*/ 2147483647 h 52"/>
              <a:gd name="T18" fmla="*/ 2147483647 w 51"/>
              <a:gd name="T19" fmla="*/ 2147483647 h 52"/>
              <a:gd name="T20" fmla="*/ 2147483647 w 51"/>
              <a:gd name="T21" fmla="*/ 2147483647 h 52"/>
              <a:gd name="T22" fmla="*/ 2147483647 w 51"/>
              <a:gd name="T23" fmla="*/ 2147483647 h 52"/>
              <a:gd name="T24" fmla="*/ 2147483647 w 51"/>
              <a:gd name="T25" fmla="*/ 2147483647 h 52"/>
              <a:gd name="T26" fmla="*/ 2147483647 w 51"/>
              <a:gd name="T27" fmla="*/ 2147483647 h 52"/>
              <a:gd name="T28" fmla="*/ 2147483647 w 51"/>
              <a:gd name="T29" fmla="*/ 2147483647 h 52"/>
              <a:gd name="T30" fmla="*/ 2147483647 w 51"/>
              <a:gd name="T31" fmla="*/ 2147483647 h 52"/>
              <a:gd name="T32" fmla="*/ 2147483647 w 51"/>
              <a:gd name="T33" fmla="*/ 2147483647 h 52"/>
              <a:gd name="T34" fmla="*/ 2147483647 w 51"/>
              <a:gd name="T35" fmla="*/ 2147483647 h 52"/>
              <a:gd name="T36" fmla="*/ 2147483647 w 51"/>
              <a:gd name="T37" fmla="*/ 2147483647 h 52"/>
              <a:gd name="T38" fmla="*/ 2147483647 w 51"/>
              <a:gd name="T39" fmla="*/ 2147483647 h 52"/>
              <a:gd name="T40" fmla="*/ 2147483647 w 51"/>
              <a:gd name="T41" fmla="*/ 2147483647 h 52"/>
              <a:gd name="T42" fmla="*/ 2147483647 w 51"/>
              <a:gd name="T43" fmla="*/ 2147483647 h 52"/>
              <a:gd name="T44" fmla="*/ 2147483647 w 51"/>
              <a:gd name="T45" fmla="*/ 2147483647 h 52"/>
              <a:gd name="T46" fmla="*/ 2147483647 w 51"/>
              <a:gd name="T47" fmla="*/ 2147483647 h 52"/>
              <a:gd name="T48" fmla="*/ 2147483647 w 51"/>
              <a:gd name="T49" fmla="*/ 2147483647 h 52"/>
              <a:gd name="T50" fmla="*/ 2147483647 w 51"/>
              <a:gd name="T51" fmla="*/ 2147483647 h 52"/>
              <a:gd name="T52" fmla="*/ 0 w 51"/>
              <a:gd name="T53" fmla="*/ 2147483647 h 52"/>
              <a:gd name="T54" fmla="*/ 0 w 51"/>
              <a:gd name="T55" fmla="*/ 2147483647 h 52"/>
              <a:gd name="T56" fmla="*/ 0 w 51"/>
              <a:gd name="T57" fmla="*/ 2147483647 h 52"/>
              <a:gd name="T58" fmla="*/ 2147483647 w 51"/>
              <a:gd name="T59" fmla="*/ 2147483647 h 52"/>
              <a:gd name="T60" fmla="*/ 2147483647 w 51"/>
              <a:gd name="T61" fmla="*/ 2147483647 h 52"/>
              <a:gd name="T62" fmla="*/ 2147483647 w 51"/>
              <a:gd name="T63" fmla="*/ 2147483647 h 52"/>
              <a:gd name="T64" fmla="*/ 2147483647 w 51"/>
              <a:gd name="T65" fmla="*/ 0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1"/>
              <a:gd name="T100" fmla="*/ 0 h 52"/>
              <a:gd name="T101" fmla="*/ 51 w 51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1" h="52">
                <a:moveTo>
                  <a:pt x="23" y="0"/>
                </a:moveTo>
                <a:lnTo>
                  <a:pt x="23" y="0"/>
                </a:lnTo>
                <a:lnTo>
                  <a:pt x="29" y="0"/>
                </a:lnTo>
                <a:lnTo>
                  <a:pt x="33" y="2"/>
                </a:lnTo>
                <a:lnTo>
                  <a:pt x="39" y="4"/>
                </a:lnTo>
                <a:lnTo>
                  <a:pt x="43" y="6"/>
                </a:lnTo>
                <a:lnTo>
                  <a:pt x="45" y="6"/>
                </a:lnTo>
                <a:lnTo>
                  <a:pt x="49" y="10"/>
                </a:lnTo>
                <a:lnTo>
                  <a:pt x="49" y="12"/>
                </a:lnTo>
                <a:lnTo>
                  <a:pt x="51" y="16"/>
                </a:lnTo>
                <a:lnTo>
                  <a:pt x="51" y="20"/>
                </a:lnTo>
                <a:lnTo>
                  <a:pt x="49" y="24"/>
                </a:lnTo>
                <a:lnTo>
                  <a:pt x="49" y="30"/>
                </a:lnTo>
                <a:lnTo>
                  <a:pt x="47" y="38"/>
                </a:lnTo>
                <a:lnTo>
                  <a:pt x="45" y="44"/>
                </a:lnTo>
                <a:lnTo>
                  <a:pt x="41" y="48"/>
                </a:lnTo>
                <a:lnTo>
                  <a:pt x="39" y="52"/>
                </a:lnTo>
                <a:lnTo>
                  <a:pt x="33" y="52"/>
                </a:lnTo>
                <a:lnTo>
                  <a:pt x="27" y="52"/>
                </a:lnTo>
                <a:lnTo>
                  <a:pt x="21" y="48"/>
                </a:lnTo>
                <a:lnTo>
                  <a:pt x="15" y="44"/>
                </a:lnTo>
                <a:lnTo>
                  <a:pt x="11" y="38"/>
                </a:lnTo>
                <a:lnTo>
                  <a:pt x="5" y="30"/>
                </a:lnTo>
                <a:lnTo>
                  <a:pt x="2" y="24"/>
                </a:lnTo>
                <a:lnTo>
                  <a:pt x="0" y="20"/>
                </a:lnTo>
                <a:lnTo>
                  <a:pt x="0" y="16"/>
                </a:lnTo>
                <a:lnTo>
                  <a:pt x="2" y="10"/>
                </a:lnTo>
                <a:lnTo>
                  <a:pt x="7" y="6"/>
                </a:lnTo>
                <a:lnTo>
                  <a:pt x="13" y="2"/>
                </a:lnTo>
                <a:lnTo>
                  <a:pt x="23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5" name="Freeform 541"/>
          <p:cNvSpPr>
            <a:spLocks/>
          </p:cNvSpPr>
          <p:nvPr/>
        </p:nvSpPr>
        <p:spPr bwMode="auto">
          <a:xfrm>
            <a:off x="2222500" y="5099050"/>
            <a:ext cx="36513" cy="39688"/>
          </a:xfrm>
          <a:custGeom>
            <a:avLst/>
            <a:gdLst>
              <a:gd name="T0" fmla="*/ 2147483647 w 52"/>
              <a:gd name="T1" fmla="*/ 0 h 52"/>
              <a:gd name="T2" fmla="*/ 2147483647 w 52"/>
              <a:gd name="T3" fmla="*/ 0 h 52"/>
              <a:gd name="T4" fmla="*/ 2147483647 w 52"/>
              <a:gd name="T5" fmla="*/ 0 h 52"/>
              <a:gd name="T6" fmla="*/ 2147483647 w 52"/>
              <a:gd name="T7" fmla="*/ 0 h 52"/>
              <a:gd name="T8" fmla="*/ 2147483647 w 52"/>
              <a:gd name="T9" fmla="*/ 2147483647 h 52"/>
              <a:gd name="T10" fmla="*/ 2147483647 w 52"/>
              <a:gd name="T11" fmla="*/ 2147483647 h 52"/>
              <a:gd name="T12" fmla="*/ 2147483647 w 52"/>
              <a:gd name="T13" fmla="*/ 2147483647 h 52"/>
              <a:gd name="T14" fmla="*/ 2147483647 w 52"/>
              <a:gd name="T15" fmla="*/ 2147483647 h 52"/>
              <a:gd name="T16" fmla="*/ 2147483647 w 52"/>
              <a:gd name="T17" fmla="*/ 2147483647 h 52"/>
              <a:gd name="T18" fmla="*/ 2147483647 w 52"/>
              <a:gd name="T19" fmla="*/ 2147483647 h 52"/>
              <a:gd name="T20" fmla="*/ 2147483647 w 52"/>
              <a:gd name="T21" fmla="*/ 2147483647 h 52"/>
              <a:gd name="T22" fmla="*/ 2147483647 w 52"/>
              <a:gd name="T23" fmla="*/ 2147483647 h 52"/>
              <a:gd name="T24" fmla="*/ 2147483647 w 52"/>
              <a:gd name="T25" fmla="*/ 2147483647 h 52"/>
              <a:gd name="T26" fmla="*/ 2147483647 w 52"/>
              <a:gd name="T27" fmla="*/ 2147483647 h 52"/>
              <a:gd name="T28" fmla="*/ 2147483647 w 52"/>
              <a:gd name="T29" fmla="*/ 2147483647 h 52"/>
              <a:gd name="T30" fmla="*/ 2147483647 w 52"/>
              <a:gd name="T31" fmla="*/ 2147483647 h 52"/>
              <a:gd name="T32" fmla="*/ 2147483647 w 52"/>
              <a:gd name="T33" fmla="*/ 2147483647 h 52"/>
              <a:gd name="T34" fmla="*/ 2147483647 w 52"/>
              <a:gd name="T35" fmla="*/ 2147483647 h 52"/>
              <a:gd name="T36" fmla="*/ 2147483647 w 52"/>
              <a:gd name="T37" fmla="*/ 2147483647 h 52"/>
              <a:gd name="T38" fmla="*/ 2147483647 w 52"/>
              <a:gd name="T39" fmla="*/ 2147483647 h 52"/>
              <a:gd name="T40" fmla="*/ 2147483647 w 52"/>
              <a:gd name="T41" fmla="*/ 2147483647 h 52"/>
              <a:gd name="T42" fmla="*/ 2147483647 w 52"/>
              <a:gd name="T43" fmla="*/ 2147483647 h 52"/>
              <a:gd name="T44" fmla="*/ 2147483647 w 52"/>
              <a:gd name="T45" fmla="*/ 2147483647 h 52"/>
              <a:gd name="T46" fmla="*/ 2147483647 w 52"/>
              <a:gd name="T47" fmla="*/ 2147483647 h 52"/>
              <a:gd name="T48" fmla="*/ 2147483647 w 52"/>
              <a:gd name="T49" fmla="*/ 2147483647 h 52"/>
              <a:gd name="T50" fmla="*/ 2147483647 w 52"/>
              <a:gd name="T51" fmla="*/ 2147483647 h 52"/>
              <a:gd name="T52" fmla="*/ 0 w 52"/>
              <a:gd name="T53" fmla="*/ 2147483647 h 52"/>
              <a:gd name="T54" fmla="*/ 0 w 52"/>
              <a:gd name="T55" fmla="*/ 2147483647 h 52"/>
              <a:gd name="T56" fmla="*/ 0 w 52"/>
              <a:gd name="T57" fmla="*/ 2147483647 h 52"/>
              <a:gd name="T58" fmla="*/ 2147483647 w 52"/>
              <a:gd name="T59" fmla="*/ 2147483647 h 52"/>
              <a:gd name="T60" fmla="*/ 2147483647 w 52"/>
              <a:gd name="T61" fmla="*/ 2147483647 h 52"/>
              <a:gd name="T62" fmla="*/ 2147483647 w 52"/>
              <a:gd name="T63" fmla="*/ 0 h 52"/>
              <a:gd name="T64" fmla="*/ 2147483647 w 52"/>
              <a:gd name="T65" fmla="*/ 0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2"/>
              <a:gd name="T101" fmla="*/ 52 w 52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2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6" y="0"/>
                </a:lnTo>
                <a:lnTo>
                  <a:pt x="40" y="2"/>
                </a:lnTo>
                <a:lnTo>
                  <a:pt x="44" y="4"/>
                </a:lnTo>
                <a:lnTo>
                  <a:pt x="48" y="6"/>
                </a:lnTo>
                <a:lnTo>
                  <a:pt x="50" y="8"/>
                </a:lnTo>
                <a:lnTo>
                  <a:pt x="50" y="12"/>
                </a:lnTo>
                <a:lnTo>
                  <a:pt x="52" y="14"/>
                </a:lnTo>
                <a:lnTo>
                  <a:pt x="52" y="20"/>
                </a:lnTo>
                <a:lnTo>
                  <a:pt x="50" y="24"/>
                </a:lnTo>
                <a:lnTo>
                  <a:pt x="50" y="30"/>
                </a:lnTo>
                <a:lnTo>
                  <a:pt x="48" y="38"/>
                </a:lnTo>
                <a:lnTo>
                  <a:pt x="46" y="42"/>
                </a:lnTo>
                <a:lnTo>
                  <a:pt x="42" y="48"/>
                </a:lnTo>
                <a:lnTo>
                  <a:pt x="40" y="50"/>
                </a:lnTo>
                <a:lnTo>
                  <a:pt x="34" y="52"/>
                </a:lnTo>
                <a:lnTo>
                  <a:pt x="30" y="50"/>
                </a:lnTo>
                <a:lnTo>
                  <a:pt x="22" y="48"/>
                </a:lnTo>
                <a:lnTo>
                  <a:pt x="16" y="42"/>
                </a:lnTo>
                <a:lnTo>
                  <a:pt x="12" y="38"/>
                </a:lnTo>
                <a:lnTo>
                  <a:pt x="6" y="30"/>
                </a:lnTo>
                <a:lnTo>
                  <a:pt x="4" y="24"/>
                </a:lnTo>
                <a:lnTo>
                  <a:pt x="0" y="20"/>
                </a:lnTo>
                <a:lnTo>
                  <a:pt x="0" y="14"/>
                </a:lnTo>
                <a:lnTo>
                  <a:pt x="2" y="8"/>
                </a:lnTo>
                <a:lnTo>
                  <a:pt x="8" y="4"/>
                </a:lnTo>
                <a:lnTo>
                  <a:pt x="16" y="0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6" name="Freeform 542"/>
          <p:cNvSpPr>
            <a:spLocks/>
          </p:cNvSpPr>
          <p:nvPr/>
        </p:nvSpPr>
        <p:spPr bwMode="auto">
          <a:xfrm>
            <a:off x="4052888" y="5114925"/>
            <a:ext cx="36512" cy="39688"/>
          </a:xfrm>
          <a:custGeom>
            <a:avLst/>
            <a:gdLst>
              <a:gd name="T0" fmla="*/ 2147483647 w 52"/>
              <a:gd name="T1" fmla="*/ 0 h 52"/>
              <a:gd name="T2" fmla="*/ 2147483647 w 52"/>
              <a:gd name="T3" fmla="*/ 0 h 52"/>
              <a:gd name="T4" fmla="*/ 2147483647 w 52"/>
              <a:gd name="T5" fmla="*/ 0 h 52"/>
              <a:gd name="T6" fmla="*/ 2147483647 w 52"/>
              <a:gd name="T7" fmla="*/ 2147483647 h 52"/>
              <a:gd name="T8" fmla="*/ 2147483647 w 52"/>
              <a:gd name="T9" fmla="*/ 2147483647 h 52"/>
              <a:gd name="T10" fmla="*/ 2147483647 w 52"/>
              <a:gd name="T11" fmla="*/ 2147483647 h 52"/>
              <a:gd name="T12" fmla="*/ 2147483647 w 52"/>
              <a:gd name="T13" fmla="*/ 2147483647 h 52"/>
              <a:gd name="T14" fmla="*/ 2147483647 w 52"/>
              <a:gd name="T15" fmla="*/ 2147483647 h 52"/>
              <a:gd name="T16" fmla="*/ 2147483647 w 52"/>
              <a:gd name="T17" fmla="*/ 2147483647 h 52"/>
              <a:gd name="T18" fmla="*/ 2147483647 w 52"/>
              <a:gd name="T19" fmla="*/ 2147483647 h 52"/>
              <a:gd name="T20" fmla="*/ 2147483647 w 52"/>
              <a:gd name="T21" fmla="*/ 2147483647 h 52"/>
              <a:gd name="T22" fmla="*/ 2147483647 w 52"/>
              <a:gd name="T23" fmla="*/ 2147483647 h 52"/>
              <a:gd name="T24" fmla="*/ 2147483647 w 52"/>
              <a:gd name="T25" fmla="*/ 2147483647 h 52"/>
              <a:gd name="T26" fmla="*/ 2147483647 w 52"/>
              <a:gd name="T27" fmla="*/ 2147483647 h 52"/>
              <a:gd name="T28" fmla="*/ 2147483647 w 52"/>
              <a:gd name="T29" fmla="*/ 2147483647 h 52"/>
              <a:gd name="T30" fmla="*/ 2147483647 w 52"/>
              <a:gd name="T31" fmla="*/ 2147483647 h 52"/>
              <a:gd name="T32" fmla="*/ 2147483647 w 52"/>
              <a:gd name="T33" fmla="*/ 2147483647 h 52"/>
              <a:gd name="T34" fmla="*/ 2147483647 w 52"/>
              <a:gd name="T35" fmla="*/ 2147483647 h 52"/>
              <a:gd name="T36" fmla="*/ 2147483647 w 52"/>
              <a:gd name="T37" fmla="*/ 2147483647 h 52"/>
              <a:gd name="T38" fmla="*/ 2147483647 w 52"/>
              <a:gd name="T39" fmla="*/ 2147483647 h 52"/>
              <a:gd name="T40" fmla="*/ 2147483647 w 52"/>
              <a:gd name="T41" fmla="*/ 2147483647 h 52"/>
              <a:gd name="T42" fmla="*/ 2147483647 w 52"/>
              <a:gd name="T43" fmla="*/ 2147483647 h 52"/>
              <a:gd name="T44" fmla="*/ 2147483647 w 52"/>
              <a:gd name="T45" fmla="*/ 2147483647 h 52"/>
              <a:gd name="T46" fmla="*/ 2147483647 w 52"/>
              <a:gd name="T47" fmla="*/ 2147483647 h 52"/>
              <a:gd name="T48" fmla="*/ 2147483647 w 52"/>
              <a:gd name="T49" fmla="*/ 2147483647 h 52"/>
              <a:gd name="T50" fmla="*/ 2147483647 w 52"/>
              <a:gd name="T51" fmla="*/ 2147483647 h 52"/>
              <a:gd name="T52" fmla="*/ 0 w 52"/>
              <a:gd name="T53" fmla="*/ 2147483647 h 52"/>
              <a:gd name="T54" fmla="*/ 0 w 52"/>
              <a:gd name="T55" fmla="*/ 2147483647 h 52"/>
              <a:gd name="T56" fmla="*/ 0 w 52"/>
              <a:gd name="T57" fmla="*/ 2147483647 h 52"/>
              <a:gd name="T58" fmla="*/ 0 w 52"/>
              <a:gd name="T59" fmla="*/ 2147483647 h 52"/>
              <a:gd name="T60" fmla="*/ 2147483647 w 52"/>
              <a:gd name="T61" fmla="*/ 2147483647 h 52"/>
              <a:gd name="T62" fmla="*/ 2147483647 w 52"/>
              <a:gd name="T63" fmla="*/ 2147483647 h 52"/>
              <a:gd name="T64" fmla="*/ 2147483647 w 52"/>
              <a:gd name="T65" fmla="*/ 0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2"/>
              <a:gd name="T101" fmla="*/ 52 w 52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2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4" y="2"/>
                </a:lnTo>
                <a:lnTo>
                  <a:pt x="38" y="4"/>
                </a:lnTo>
                <a:lnTo>
                  <a:pt x="44" y="6"/>
                </a:lnTo>
                <a:lnTo>
                  <a:pt x="46" y="6"/>
                </a:lnTo>
                <a:lnTo>
                  <a:pt x="50" y="10"/>
                </a:lnTo>
                <a:lnTo>
                  <a:pt x="50" y="12"/>
                </a:lnTo>
                <a:lnTo>
                  <a:pt x="52" y="16"/>
                </a:lnTo>
                <a:lnTo>
                  <a:pt x="52" y="20"/>
                </a:lnTo>
                <a:lnTo>
                  <a:pt x="50" y="24"/>
                </a:lnTo>
                <a:lnTo>
                  <a:pt x="50" y="30"/>
                </a:lnTo>
                <a:lnTo>
                  <a:pt x="48" y="38"/>
                </a:lnTo>
                <a:lnTo>
                  <a:pt x="46" y="44"/>
                </a:lnTo>
                <a:lnTo>
                  <a:pt x="42" y="48"/>
                </a:lnTo>
                <a:lnTo>
                  <a:pt x="38" y="52"/>
                </a:lnTo>
                <a:lnTo>
                  <a:pt x="34" y="52"/>
                </a:lnTo>
                <a:lnTo>
                  <a:pt x="28" y="52"/>
                </a:lnTo>
                <a:lnTo>
                  <a:pt x="22" y="48"/>
                </a:lnTo>
                <a:lnTo>
                  <a:pt x="16" y="44"/>
                </a:lnTo>
                <a:lnTo>
                  <a:pt x="12" y="38"/>
                </a:lnTo>
                <a:lnTo>
                  <a:pt x="6" y="30"/>
                </a:lnTo>
                <a:lnTo>
                  <a:pt x="2" y="24"/>
                </a:lnTo>
                <a:lnTo>
                  <a:pt x="0" y="20"/>
                </a:lnTo>
                <a:lnTo>
                  <a:pt x="0" y="16"/>
                </a:lnTo>
                <a:lnTo>
                  <a:pt x="0" y="10"/>
                </a:lnTo>
                <a:lnTo>
                  <a:pt x="8" y="6"/>
                </a:lnTo>
                <a:lnTo>
                  <a:pt x="14" y="2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7" name="Freeform 543"/>
          <p:cNvSpPr>
            <a:spLocks/>
          </p:cNvSpPr>
          <p:nvPr/>
        </p:nvSpPr>
        <p:spPr bwMode="auto">
          <a:xfrm>
            <a:off x="2517775" y="4033838"/>
            <a:ext cx="34925" cy="41275"/>
          </a:xfrm>
          <a:custGeom>
            <a:avLst/>
            <a:gdLst>
              <a:gd name="T0" fmla="*/ 2147483647 w 52"/>
              <a:gd name="T1" fmla="*/ 0 h 51"/>
              <a:gd name="T2" fmla="*/ 2147483647 w 52"/>
              <a:gd name="T3" fmla="*/ 0 h 51"/>
              <a:gd name="T4" fmla="*/ 2147483647 w 52"/>
              <a:gd name="T5" fmla="*/ 0 h 51"/>
              <a:gd name="T6" fmla="*/ 2147483647 w 52"/>
              <a:gd name="T7" fmla="*/ 2147483647 h 51"/>
              <a:gd name="T8" fmla="*/ 2147483647 w 52"/>
              <a:gd name="T9" fmla="*/ 2147483647 h 51"/>
              <a:gd name="T10" fmla="*/ 2147483647 w 52"/>
              <a:gd name="T11" fmla="*/ 2147483647 h 51"/>
              <a:gd name="T12" fmla="*/ 2147483647 w 52"/>
              <a:gd name="T13" fmla="*/ 2147483647 h 51"/>
              <a:gd name="T14" fmla="*/ 2147483647 w 52"/>
              <a:gd name="T15" fmla="*/ 2147483647 h 51"/>
              <a:gd name="T16" fmla="*/ 2147483647 w 52"/>
              <a:gd name="T17" fmla="*/ 2147483647 h 51"/>
              <a:gd name="T18" fmla="*/ 2147483647 w 52"/>
              <a:gd name="T19" fmla="*/ 2147483647 h 51"/>
              <a:gd name="T20" fmla="*/ 2147483647 w 52"/>
              <a:gd name="T21" fmla="*/ 2147483647 h 51"/>
              <a:gd name="T22" fmla="*/ 2147483647 w 52"/>
              <a:gd name="T23" fmla="*/ 2147483647 h 51"/>
              <a:gd name="T24" fmla="*/ 2147483647 w 52"/>
              <a:gd name="T25" fmla="*/ 2147483647 h 51"/>
              <a:gd name="T26" fmla="*/ 2147483647 w 52"/>
              <a:gd name="T27" fmla="*/ 2147483647 h 51"/>
              <a:gd name="T28" fmla="*/ 2147483647 w 52"/>
              <a:gd name="T29" fmla="*/ 2147483647 h 51"/>
              <a:gd name="T30" fmla="*/ 2147483647 w 52"/>
              <a:gd name="T31" fmla="*/ 2147483647 h 51"/>
              <a:gd name="T32" fmla="*/ 2147483647 w 52"/>
              <a:gd name="T33" fmla="*/ 2147483647 h 51"/>
              <a:gd name="T34" fmla="*/ 2147483647 w 52"/>
              <a:gd name="T35" fmla="*/ 2147483647 h 51"/>
              <a:gd name="T36" fmla="*/ 2147483647 w 52"/>
              <a:gd name="T37" fmla="*/ 2147483647 h 51"/>
              <a:gd name="T38" fmla="*/ 2147483647 w 52"/>
              <a:gd name="T39" fmla="*/ 2147483647 h 51"/>
              <a:gd name="T40" fmla="*/ 2147483647 w 52"/>
              <a:gd name="T41" fmla="*/ 2147483647 h 51"/>
              <a:gd name="T42" fmla="*/ 2147483647 w 52"/>
              <a:gd name="T43" fmla="*/ 2147483647 h 51"/>
              <a:gd name="T44" fmla="*/ 2147483647 w 52"/>
              <a:gd name="T45" fmla="*/ 2147483647 h 51"/>
              <a:gd name="T46" fmla="*/ 2147483647 w 52"/>
              <a:gd name="T47" fmla="*/ 2147483647 h 51"/>
              <a:gd name="T48" fmla="*/ 2147483647 w 52"/>
              <a:gd name="T49" fmla="*/ 2147483647 h 51"/>
              <a:gd name="T50" fmla="*/ 2147483647 w 52"/>
              <a:gd name="T51" fmla="*/ 2147483647 h 51"/>
              <a:gd name="T52" fmla="*/ 0 w 52"/>
              <a:gd name="T53" fmla="*/ 2147483647 h 51"/>
              <a:gd name="T54" fmla="*/ 0 w 52"/>
              <a:gd name="T55" fmla="*/ 2147483647 h 51"/>
              <a:gd name="T56" fmla="*/ 0 w 52"/>
              <a:gd name="T57" fmla="*/ 2147483647 h 51"/>
              <a:gd name="T58" fmla="*/ 2147483647 w 52"/>
              <a:gd name="T59" fmla="*/ 2147483647 h 51"/>
              <a:gd name="T60" fmla="*/ 2147483647 w 52"/>
              <a:gd name="T61" fmla="*/ 2147483647 h 51"/>
              <a:gd name="T62" fmla="*/ 2147483647 w 52"/>
              <a:gd name="T63" fmla="*/ 2147483647 h 51"/>
              <a:gd name="T64" fmla="*/ 2147483647 w 52"/>
              <a:gd name="T65" fmla="*/ 0 h 5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1"/>
              <a:gd name="T101" fmla="*/ 52 w 52"/>
              <a:gd name="T102" fmla="*/ 51 h 5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1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6" y="2"/>
                </a:lnTo>
                <a:lnTo>
                  <a:pt x="40" y="4"/>
                </a:lnTo>
                <a:lnTo>
                  <a:pt x="44" y="4"/>
                </a:lnTo>
                <a:lnTo>
                  <a:pt x="48" y="6"/>
                </a:lnTo>
                <a:lnTo>
                  <a:pt x="50" y="10"/>
                </a:lnTo>
                <a:lnTo>
                  <a:pt x="50" y="12"/>
                </a:lnTo>
                <a:lnTo>
                  <a:pt x="52" y="16"/>
                </a:lnTo>
                <a:lnTo>
                  <a:pt x="52" y="20"/>
                </a:lnTo>
                <a:lnTo>
                  <a:pt x="50" y="24"/>
                </a:lnTo>
                <a:lnTo>
                  <a:pt x="50" y="30"/>
                </a:lnTo>
                <a:lnTo>
                  <a:pt x="48" y="38"/>
                </a:lnTo>
                <a:lnTo>
                  <a:pt x="46" y="42"/>
                </a:lnTo>
                <a:lnTo>
                  <a:pt x="44" y="48"/>
                </a:lnTo>
                <a:lnTo>
                  <a:pt x="40" y="51"/>
                </a:lnTo>
                <a:lnTo>
                  <a:pt x="34" y="51"/>
                </a:lnTo>
                <a:lnTo>
                  <a:pt x="30" y="51"/>
                </a:lnTo>
                <a:lnTo>
                  <a:pt x="24" y="48"/>
                </a:lnTo>
                <a:lnTo>
                  <a:pt x="18" y="42"/>
                </a:lnTo>
                <a:lnTo>
                  <a:pt x="12" y="38"/>
                </a:lnTo>
                <a:lnTo>
                  <a:pt x="6" y="30"/>
                </a:lnTo>
                <a:lnTo>
                  <a:pt x="4" y="24"/>
                </a:lnTo>
                <a:lnTo>
                  <a:pt x="0" y="20"/>
                </a:lnTo>
                <a:lnTo>
                  <a:pt x="0" y="16"/>
                </a:lnTo>
                <a:lnTo>
                  <a:pt x="2" y="10"/>
                </a:lnTo>
                <a:lnTo>
                  <a:pt x="8" y="4"/>
                </a:lnTo>
                <a:lnTo>
                  <a:pt x="16" y="2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8" name="Freeform 544"/>
          <p:cNvSpPr>
            <a:spLocks/>
          </p:cNvSpPr>
          <p:nvPr/>
        </p:nvSpPr>
        <p:spPr bwMode="auto">
          <a:xfrm>
            <a:off x="4325938" y="3968750"/>
            <a:ext cx="36512" cy="41275"/>
          </a:xfrm>
          <a:custGeom>
            <a:avLst/>
            <a:gdLst>
              <a:gd name="T0" fmla="*/ 2147483647 w 52"/>
              <a:gd name="T1" fmla="*/ 0 h 52"/>
              <a:gd name="T2" fmla="*/ 2147483647 w 52"/>
              <a:gd name="T3" fmla="*/ 0 h 52"/>
              <a:gd name="T4" fmla="*/ 2147483647 w 52"/>
              <a:gd name="T5" fmla="*/ 0 h 52"/>
              <a:gd name="T6" fmla="*/ 2147483647 w 52"/>
              <a:gd name="T7" fmla="*/ 0 h 52"/>
              <a:gd name="T8" fmla="*/ 2147483647 w 52"/>
              <a:gd name="T9" fmla="*/ 2147483647 h 52"/>
              <a:gd name="T10" fmla="*/ 2147483647 w 52"/>
              <a:gd name="T11" fmla="*/ 2147483647 h 52"/>
              <a:gd name="T12" fmla="*/ 2147483647 w 52"/>
              <a:gd name="T13" fmla="*/ 2147483647 h 52"/>
              <a:gd name="T14" fmla="*/ 2147483647 w 52"/>
              <a:gd name="T15" fmla="*/ 2147483647 h 52"/>
              <a:gd name="T16" fmla="*/ 2147483647 w 52"/>
              <a:gd name="T17" fmla="*/ 2147483647 h 52"/>
              <a:gd name="T18" fmla="*/ 2147483647 w 52"/>
              <a:gd name="T19" fmla="*/ 2147483647 h 52"/>
              <a:gd name="T20" fmla="*/ 2147483647 w 52"/>
              <a:gd name="T21" fmla="*/ 2147483647 h 52"/>
              <a:gd name="T22" fmla="*/ 2147483647 w 52"/>
              <a:gd name="T23" fmla="*/ 2147483647 h 52"/>
              <a:gd name="T24" fmla="*/ 2147483647 w 52"/>
              <a:gd name="T25" fmla="*/ 2147483647 h 52"/>
              <a:gd name="T26" fmla="*/ 2147483647 w 52"/>
              <a:gd name="T27" fmla="*/ 2147483647 h 52"/>
              <a:gd name="T28" fmla="*/ 2147483647 w 52"/>
              <a:gd name="T29" fmla="*/ 2147483647 h 52"/>
              <a:gd name="T30" fmla="*/ 2147483647 w 52"/>
              <a:gd name="T31" fmla="*/ 2147483647 h 52"/>
              <a:gd name="T32" fmla="*/ 2147483647 w 52"/>
              <a:gd name="T33" fmla="*/ 2147483647 h 52"/>
              <a:gd name="T34" fmla="*/ 2147483647 w 52"/>
              <a:gd name="T35" fmla="*/ 2147483647 h 52"/>
              <a:gd name="T36" fmla="*/ 2147483647 w 52"/>
              <a:gd name="T37" fmla="*/ 2147483647 h 52"/>
              <a:gd name="T38" fmla="*/ 2147483647 w 52"/>
              <a:gd name="T39" fmla="*/ 2147483647 h 52"/>
              <a:gd name="T40" fmla="*/ 2147483647 w 52"/>
              <a:gd name="T41" fmla="*/ 2147483647 h 52"/>
              <a:gd name="T42" fmla="*/ 2147483647 w 52"/>
              <a:gd name="T43" fmla="*/ 2147483647 h 52"/>
              <a:gd name="T44" fmla="*/ 2147483647 w 52"/>
              <a:gd name="T45" fmla="*/ 2147483647 h 52"/>
              <a:gd name="T46" fmla="*/ 2147483647 w 52"/>
              <a:gd name="T47" fmla="*/ 2147483647 h 52"/>
              <a:gd name="T48" fmla="*/ 2147483647 w 52"/>
              <a:gd name="T49" fmla="*/ 2147483647 h 52"/>
              <a:gd name="T50" fmla="*/ 2147483647 w 52"/>
              <a:gd name="T51" fmla="*/ 2147483647 h 52"/>
              <a:gd name="T52" fmla="*/ 0 w 52"/>
              <a:gd name="T53" fmla="*/ 2147483647 h 52"/>
              <a:gd name="T54" fmla="*/ 0 w 52"/>
              <a:gd name="T55" fmla="*/ 2147483647 h 52"/>
              <a:gd name="T56" fmla="*/ 0 w 52"/>
              <a:gd name="T57" fmla="*/ 2147483647 h 52"/>
              <a:gd name="T58" fmla="*/ 0 w 52"/>
              <a:gd name="T59" fmla="*/ 2147483647 h 52"/>
              <a:gd name="T60" fmla="*/ 2147483647 w 52"/>
              <a:gd name="T61" fmla="*/ 2147483647 h 52"/>
              <a:gd name="T62" fmla="*/ 2147483647 w 52"/>
              <a:gd name="T63" fmla="*/ 0 h 52"/>
              <a:gd name="T64" fmla="*/ 2147483647 w 52"/>
              <a:gd name="T65" fmla="*/ 0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2"/>
              <a:gd name="T100" fmla="*/ 0 h 52"/>
              <a:gd name="T101" fmla="*/ 52 w 52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2" h="52">
                <a:moveTo>
                  <a:pt x="24" y="0"/>
                </a:moveTo>
                <a:lnTo>
                  <a:pt x="24" y="0"/>
                </a:lnTo>
                <a:lnTo>
                  <a:pt x="30" y="0"/>
                </a:lnTo>
                <a:lnTo>
                  <a:pt x="34" y="0"/>
                </a:lnTo>
                <a:lnTo>
                  <a:pt x="38" y="2"/>
                </a:lnTo>
                <a:lnTo>
                  <a:pt x="44" y="4"/>
                </a:lnTo>
                <a:lnTo>
                  <a:pt x="46" y="6"/>
                </a:lnTo>
                <a:lnTo>
                  <a:pt x="50" y="8"/>
                </a:lnTo>
                <a:lnTo>
                  <a:pt x="50" y="10"/>
                </a:lnTo>
                <a:lnTo>
                  <a:pt x="52" y="14"/>
                </a:lnTo>
                <a:lnTo>
                  <a:pt x="52" y="18"/>
                </a:lnTo>
                <a:lnTo>
                  <a:pt x="50" y="24"/>
                </a:lnTo>
                <a:lnTo>
                  <a:pt x="50" y="30"/>
                </a:lnTo>
                <a:lnTo>
                  <a:pt x="48" y="36"/>
                </a:lnTo>
                <a:lnTo>
                  <a:pt x="46" y="42"/>
                </a:lnTo>
                <a:lnTo>
                  <a:pt x="42" y="48"/>
                </a:lnTo>
                <a:lnTo>
                  <a:pt x="38" y="50"/>
                </a:lnTo>
                <a:lnTo>
                  <a:pt x="34" y="52"/>
                </a:lnTo>
                <a:lnTo>
                  <a:pt x="28" y="50"/>
                </a:lnTo>
                <a:lnTo>
                  <a:pt x="22" y="48"/>
                </a:lnTo>
                <a:lnTo>
                  <a:pt x="16" y="42"/>
                </a:lnTo>
                <a:lnTo>
                  <a:pt x="12" y="36"/>
                </a:lnTo>
                <a:lnTo>
                  <a:pt x="6" y="30"/>
                </a:lnTo>
                <a:lnTo>
                  <a:pt x="2" y="24"/>
                </a:lnTo>
                <a:lnTo>
                  <a:pt x="0" y="18"/>
                </a:lnTo>
                <a:lnTo>
                  <a:pt x="0" y="14"/>
                </a:lnTo>
                <a:lnTo>
                  <a:pt x="0" y="8"/>
                </a:lnTo>
                <a:lnTo>
                  <a:pt x="8" y="4"/>
                </a:lnTo>
                <a:lnTo>
                  <a:pt x="14" y="0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499" name="Freeform 545"/>
          <p:cNvSpPr>
            <a:spLocks/>
          </p:cNvSpPr>
          <p:nvPr/>
        </p:nvSpPr>
        <p:spPr bwMode="auto">
          <a:xfrm>
            <a:off x="2081213" y="4457700"/>
            <a:ext cx="36512" cy="41275"/>
          </a:xfrm>
          <a:custGeom>
            <a:avLst/>
            <a:gdLst>
              <a:gd name="T0" fmla="*/ 2147483647 w 50"/>
              <a:gd name="T1" fmla="*/ 0 h 51"/>
              <a:gd name="T2" fmla="*/ 2147483647 w 50"/>
              <a:gd name="T3" fmla="*/ 0 h 51"/>
              <a:gd name="T4" fmla="*/ 2147483647 w 50"/>
              <a:gd name="T5" fmla="*/ 0 h 51"/>
              <a:gd name="T6" fmla="*/ 2147483647 w 50"/>
              <a:gd name="T7" fmla="*/ 0 h 51"/>
              <a:gd name="T8" fmla="*/ 2147483647 w 50"/>
              <a:gd name="T9" fmla="*/ 2147483647 h 51"/>
              <a:gd name="T10" fmla="*/ 2147483647 w 50"/>
              <a:gd name="T11" fmla="*/ 2147483647 h 51"/>
              <a:gd name="T12" fmla="*/ 2147483647 w 50"/>
              <a:gd name="T13" fmla="*/ 2147483647 h 51"/>
              <a:gd name="T14" fmla="*/ 2147483647 w 50"/>
              <a:gd name="T15" fmla="*/ 2147483647 h 51"/>
              <a:gd name="T16" fmla="*/ 2147483647 w 50"/>
              <a:gd name="T17" fmla="*/ 2147483647 h 51"/>
              <a:gd name="T18" fmla="*/ 2147483647 w 50"/>
              <a:gd name="T19" fmla="*/ 2147483647 h 51"/>
              <a:gd name="T20" fmla="*/ 2147483647 w 50"/>
              <a:gd name="T21" fmla="*/ 2147483647 h 51"/>
              <a:gd name="T22" fmla="*/ 2147483647 w 50"/>
              <a:gd name="T23" fmla="*/ 2147483647 h 51"/>
              <a:gd name="T24" fmla="*/ 2147483647 w 50"/>
              <a:gd name="T25" fmla="*/ 2147483647 h 51"/>
              <a:gd name="T26" fmla="*/ 2147483647 w 50"/>
              <a:gd name="T27" fmla="*/ 2147483647 h 51"/>
              <a:gd name="T28" fmla="*/ 2147483647 w 50"/>
              <a:gd name="T29" fmla="*/ 2147483647 h 51"/>
              <a:gd name="T30" fmla="*/ 2147483647 w 50"/>
              <a:gd name="T31" fmla="*/ 2147483647 h 51"/>
              <a:gd name="T32" fmla="*/ 2147483647 w 50"/>
              <a:gd name="T33" fmla="*/ 2147483647 h 51"/>
              <a:gd name="T34" fmla="*/ 2147483647 w 50"/>
              <a:gd name="T35" fmla="*/ 2147483647 h 51"/>
              <a:gd name="T36" fmla="*/ 2147483647 w 50"/>
              <a:gd name="T37" fmla="*/ 2147483647 h 51"/>
              <a:gd name="T38" fmla="*/ 2147483647 w 50"/>
              <a:gd name="T39" fmla="*/ 2147483647 h 51"/>
              <a:gd name="T40" fmla="*/ 2147483647 w 50"/>
              <a:gd name="T41" fmla="*/ 2147483647 h 51"/>
              <a:gd name="T42" fmla="*/ 2147483647 w 50"/>
              <a:gd name="T43" fmla="*/ 2147483647 h 51"/>
              <a:gd name="T44" fmla="*/ 2147483647 w 50"/>
              <a:gd name="T45" fmla="*/ 2147483647 h 51"/>
              <a:gd name="T46" fmla="*/ 2147483647 w 50"/>
              <a:gd name="T47" fmla="*/ 2147483647 h 51"/>
              <a:gd name="T48" fmla="*/ 2147483647 w 50"/>
              <a:gd name="T49" fmla="*/ 2147483647 h 51"/>
              <a:gd name="T50" fmla="*/ 2147483647 w 50"/>
              <a:gd name="T51" fmla="*/ 2147483647 h 51"/>
              <a:gd name="T52" fmla="*/ 0 w 50"/>
              <a:gd name="T53" fmla="*/ 2147483647 h 51"/>
              <a:gd name="T54" fmla="*/ 0 w 50"/>
              <a:gd name="T55" fmla="*/ 2147483647 h 51"/>
              <a:gd name="T56" fmla="*/ 0 w 50"/>
              <a:gd name="T57" fmla="*/ 2147483647 h 51"/>
              <a:gd name="T58" fmla="*/ 0 w 50"/>
              <a:gd name="T59" fmla="*/ 2147483647 h 51"/>
              <a:gd name="T60" fmla="*/ 2147483647 w 50"/>
              <a:gd name="T61" fmla="*/ 2147483647 h 51"/>
              <a:gd name="T62" fmla="*/ 2147483647 w 50"/>
              <a:gd name="T63" fmla="*/ 0 h 51"/>
              <a:gd name="T64" fmla="*/ 2147483647 w 50"/>
              <a:gd name="T65" fmla="*/ 0 h 5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"/>
              <a:gd name="T100" fmla="*/ 0 h 51"/>
              <a:gd name="T101" fmla="*/ 50 w 50"/>
              <a:gd name="T102" fmla="*/ 51 h 5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" h="51">
                <a:moveTo>
                  <a:pt x="24" y="0"/>
                </a:moveTo>
                <a:lnTo>
                  <a:pt x="24" y="0"/>
                </a:lnTo>
                <a:lnTo>
                  <a:pt x="28" y="0"/>
                </a:lnTo>
                <a:lnTo>
                  <a:pt x="34" y="0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48" y="8"/>
                </a:lnTo>
                <a:lnTo>
                  <a:pt x="50" y="10"/>
                </a:lnTo>
                <a:lnTo>
                  <a:pt x="50" y="14"/>
                </a:lnTo>
                <a:lnTo>
                  <a:pt x="50" y="18"/>
                </a:lnTo>
                <a:lnTo>
                  <a:pt x="50" y="24"/>
                </a:lnTo>
                <a:lnTo>
                  <a:pt x="48" y="30"/>
                </a:lnTo>
                <a:lnTo>
                  <a:pt x="48" y="36"/>
                </a:lnTo>
                <a:lnTo>
                  <a:pt x="44" y="41"/>
                </a:lnTo>
                <a:lnTo>
                  <a:pt x="42" y="45"/>
                </a:lnTo>
                <a:lnTo>
                  <a:pt x="38" y="49"/>
                </a:lnTo>
                <a:lnTo>
                  <a:pt x="34" y="51"/>
                </a:lnTo>
                <a:lnTo>
                  <a:pt x="28" y="49"/>
                </a:lnTo>
                <a:lnTo>
                  <a:pt x="22" y="45"/>
                </a:lnTo>
                <a:lnTo>
                  <a:pt x="16" y="41"/>
                </a:lnTo>
                <a:lnTo>
                  <a:pt x="12" y="36"/>
                </a:lnTo>
                <a:lnTo>
                  <a:pt x="6" y="30"/>
                </a:lnTo>
                <a:lnTo>
                  <a:pt x="2" y="24"/>
                </a:lnTo>
                <a:lnTo>
                  <a:pt x="0" y="18"/>
                </a:lnTo>
                <a:lnTo>
                  <a:pt x="0" y="14"/>
                </a:lnTo>
                <a:lnTo>
                  <a:pt x="0" y="8"/>
                </a:lnTo>
                <a:lnTo>
                  <a:pt x="6" y="4"/>
                </a:lnTo>
                <a:lnTo>
                  <a:pt x="14" y="0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0" name="Freeform 546"/>
          <p:cNvSpPr>
            <a:spLocks/>
          </p:cNvSpPr>
          <p:nvPr/>
        </p:nvSpPr>
        <p:spPr bwMode="auto">
          <a:xfrm>
            <a:off x="1816100" y="3462338"/>
            <a:ext cx="34925" cy="44450"/>
          </a:xfrm>
          <a:custGeom>
            <a:avLst/>
            <a:gdLst>
              <a:gd name="T0" fmla="*/ 2147483647 w 48"/>
              <a:gd name="T1" fmla="*/ 2147483647 h 56"/>
              <a:gd name="T2" fmla="*/ 2147483647 w 48"/>
              <a:gd name="T3" fmla="*/ 2147483647 h 56"/>
              <a:gd name="T4" fmla="*/ 2147483647 w 48"/>
              <a:gd name="T5" fmla="*/ 2147483647 h 56"/>
              <a:gd name="T6" fmla="*/ 2147483647 w 48"/>
              <a:gd name="T7" fmla="*/ 2147483647 h 56"/>
              <a:gd name="T8" fmla="*/ 2147483647 w 48"/>
              <a:gd name="T9" fmla="*/ 2147483647 h 56"/>
              <a:gd name="T10" fmla="*/ 2147483647 w 48"/>
              <a:gd name="T11" fmla="*/ 2147483647 h 56"/>
              <a:gd name="T12" fmla="*/ 2147483647 w 48"/>
              <a:gd name="T13" fmla="*/ 2147483647 h 56"/>
              <a:gd name="T14" fmla="*/ 2147483647 w 48"/>
              <a:gd name="T15" fmla="*/ 2147483647 h 56"/>
              <a:gd name="T16" fmla="*/ 2147483647 w 48"/>
              <a:gd name="T17" fmla="*/ 2147483647 h 56"/>
              <a:gd name="T18" fmla="*/ 2147483647 w 48"/>
              <a:gd name="T19" fmla="*/ 2147483647 h 56"/>
              <a:gd name="T20" fmla="*/ 2147483647 w 48"/>
              <a:gd name="T21" fmla="*/ 2147483647 h 56"/>
              <a:gd name="T22" fmla="*/ 2147483647 w 48"/>
              <a:gd name="T23" fmla="*/ 2147483647 h 56"/>
              <a:gd name="T24" fmla="*/ 2147483647 w 48"/>
              <a:gd name="T25" fmla="*/ 2147483647 h 56"/>
              <a:gd name="T26" fmla="*/ 2147483647 w 48"/>
              <a:gd name="T27" fmla="*/ 2147483647 h 56"/>
              <a:gd name="T28" fmla="*/ 2147483647 w 48"/>
              <a:gd name="T29" fmla="*/ 2147483647 h 56"/>
              <a:gd name="T30" fmla="*/ 2147483647 w 48"/>
              <a:gd name="T31" fmla="*/ 2147483647 h 56"/>
              <a:gd name="T32" fmla="*/ 2147483647 w 48"/>
              <a:gd name="T33" fmla="*/ 2147483647 h 56"/>
              <a:gd name="T34" fmla="*/ 2147483647 w 48"/>
              <a:gd name="T35" fmla="*/ 2147483647 h 56"/>
              <a:gd name="T36" fmla="*/ 2147483647 w 48"/>
              <a:gd name="T37" fmla="*/ 2147483647 h 56"/>
              <a:gd name="T38" fmla="*/ 2147483647 w 48"/>
              <a:gd name="T39" fmla="*/ 2147483647 h 56"/>
              <a:gd name="T40" fmla="*/ 2147483647 w 48"/>
              <a:gd name="T41" fmla="*/ 2147483647 h 56"/>
              <a:gd name="T42" fmla="*/ 0 w 48"/>
              <a:gd name="T43" fmla="*/ 2147483647 h 56"/>
              <a:gd name="T44" fmla="*/ 0 w 48"/>
              <a:gd name="T45" fmla="*/ 2147483647 h 56"/>
              <a:gd name="T46" fmla="*/ 2147483647 w 48"/>
              <a:gd name="T47" fmla="*/ 2147483647 h 56"/>
              <a:gd name="T48" fmla="*/ 2147483647 w 48"/>
              <a:gd name="T49" fmla="*/ 2147483647 h 56"/>
              <a:gd name="T50" fmla="*/ 2147483647 w 48"/>
              <a:gd name="T51" fmla="*/ 2147483647 h 56"/>
              <a:gd name="T52" fmla="*/ 2147483647 w 48"/>
              <a:gd name="T53" fmla="*/ 2147483647 h 56"/>
              <a:gd name="T54" fmla="*/ 2147483647 w 48"/>
              <a:gd name="T55" fmla="*/ 0 h 56"/>
              <a:gd name="T56" fmla="*/ 2147483647 w 48"/>
              <a:gd name="T57" fmla="*/ 0 h 56"/>
              <a:gd name="T58" fmla="*/ 2147483647 w 48"/>
              <a:gd name="T59" fmla="*/ 0 h 56"/>
              <a:gd name="T60" fmla="*/ 2147483647 w 48"/>
              <a:gd name="T61" fmla="*/ 0 h 56"/>
              <a:gd name="T62" fmla="*/ 2147483647 w 48"/>
              <a:gd name="T63" fmla="*/ 2147483647 h 56"/>
              <a:gd name="T64" fmla="*/ 2147483647 w 48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6"/>
              <a:gd name="T101" fmla="*/ 48 w 48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6">
                <a:moveTo>
                  <a:pt x="30" y="4"/>
                </a:moveTo>
                <a:lnTo>
                  <a:pt x="30" y="4"/>
                </a:lnTo>
                <a:lnTo>
                  <a:pt x="38" y="8"/>
                </a:lnTo>
                <a:lnTo>
                  <a:pt x="46" y="14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0" y="42"/>
                </a:lnTo>
                <a:lnTo>
                  <a:pt x="36" y="46"/>
                </a:lnTo>
                <a:lnTo>
                  <a:pt x="32" y="50"/>
                </a:lnTo>
                <a:lnTo>
                  <a:pt x="26" y="54"/>
                </a:lnTo>
                <a:lnTo>
                  <a:pt x="22" y="56"/>
                </a:lnTo>
                <a:lnTo>
                  <a:pt x="16" y="54"/>
                </a:lnTo>
                <a:lnTo>
                  <a:pt x="12" y="50"/>
                </a:lnTo>
                <a:lnTo>
                  <a:pt x="8" y="46"/>
                </a:lnTo>
                <a:lnTo>
                  <a:pt x="6" y="38"/>
                </a:lnTo>
                <a:lnTo>
                  <a:pt x="2" y="32"/>
                </a:lnTo>
                <a:lnTo>
                  <a:pt x="2" y="24"/>
                </a:lnTo>
                <a:lnTo>
                  <a:pt x="0" y="18"/>
                </a:lnTo>
                <a:lnTo>
                  <a:pt x="0" y="12"/>
                </a:lnTo>
                <a:lnTo>
                  <a:pt x="2" y="6"/>
                </a:lnTo>
                <a:lnTo>
                  <a:pt x="2" y="4"/>
                </a:lnTo>
                <a:lnTo>
                  <a:pt x="6" y="2"/>
                </a:lnTo>
                <a:lnTo>
                  <a:pt x="8" y="0"/>
                </a:lnTo>
                <a:lnTo>
                  <a:pt x="12" y="0"/>
                </a:lnTo>
                <a:lnTo>
                  <a:pt x="16" y="0"/>
                </a:lnTo>
                <a:lnTo>
                  <a:pt x="20" y="0"/>
                </a:lnTo>
                <a:lnTo>
                  <a:pt x="24" y="2"/>
                </a:lnTo>
                <a:lnTo>
                  <a:pt x="3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1" name="Freeform 547"/>
          <p:cNvSpPr>
            <a:spLocks/>
          </p:cNvSpPr>
          <p:nvPr/>
        </p:nvSpPr>
        <p:spPr bwMode="auto">
          <a:xfrm>
            <a:off x="2486025" y="3355975"/>
            <a:ext cx="36513" cy="42863"/>
          </a:xfrm>
          <a:custGeom>
            <a:avLst/>
            <a:gdLst>
              <a:gd name="T0" fmla="*/ 2147483647 w 50"/>
              <a:gd name="T1" fmla="*/ 2147483647 h 54"/>
              <a:gd name="T2" fmla="*/ 2147483647 w 50"/>
              <a:gd name="T3" fmla="*/ 2147483647 h 54"/>
              <a:gd name="T4" fmla="*/ 2147483647 w 50"/>
              <a:gd name="T5" fmla="*/ 2147483647 h 54"/>
              <a:gd name="T6" fmla="*/ 2147483647 w 50"/>
              <a:gd name="T7" fmla="*/ 2147483647 h 54"/>
              <a:gd name="T8" fmla="*/ 2147483647 w 50"/>
              <a:gd name="T9" fmla="*/ 2147483647 h 54"/>
              <a:gd name="T10" fmla="*/ 2147483647 w 50"/>
              <a:gd name="T11" fmla="*/ 2147483647 h 54"/>
              <a:gd name="T12" fmla="*/ 2147483647 w 50"/>
              <a:gd name="T13" fmla="*/ 2147483647 h 54"/>
              <a:gd name="T14" fmla="*/ 2147483647 w 50"/>
              <a:gd name="T15" fmla="*/ 2147483647 h 54"/>
              <a:gd name="T16" fmla="*/ 2147483647 w 50"/>
              <a:gd name="T17" fmla="*/ 2147483647 h 54"/>
              <a:gd name="T18" fmla="*/ 2147483647 w 50"/>
              <a:gd name="T19" fmla="*/ 2147483647 h 54"/>
              <a:gd name="T20" fmla="*/ 2147483647 w 50"/>
              <a:gd name="T21" fmla="*/ 2147483647 h 54"/>
              <a:gd name="T22" fmla="*/ 2147483647 w 50"/>
              <a:gd name="T23" fmla="*/ 2147483647 h 54"/>
              <a:gd name="T24" fmla="*/ 2147483647 w 50"/>
              <a:gd name="T25" fmla="*/ 2147483647 h 54"/>
              <a:gd name="T26" fmla="*/ 2147483647 w 50"/>
              <a:gd name="T27" fmla="*/ 2147483647 h 54"/>
              <a:gd name="T28" fmla="*/ 2147483647 w 50"/>
              <a:gd name="T29" fmla="*/ 2147483647 h 54"/>
              <a:gd name="T30" fmla="*/ 2147483647 w 50"/>
              <a:gd name="T31" fmla="*/ 2147483647 h 54"/>
              <a:gd name="T32" fmla="*/ 2147483647 w 50"/>
              <a:gd name="T33" fmla="*/ 2147483647 h 54"/>
              <a:gd name="T34" fmla="*/ 2147483647 w 50"/>
              <a:gd name="T35" fmla="*/ 2147483647 h 54"/>
              <a:gd name="T36" fmla="*/ 2147483647 w 50"/>
              <a:gd name="T37" fmla="*/ 2147483647 h 54"/>
              <a:gd name="T38" fmla="*/ 2147483647 w 50"/>
              <a:gd name="T39" fmla="*/ 2147483647 h 54"/>
              <a:gd name="T40" fmla="*/ 2147483647 w 50"/>
              <a:gd name="T41" fmla="*/ 2147483647 h 54"/>
              <a:gd name="T42" fmla="*/ 0 w 50"/>
              <a:gd name="T43" fmla="*/ 2147483647 h 54"/>
              <a:gd name="T44" fmla="*/ 0 w 50"/>
              <a:gd name="T45" fmla="*/ 2147483647 h 54"/>
              <a:gd name="T46" fmla="*/ 2147483647 w 50"/>
              <a:gd name="T47" fmla="*/ 2147483647 h 54"/>
              <a:gd name="T48" fmla="*/ 2147483647 w 50"/>
              <a:gd name="T49" fmla="*/ 2147483647 h 54"/>
              <a:gd name="T50" fmla="*/ 2147483647 w 50"/>
              <a:gd name="T51" fmla="*/ 2147483647 h 54"/>
              <a:gd name="T52" fmla="*/ 2147483647 w 50"/>
              <a:gd name="T53" fmla="*/ 2147483647 h 54"/>
              <a:gd name="T54" fmla="*/ 2147483647 w 50"/>
              <a:gd name="T55" fmla="*/ 0 h 54"/>
              <a:gd name="T56" fmla="*/ 2147483647 w 50"/>
              <a:gd name="T57" fmla="*/ 0 h 54"/>
              <a:gd name="T58" fmla="*/ 2147483647 w 50"/>
              <a:gd name="T59" fmla="*/ 0 h 54"/>
              <a:gd name="T60" fmla="*/ 2147483647 w 50"/>
              <a:gd name="T61" fmla="*/ 0 h 54"/>
              <a:gd name="T62" fmla="*/ 2147483647 w 50"/>
              <a:gd name="T63" fmla="*/ 2147483647 h 54"/>
              <a:gd name="T64" fmla="*/ 2147483647 w 50"/>
              <a:gd name="T65" fmla="*/ 2147483647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"/>
              <a:gd name="T100" fmla="*/ 0 h 54"/>
              <a:gd name="T101" fmla="*/ 50 w 50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" h="54">
                <a:moveTo>
                  <a:pt x="30" y="2"/>
                </a:moveTo>
                <a:lnTo>
                  <a:pt x="30" y="2"/>
                </a:lnTo>
                <a:lnTo>
                  <a:pt x="38" y="8"/>
                </a:lnTo>
                <a:lnTo>
                  <a:pt x="46" y="14"/>
                </a:lnTo>
                <a:lnTo>
                  <a:pt x="50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0" y="40"/>
                </a:lnTo>
                <a:lnTo>
                  <a:pt x="36" y="46"/>
                </a:lnTo>
                <a:lnTo>
                  <a:pt x="32" y="50"/>
                </a:lnTo>
                <a:lnTo>
                  <a:pt x="28" y="54"/>
                </a:lnTo>
                <a:lnTo>
                  <a:pt x="22" y="54"/>
                </a:lnTo>
                <a:lnTo>
                  <a:pt x="18" y="54"/>
                </a:lnTo>
                <a:lnTo>
                  <a:pt x="12" y="50"/>
                </a:lnTo>
                <a:lnTo>
                  <a:pt x="10" y="46"/>
                </a:lnTo>
                <a:lnTo>
                  <a:pt x="6" y="38"/>
                </a:lnTo>
                <a:lnTo>
                  <a:pt x="4" y="32"/>
                </a:lnTo>
                <a:lnTo>
                  <a:pt x="2" y="24"/>
                </a:lnTo>
                <a:lnTo>
                  <a:pt x="0" y="16"/>
                </a:lnTo>
                <a:lnTo>
                  <a:pt x="0" y="10"/>
                </a:lnTo>
                <a:lnTo>
                  <a:pt x="2" y="6"/>
                </a:lnTo>
                <a:lnTo>
                  <a:pt x="4" y="4"/>
                </a:lnTo>
                <a:lnTo>
                  <a:pt x="6" y="2"/>
                </a:lnTo>
                <a:lnTo>
                  <a:pt x="8" y="0"/>
                </a:lnTo>
                <a:lnTo>
                  <a:pt x="12" y="0"/>
                </a:lnTo>
                <a:lnTo>
                  <a:pt x="16" y="0"/>
                </a:lnTo>
                <a:lnTo>
                  <a:pt x="20" y="0"/>
                </a:lnTo>
                <a:lnTo>
                  <a:pt x="24" y="2"/>
                </a:lnTo>
                <a:lnTo>
                  <a:pt x="3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2" name="Freeform 548"/>
          <p:cNvSpPr>
            <a:spLocks/>
          </p:cNvSpPr>
          <p:nvPr/>
        </p:nvSpPr>
        <p:spPr bwMode="auto">
          <a:xfrm>
            <a:off x="1423988" y="2870200"/>
            <a:ext cx="33337" cy="44450"/>
          </a:xfrm>
          <a:custGeom>
            <a:avLst/>
            <a:gdLst>
              <a:gd name="T0" fmla="*/ 2147483647 w 48"/>
              <a:gd name="T1" fmla="*/ 2147483647 h 56"/>
              <a:gd name="T2" fmla="*/ 2147483647 w 48"/>
              <a:gd name="T3" fmla="*/ 2147483647 h 56"/>
              <a:gd name="T4" fmla="*/ 2147483647 w 48"/>
              <a:gd name="T5" fmla="*/ 2147483647 h 56"/>
              <a:gd name="T6" fmla="*/ 2147483647 w 48"/>
              <a:gd name="T7" fmla="*/ 2147483647 h 56"/>
              <a:gd name="T8" fmla="*/ 2147483647 w 48"/>
              <a:gd name="T9" fmla="*/ 2147483647 h 56"/>
              <a:gd name="T10" fmla="*/ 2147483647 w 48"/>
              <a:gd name="T11" fmla="*/ 2147483647 h 56"/>
              <a:gd name="T12" fmla="*/ 2147483647 w 48"/>
              <a:gd name="T13" fmla="*/ 2147483647 h 56"/>
              <a:gd name="T14" fmla="*/ 2147483647 w 48"/>
              <a:gd name="T15" fmla="*/ 2147483647 h 56"/>
              <a:gd name="T16" fmla="*/ 2147483647 w 48"/>
              <a:gd name="T17" fmla="*/ 2147483647 h 56"/>
              <a:gd name="T18" fmla="*/ 2147483647 w 48"/>
              <a:gd name="T19" fmla="*/ 2147483647 h 56"/>
              <a:gd name="T20" fmla="*/ 2147483647 w 48"/>
              <a:gd name="T21" fmla="*/ 2147483647 h 56"/>
              <a:gd name="T22" fmla="*/ 2147483647 w 48"/>
              <a:gd name="T23" fmla="*/ 2147483647 h 56"/>
              <a:gd name="T24" fmla="*/ 2147483647 w 48"/>
              <a:gd name="T25" fmla="*/ 2147483647 h 56"/>
              <a:gd name="T26" fmla="*/ 2147483647 w 48"/>
              <a:gd name="T27" fmla="*/ 2147483647 h 56"/>
              <a:gd name="T28" fmla="*/ 2147483647 w 48"/>
              <a:gd name="T29" fmla="*/ 2147483647 h 56"/>
              <a:gd name="T30" fmla="*/ 2147483647 w 48"/>
              <a:gd name="T31" fmla="*/ 2147483647 h 56"/>
              <a:gd name="T32" fmla="*/ 2147483647 w 48"/>
              <a:gd name="T33" fmla="*/ 2147483647 h 56"/>
              <a:gd name="T34" fmla="*/ 2147483647 w 48"/>
              <a:gd name="T35" fmla="*/ 2147483647 h 56"/>
              <a:gd name="T36" fmla="*/ 2147483647 w 48"/>
              <a:gd name="T37" fmla="*/ 2147483647 h 56"/>
              <a:gd name="T38" fmla="*/ 2147483647 w 48"/>
              <a:gd name="T39" fmla="*/ 2147483647 h 56"/>
              <a:gd name="T40" fmla="*/ 0 w 48"/>
              <a:gd name="T41" fmla="*/ 2147483647 h 56"/>
              <a:gd name="T42" fmla="*/ 0 w 48"/>
              <a:gd name="T43" fmla="*/ 2147483647 h 56"/>
              <a:gd name="T44" fmla="*/ 0 w 48"/>
              <a:gd name="T45" fmla="*/ 2147483647 h 56"/>
              <a:gd name="T46" fmla="*/ 0 w 48"/>
              <a:gd name="T47" fmla="*/ 2147483647 h 56"/>
              <a:gd name="T48" fmla="*/ 0 w 48"/>
              <a:gd name="T49" fmla="*/ 2147483647 h 56"/>
              <a:gd name="T50" fmla="*/ 2147483647 w 48"/>
              <a:gd name="T51" fmla="*/ 2147483647 h 56"/>
              <a:gd name="T52" fmla="*/ 2147483647 w 48"/>
              <a:gd name="T53" fmla="*/ 2147483647 h 56"/>
              <a:gd name="T54" fmla="*/ 2147483647 w 48"/>
              <a:gd name="T55" fmla="*/ 0 h 56"/>
              <a:gd name="T56" fmla="*/ 2147483647 w 48"/>
              <a:gd name="T57" fmla="*/ 0 h 56"/>
              <a:gd name="T58" fmla="*/ 2147483647 w 48"/>
              <a:gd name="T59" fmla="*/ 0 h 56"/>
              <a:gd name="T60" fmla="*/ 2147483647 w 48"/>
              <a:gd name="T61" fmla="*/ 0 h 56"/>
              <a:gd name="T62" fmla="*/ 2147483647 w 48"/>
              <a:gd name="T63" fmla="*/ 2147483647 h 56"/>
              <a:gd name="T64" fmla="*/ 2147483647 w 48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6"/>
              <a:gd name="T101" fmla="*/ 48 w 48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6">
                <a:moveTo>
                  <a:pt x="30" y="4"/>
                </a:moveTo>
                <a:lnTo>
                  <a:pt x="30" y="4"/>
                </a:lnTo>
                <a:lnTo>
                  <a:pt x="38" y="8"/>
                </a:lnTo>
                <a:lnTo>
                  <a:pt x="44" y="14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2" y="36"/>
                </a:lnTo>
                <a:lnTo>
                  <a:pt x="40" y="42"/>
                </a:lnTo>
                <a:lnTo>
                  <a:pt x="36" y="46"/>
                </a:lnTo>
                <a:lnTo>
                  <a:pt x="30" y="50"/>
                </a:lnTo>
                <a:lnTo>
                  <a:pt x="26" y="54"/>
                </a:lnTo>
                <a:lnTo>
                  <a:pt x="22" y="56"/>
                </a:lnTo>
                <a:lnTo>
                  <a:pt x="16" y="54"/>
                </a:lnTo>
                <a:lnTo>
                  <a:pt x="12" y="50"/>
                </a:lnTo>
                <a:lnTo>
                  <a:pt x="8" y="46"/>
                </a:lnTo>
                <a:lnTo>
                  <a:pt x="4" y="38"/>
                </a:lnTo>
                <a:lnTo>
                  <a:pt x="2" y="32"/>
                </a:lnTo>
                <a:lnTo>
                  <a:pt x="0" y="24"/>
                </a:lnTo>
                <a:lnTo>
                  <a:pt x="0" y="18"/>
                </a:lnTo>
                <a:lnTo>
                  <a:pt x="0" y="12"/>
                </a:lnTo>
                <a:lnTo>
                  <a:pt x="0" y="6"/>
                </a:lnTo>
                <a:lnTo>
                  <a:pt x="2" y="4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6" y="0"/>
                </a:lnTo>
                <a:lnTo>
                  <a:pt x="20" y="0"/>
                </a:lnTo>
                <a:lnTo>
                  <a:pt x="24" y="2"/>
                </a:lnTo>
                <a:lnTo>
                  <a:pt x="3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3" name="Freeform 549"/>
          <p:cNvSpPr>
            <a:spLocks/>
          </p:cNvSpPr>
          <p:nvPr/>
        </p:nvSpPr>
        <p:spPr bwMode="auto">
          <a:xfrm>
            <a:off x="2093913" y="2762250"/>
            <a:ext cx="34925" cy="42863"/>
          </a:xfrm>
          <a:custGeom>
            <a:avLst/>
            <a:gdLst>
              <a:gd name="T0" fmla="*/ 2147483647 w 48"/>
              <a:gd name="T1" fmla="*/ 2147483647 h 54"/>
              <a:gd name="T2" fmla="*/ 2147483647 w 48"/>
              <a:gd name="T3" fmla="*/ 2147483647 h 54"/>
              <a:gd name="T4" fmla="*/ 2147483647 w 48"/>
              <a:gd name="T5" fmla="*/ 2147483647 h 54"/>
              <a:gd name="T6" fmla="*/ 2147483647 w 48"/>
              <a:gd name="T7" fmla="*/ 2147483647 h 54"/>
              <a:gd name="T8" fmla="*/ 2147483647 w 48"/>
              <a:gd name="T9" fmla="*/ 2147483647 h 54"/>
              <a:gd name="T10" fmla="*/ 2147483647 w 48"/>
              <a:gd name="T11" fmla="*/ 2147483647 h 54"/>
              <a:gd name="T12" fmla="*/ 2147483647 w 48"/>
              <a:gd name="T13" fmla="*/ 2147483647 h 54"/>
              <a:gd name="T14" fmla="*/ 2147483647 w 48"/>
              <a:gd name="T15" fmla="*/ 2147483647 h 54"/>
              <a:gd name="T16" fmla="*/ 2147483647 w 48"/>
              <a:gd name="T17" fmla="*/ 2147483647 h 54"/>
              <a:gd name="T18" fmla="*/ 2147483647 w 48"/>
              <a:gd name="T19" fmla="*/ 2147483647 h 54"/>
              <a:gd name="T20" fmla="*/ 2147483647 w 48"/>
              <a:gd name="T21" fmla="*/ 2147483647 h 54"/>
              <a:gd name="T22" fmla="*/ 2147483647 w 48"/>
              <a:gd name="T23" fmla="*/ 2147483647 h 54"/>
              <a:gd name="T24" fmla="*/ 2147483647 w 48"/>
              <a:gd name="T25" fmla="*/ 2147483647 h 54"/>
              <a:gd name="T26" fmla="*/ 2147483647 w 48"/>
              <a:gd name="T27" fmla="*/ 2147483647 h 54"/>
              <a:gd name="T28" fmla="*/ 2147483647 w 48"/>
              <a:gd name="T29" fmla="*/ 2147483647 h 54"/>
              <a:gd name="T30" fmla="*/ 2147483647 w 48"/>
              <a:gd name="T31" fmla="*/ 2147483647 h 54"/>
              <a:gd name="T32" fmla="*/ 2147483647 w 48"/>
              <a:gd name="T33" fmla="*/ 2147483647 h 54"/>
              <a:gd name="T34" fmla="*/ 2147483647 w 48"/>
              <a:gd name="T35" fmla="*/ 2147483647 h 54"/>
              <a:gd name="T36" fmla="*/ 2147483647 w 48"/>
              <a:gd name="T37" fmla="*/ 2147483647 h 54"/>
              <a:gd name="T38" fmla="*/ 2147483647 w 48"/>
              <a:gd name="T39" fmla="*/ 2147483647 h 54"/>
              <a:gd name="T40" fmla="*/ 2147483647 w 48"/>
              <a:gd name="T41" fmla="*/ 2147483647 h 54"/>
              <a:gd name="T42" fmla="*/ 0 w 48"/>
              <a:gd name="T43" fmla="*/ 2147483647 h 54"/>
              <a:gd name="T44" fmla="*/ 0 w 48"/>
              <a:gd name="T45" fmla="*/ 2147483647 h 54"/>
              <a:gd name="T46" fmla="*/ 2147483647 w 48"/>
              <a:gd name="T47" fmla="*/ 2147483647 h 54"/>
              <a:gd name="T48" fmla="*/ 2147483647 w 48"/>
              <a:gd name="T49" fmla="*/ 2147483647 h 54"/>
              <a:gd name="T50" fmla="*/ 2147483647 w 48"/>
              <a:gd name="T51" fmla="*/ 2147483647 h 54"/>
              <a:gd name="T52" fmla="*/ 2147483647 w 48"/>
              <a:gd name="T53" fmla="*/ 2147483647 h 54"/>
              <a:gd name="T54" fmla="*/ 2147483647 w 48"/>
              <a:gd name="T55" fmla="*/ 0 h 54"/>
              <a:gd name="T56" fmla="*/ 2147483647 w 48"/>
              <a:gd name="T57" fmla="*/ 0 h 54"/>
              <a:gd name="T58" fmla="*/ 2147483647 w 48"/>
              <a:gd name="T59" fmla="*/ 0 h 54"/>
              <a:gd name="T60" fmla="*/ 2147483647 w 48"/>
              <a:gd name="T61" fmla="*/ 0 h 54"/>
              <a:gd name="T62" fmla="*/ 2147483647 w 48"/>
              <a:gd name="T63" fmla="*/ 2147483647 h 54"/>
              <a:gd name="T64" fmla="*/ 2147483647 w 48"/>
              <a:gd name="T65" fmla="*/ 2147483647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4"/>
              <a:gd name="T101" fmla="*/ 48 w 48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4">
                <a:moveTo>
                  <a:pt x="30" y="2"/>
                </a:moveTo>
                <a:lnTo>
                  <a:pt x="30" y="2"/>
                </a:lnTo>
                <a:lnTo>
                  <a:pt x="38" y="8"/>
                </a:lnTo>
                <a:lnTo>
                  <a:pt x="46" y="14"/>
                </a:lnTo>
                <a:lnTo>
                  <a:pt x="48" y="20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0" y="40"/>
                </a:lnTo>
                <a:lnTo>
                  <a:pt x="36" y="46"/>
                </a:lnTo>
                <a:lnTo>
                  <a:pt x="32" y="50"/>
                </a:lnTo>
                <a:lnTo>
                  <a:pt x="26" y="54"/>
                </a:lnTo>
                <a:lnTo>
                  <a:pt x="22" y="54"/>
                </a:lnTo>
                <a:lnTo>
                  <a:pt x="16" y="54"/>
                </a:lnTo>
                <a:lnTo>
                  <a:pt x="12" y="50"/>
                </a:lnTo>
                <a:lnTo>
                  <a:pt x="8" y="46"/>
                </a:lnTo>
                <a:lnTo>
                  <a:pt x="6" y="38"/>
                </a:lnTo>
                <a:lnTo>
                  <a:pt x="2" y="32"/>
                </a:lnTo>
                <a:lnTo>
                  <a:pt x="2" y="24"/>
                </a:lnTo>
                <a:lnTo>
                  <a:pt x="0" y="16"/>
                </a:lnTo>
                <a:lnTo>
                  <a:pt x="0" y="10"/>
                </a:lnTo>
                <a:lnTo>
                  <a:pt x="2" y="6"/>
                </a:lnTo>
                <a:lnTo>
                  <a:pt x="2" y="4"/>
                </a:lnTo>
                <a:lnTo>
                  <a:pt x="6" y="2"/>
                </a:lnTo>
                <a:lnTo>
                  <a:pt x="8" y="0"/>
                </a:lnTo>
                <a:lnTo>
                  <a:pt x="12" y="0"/>
                </a:lnTo>
                <a:lnTo>
                  <a:pt x="16" y="0"/>
                </a:lnTo>
                <a:lnTo>
                  <a:pt x="20" y="0"/>
                </a:lnTo>
                <a:lnTo>
                  <a:pt x="24" y="2"/>
                </a:lnTo>
                <a:lnTo>
                  <a:pt x="3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4" name="Freeform 550"/>
          <p:cNvSpPr>
            <a:spLocks/>
          </p:cNvSpPr>
          <p:nvPr/>
        </p:nvSpPr>
        <p:spPr bwMode="auto">
          <a:xfrm>
            <a:off x="2087563" y="3457575"/>
            <a:ext cx="34925" cy="42863"/>
          </a:xfrm>
          <a:custGeom>
            <a:avLst/>
            <a:gdLst>
              <a:gd name="T0" fmla="*/ 2147483647 w 50"/>
              <a:gd name="T1" fmla="*/ 2147483647 h 54"/>
              <a:gd name="T2" fmla="*/ 2147483647 w 50"/>
              <a:gd name="T3" fmla="*/ 2147483647 h 54"/>
              <a:gd name="T4" fmla="*/ 2147483647 w 50"/>
              <a:gd name="T5" fmla="*/ 2147483647 h 54"/>
              <a:gd name="T6" fmla="*/ 2147483647 w 50"/>
              <a:gd name="T7" fmla="*/ 2147483647 h 54"/>
              <a:gd name="T8" fmla="*/ 0 w 50"/>
              <a:gd name="T9" fmla="*/ 2147483647 h 54"/>
              <a:gd name="T10" fmla="*/ 2147483647 w 50"/>
              <a:gd name="T11" fmla="*/ 2147483647 h 54"/>
              <a:gd name="T12" fmla="*/ 2147483647 w 50"/>
              <a:gd name="T13" fmla="*/ 2147483647 h 54"/>
              <a:gd name="T14" fmla="*/ 2147483647 w 50"/>
              <a:gd name="T15" fmla="*/ 2147483647 h 54"/>
              <a:gd name="T16" fmla="*/ 2147483647 w 50"/>
              <a:gd name="T17" fmla="*/ 2147483647 h 54"/>
              <a:gd name="T18" fmla="*/ 2147483647 w 50"/>
              <a:gd name="T19" fmla="*/ 2147483647 h 54"/>
              <a:gd name="T20" fmla="*/ 2147483647 w 50"/>
              <a:gd name="T21" fmla="*/ 2147483647 h 54"/>
              <a:gd name="T22" fmla="*/ 2147483647 w 50"/>
              <a:gd name="T23" fmla="*/ 2147483647 h 54"/>
              <a:gd name="T24" fmla="*/ 2147483647 w 50"/>
              <a:gd name="T25" fmla="*/ 2147483647 h 54"/>
              <a:gd name="T26" fmla="*/ 2147483647 w 50"/>
              <a:gd name="T27" fmla="*/ 2147483647 h 54"/>
              <a:gd name="T28" fmla="*/ 2147483647 w 50"/>
              <a:gd name="T29" fmla="*/ 2147483647 h 54"/>
              <a:gd name="T30" fmla="*/ 2147483647 w 50"/>
              <a:gd name="T31" fmla="*/ 2147483647 h 54"/>
              <a:gd name="T32" fmla="*/ 2147483647 w 50"/>
              <a:gd name="T33" fmla="*/ 2147483647 h 54"/>
              <a:gd name="T34" fmla="*/ 2147483647 w 50"/>
              <a:gd name="T35" fmla="*/ 2147483647 h 54"/>
              <a:gd name="T36" fmla="*/ 2147483647 w 50"/>
              <a:gd name="T37" fmla="*/ 2147483647 h 54"/>
              <a:gd name="T38" fmla="*/ 2147483647 w 50"/>
              <a:gd name="T39" fmla="*/ 2147483647 h 54"/>
              <a:gd name="T40" fmla="*/ 2147483647 w 50"/>
              <a:gd name="T41" fmla="*/ 2147483647 h 54"/>
              <a:gd name="T42" fmla="*/ 2147483647 w 50"/>
              <a:gd name="T43" fmla="*/ 2147483647 h 54"/>
              <a:gd name="T44" fmla="*/ 2147483647 w 50"/>
              <a:gd name="T45" fmla="*/ 2147483647 h 54"/>
              <a:gd name="T46" fmla="*/ 2147483647 w 50"/>
              <a:gd name="T47" fmla="*/ 2147483647 h 54"/>
              <a:gd name="T48" fmla="*/ 2147483647 w 50"/>
              <a:gd name="T49" fmla="*/ 2147483647 h 54"/>
              <a:gd name="T50" fmla="*/ 2147483647 w 50"/>
              <a:gd name="T51" fmla="*/ 2147483647 h 54"/>
              <a:gd name="T52" fmla="*/ 2147483647 w 50"/>
              <a:gd name="T53" fmla="*/ 2147483647 h 54"/>
              <a:gd name="T54" fmla="*/ 2147483647 w 50"/>
              <a:gd name="T55" fmla="*/ 0 h 54"/>
              <a:gd name="T56" fmla="*/ 2147483647 w 50"/>
              <a:gd name="T57" fmla="*/ 0 h 54"/>
              <a:gd name="T58" fmla="*/ 2147483647 w 50"/>
              <a:gd name="T59" fmla="*/ 0 h 54"/>
              <a:gd name="T60" fmla="*/ 2147483647 w 50"/>
              <a:gd name="T61" fmla="*/ 0 h 54"/>
              <a:gd name="T62" fmla="*/ 2147483647 w 50"/>
              <a:gd name="T63" fmla="*/ 0 h 54"/>
              <a:gd name="T64" fmla="*/ 2147483647 w 50"/>
              <a:gd name="T65" fmla="*/ 2147483647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"/>
              <a:gd name="T100" fmla="*/ 0 h 54"/>
              <a:gd name="T101" fmla="*/ 50 w 50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" h="54">
                <a:moveTo>
                  <a:pt x="20" y="2"/>
                </a:moveTo>
                <a:lnTo>
                  <a:pt x="20" y="2"/>
                </a:lnTo>
                <a:lnTo>
                  <a:pt x="12" y="8"/>
                </a:lnTo>
                <a:lnTo>
                  <a:pt x="4" y="14"/>
                </a:lnTo>
                <a:lnTo>
                  <a:pt x="0" y="20"/>
                </a:lnTo>
                <a:lnTo>
                  <a:pt x="2" y="28"/>
                </a:lnTo>
                <a:lnTo>
                  <a:pt x="4" y="32"/>
                </a:lnTo>
                <a:lnTo>
                  <a:pt x="6" y="36"/>
                </a:lnTo>
                <a:lnTo>
                  <a:pt x="10" y="40"/>
                </a:lnTo>
                <a:lnTo>
                  <a:pt x="14" y="46"/>
                </a:lnTo>
                <a:lnTo>
                  <a:pt x="18" y="50"/>
                </a:lnTo>
                <a:lnTo>
                  <a:pt x="22" y="54"/>
                </a:lnTo>
                <a:lnTo>
                  <a:pt x="28" y="54"/>
                </a:lnTo>
                <a:lnTo>
                  <a:pt x="32" y="54"/>
                </a:lnTo>
                <a:lnTo>
                  <a:pt x="36" y="50"/>
                </a:lnTo>
                <a:lnTo>
                  <a:pt x="40" y="44"/>
                </a:lnTo>
                <a:lnTo>
                  <a:pt x="44" y="38"/>
                </a:lnTo>
                <a:lnTo>
                  <a:pt x="46" y="32"/>
                </a:lnTo>
                <a:lnTo>
                  <a:pt x="48" y="24"/>
                </a:lnTo>
                <a:lnTo>
                  <a:pt x="50" y="16"/>
                </a:lnTo>
                <a:lnTo>
                  <a:pt x="50" y="10"/>
                </a:lnTo>
                <a:lnTo>
                  <a:pt x="48" y="6"/>
                </a:lnTo>
                <a:lnTo>
                  <a:pt x="46" y="4"/>
                </a:lnTo>
                <a:lnTo>
                  <a:pt x="44" y="2"/>
                </a:lnTo>
                <a:lnTo>
                  <a:pt x="42" y="0"/>
                </a:lnTo>
                <a:lnTo>
                  <a:pt x="38" y="0"/>
                </a:lnTo>
                <a:lnTo>
                  <a:pt x="34" y="0"/>
                </a:lnTo>
                <a:lnTo>
                  <a:pt x="30" y="0"/>
                </a:lnTo>
                <a:lnTo>
                  <a:pt x="24" y="0"/>
                </a:lnTo>
                <a:lnTo>
                  <a:pt x="2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5" name="Freeform 551"/>
          <p:cNvSpPr>
            <a:spLocks/>
          </p:cNvSpPr>
          <p:nvPr/>
        </p:nvSpPr>
        <p:spPr bwMode="auto">
          <a:xfrm>
            <a:off x="1695450" y="2863850"/>
            <a:ext cx="33338" cy="44450"/>
          </a:xfrm>
          <a:custGeom>
            <a:avLst/>
            <a:gdLst>
              <a:gd name="T0" fmla="*/ 2147483647 w 48"/>
              <a:gd name="T1" fmla="*/ 2147483647 h 56"/>
              <a:gd name="T2" fmla="*/ 2147483647 w 48"/>
              <a:gd name="T3" fmla="*/ 2147483647 h 56"/>
              <a:gd name="T4" fmla="*/ 2147483647 w 48"/>
              <a:gd name="T5" fmla="*/ 2147483647 h 56"/>
              <a:gd name="T6" fmla="*/ 2147483647 w 48"/>
              <a:gd name="T7" fmla="*/ 2147483647 h 56"/>
              <a:gd name="T8" fmla="*/ 0 w 48"/>
              <a:gd name="T9" fmla="*/ 2147483647 h 56"/>
              <a:gd name="T10" fmla="*/ 2147483647 w 48"/>
              <a:gd name="T11" fmla="*/ 2147483647 h 56"/>
              <a:gd name="T12" fmla="*/ 2147483647 w 48"/>
              <a:gd name="T13" fmla="*/ 2147483647 h 56"/>
              <a:gd name="T14" fmla="*/ 2147483647 w 48"/>
              <a:gd name="T15" fmla="*/ 2147483647 h 56"/>
              <a:gd name="T16" fmla="*/ 2147483647 w 48"/>
              <a:gd name="T17" fmla="*/ 2147483647 h 56"/>
              <a:gd name="T18" fmla="*/ 2147483647 w 48"/>
              <a:gd name="T19" fmla="*/ 2147483647 h 56"/>
              <a:gd name="T20" fmla="*/ 2147483647 w 48"/>
              <a:gd name="T21" fmla="*/ 2147483647 h 56"/>
              <a:gd name="T22" fmla="*/ 2147483647 w 48"/>
              <a:gd name="T23" fmla="*/ 2147483647 h 56"/>
              <a:gd name="T24" fmla="*/ 2147483647 w 48"/>
              <a:gd name="T25" fmla="*/ 2147483647 h 56"/>
              <a:gd name="T26" fmla="*/ 2147483647 w 48"/>
              <a:gd name="T27" fmla="*/ 2147483647 h 56"/>
              <a:gd name="T28" fmla="*/ 2147483647 w 48"/>
              <a:gd name="T29" fmla="*/ 2147483647 h 56"/>
              <a:gd name="T30" fmla="*/ 2147483647 w 48"/>
              <a:gd name="T31" fmla="*/ 2147483647 h 56"/>
              <a:gd name="T32" fmla="*/ 2147483647 w 48"/>
              <a:gd name="T33" fmla="*/ 2147483647 h 56"/>
              <a:gd name="T34" fmla="*/ 2147483647 w 48"/>
              <a:gd name="T35" fmla="*/ 2147483647 h 56"/>
              <a:gd name="T36" fmla="*/ 2147483647 w 48"/>
              <a:gd name="T37" fmla="*/ 2147483647 h 56"/>
              <a:gd name="T38" fmla="*/ 2147483647 w 48"/>
              <a:gd name="T39" fmla="*/ 2147483647 h 56"/>
              <a:gd name="T40" fmla="*/ 2147483647 w 48"/>
              <a:gd name="T41" fmla="*/ 2147483647 h 56"/>
              <a:gd name="T42" fmla="*/ 2147483647 w 48"/>
              <a:gd name="T43" fmla="*/ 2147483647 h 56"/>
              <a:gd name="T44" fmla="*/ 2147483647 w 48"/>
              <a:gd name="T45" fmla="*/ 2147483647 h 56"/>
              <a:gd name="T46" fmla="*/ 2147483647 w 48"/>
              <a:gd name="T47" fmla="*/ 2147483647 h 56"/>
              <a:gd name="T48" fmla="*/ 2147483647 w 48"/>
              <a:gd name="T49" fmla="*/ 2147483647 h 56"/>
              <a:gd name="T50" fmla="*/ 2147483647 w 48"/>
              <a:gd name="T51" fmla="*/ 2147483647 h 56"/>
              <a:gd name="T52" fmla="*/ 2147483647 w 48"/>
              <a:gd name="T53" fmla="*/ 2147483647 h 56"/>
              <a:gd name="T54" fmla="*/ 2147483647 w 48"/>
              <a:gd name="T55" fmla="*/ 2147483647 h 56"/>
              <a:gd name="T56" fmla="*/ 2147483647 w 48"/>
              <a:gd name="T57" fmla="*/ 0 h 56"/>
              <a:gd name="T58" fmla="*/ 2147483647 w 48"/>
              <a:gd name="T59" fmla="*/ 0 h 56"/>
              <a:gd name="T60" fmla="*/ 2147483647 w 48"/>
              <a:gd name="T61" fmla="*/ 2147483647 h 56"/>
              <a:gd name="T62" fmla="*/ 2147483647 w 48"/>
              <a:gd name="T63" fmla="*/ 2147483647 h 56"/>
              <a:gd name="T64" fmla="*/ 2147483647 w 48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6"/>
              <a:gd name="T101" fmla="*/ 48 w 48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6">
                <a:moveTo>
                  <a:pt x="20" y="4"/>
                </a:moveTo>
                <a:lnTo>
                  <a:pt x="20" y="4"/>
                </a:lnTo>
                <a:lnTo>
                  <a:pt x="10" y="10"/>
                </a:lnTo>
                <a:lnTo>
                  <a:pt x="4" y="16"/>
                </a:lnTo>
                <a:lnTo>
                  <a:pt x="0" y="22"/>
                </a:lnTo>
                <a:lnTo>
                  <a:pt x="2" y="30"/>
                </a:lnTo>
                <a:lnTo>
                  <a:pt x="2" y="32"/>
                </a:lnTo>
                <a:lnTo>
                  <a:pt x="6" y="38"/>
                </a:lnTo>
                <a:lnTo>
                  <a:pt x="8" y="42"/>
                </a:lnTo>
                <a:lnTo>
                  <a:pt x="14" y="48"/>
                </a:lnTo>
                <a:lnTo>
                  <a:pt x="18" y="52"/>
                </a:lnTo>
                <a:lnTo>
                  <a:pt x="22" y="56"/>
                </a:lnTo>
                <a:lnTo>
                  <a:pt x="26" y="56"/>
                </a:lnTo>
                <a:lnTo>
                  <a:pt x="32" y="56"/>
                </a:lnTo>
                <a:lnTo>
                  <a:pt x="36" y="52"/>
                </a:lnTo>
                <a:lnTo>
                  <a:pt x="40" y="46"/>
                </a:lnTo>
                <a:lnTo>
                  <a:pt x="44" y="40"/>
                </a:lnTo>
                <a:lnTo>
                  <a:pt x="46" y="32"/>
                </a:lnTo>
                <a:lnTo>
                  <a:pt x="48" y="26"/>
                </a:lnTo>
                <a:lnTo>
                  <a:pt x="48" y="18"/>
                </a:lnTo>
                <a:lnTo>
                  <a:pt x="48" y="12"/>
                </a:lnTo>
                <a:lnTo>
                  <a:pt x="48" y="8"/>
                </a:lnTo>
                <a:lnTo>
                  <a:pt x="46" y="6"/>
                </a:lnTo>
                <a:lnTo>
                  <a:pt x="44" y="4"/>
                </a:lnTo>
                <a:lnTo>
                  <a:pt x="40" y="2"/>
                </a:lnTo>
                <a:lnTo>
                  <a:pt x="38" y="0"/>
                </a:lnTo>
                <a:lnTo>
                  <a:pt x="34" y="0"/>
                </a:lnTo>
                <a:lnTo>
                  <a:pt x="28" y="2"/>
                </a:lnTo>
                <a:lnTo>
                  <a:pt x="24" y="2"/>
                </a:lnTo>
                <a:lnTo>
                  <a:pt x="2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6" name="Freeform 552"/>
          <p:cNvSpPr>
            <a:spLocks/>
          </p:cNvSpPr>
          <p:nvPr/>
        </p:nvSpPr>
        <p:spPr bwMode="auto">
          <a:xfrm>
            <a:off x="1479550" y="2686050"/>
            <a:ext cx="33338" cy="44450"/>
          </a:xfrm>
          <a:custGeom>
            <a:avLst/>
            <a:gdLst>
              <a:gd name="T0" fmla="*/ 2147483647 w 47"/>
              <a:gd name="T1" fmla="*/ 2147483647 h 56"/>
              <a:gd name="T2" fmla="*/ 2147483647 w 47"/>
              <a:gd name="T3" fmla="*/ 2147483647 h 56"/>
              <a:gd name="T4" fmla="*/ 2147483647 w 47"/>
              <a:gd name="T5" fmla="*/ 2147483647 h 56"/>
              <a:gd name="T6" fmla="*/ 2147483647 w 47"/>
              <a:gd name="T7" fmla="*/ 2147483647 h 56"/>
              <a:gd name="T8" fmla="*/ 0 w 47"/>
              <a:gd name="T9" fmla="*/ 2147483647 h 56"/>
              <a:gd name="T10" fmla="*/ 2147483647 w 47"/>
              <a:gd name="T11" fmla="*/ 2147483647 h 56"/>
              <a:gd name="T12" fmla="*/ 2147483647 w 47"/>
              <a:gd name="T13" fmla="*/ 2147483647 h 56"/>
              <a:gd name="T14" fmla="*/ 2147483647 w 47"/>
              <a:gd name="T15" fmla="*/ 2147483647 h 56"/>
              <a:gd name="T16" fmla="*/ 2147483647 w 47"/>
              <a:gd name="T17" fmla="*/ 2147483647 h 56"/>
              <a:gd name="T18" fmla="*/ 2147483647 w 47"/>
              <a:gd name="T19" fmla="*/ 2147483647 h 56"/>
              <a:gd name="T20" fmla="*/ 2147483647 w 47"/>
              <a:gd name="T21" fmla="*/ 2147483647 h 56"/>
              <a:gd name="T22" fmla="*/ 2147483647 w 47"/>
              <a:gd name="T23" fmla="*/ 2147483647 h 56"/>
              <a:gd name="T24" fmla="*/ 2147483647 w 47"/>
              <a:gd name="T25" fmla="*/ 2147483647 h 56"/>
              <a:gd name="T26" fmla="*/ 2147483647 w 47"/>
              <a:gd name="T27" fmla="*/ 2147483647 h 56"/>
              <a:gd name="T28" fmla="*/ 2147483647 w 47"/>
              <a:gd name="T29" fmla="*/ 2147483647 h 56"/>
              <a:gd name="T30" fmla="*/ 2147483647 w 47"/>
              <a:gd name="T31" fmla="*/ 2147483647 h 56"/>
              <a:gd name="T32" fmla="*/ 2147483647 w 47"/>
              <a:gd name="T33" fmla="*/ 2147483647 h 56"/>
              <a:gd name="T34" fmla="*/ 2147483647 w 47"/>
              <a:gd name="T35" fmla="*/ 2147483647 h 56"/>
              <a:gd name="T36" fmla="*/ 2147483647 w 47"/>
              <a:gd name="T37" fmla="*/ 2147483647 h 56"/>
              <a:gd name="T38" fmla="*/ 2147483647 w 47"/>
              <a:gd name="T39" fmla="*/ 2147483647 h 56"/>
              <a:gd name="T40" fmla="*/ 2147483647 w 47"/>
              <a:gd name="T41" fmla="*/ 2147483647 h 56"/>
              <a:gd name="T42" fmla="*/ 2147483647 w 47"/>
              <a:gd name="T43" fmla="*/ 2147483647 h 56"/>
              <a:gd name="T44" fmla="*/ 2147483647 w 47"/>
              <a:gd name="T45" fmla="*/ 2147483647 h 56"/>
              <a:gd name="T46" fmla="*/ 2147483647 w 47"/>
              <a:gd name="T47" fmla="*/ 2147483647 h 56"/>
              <a:gd name="T48" fmla="*/ 2147483647 w 47"/>
              <a:gd name="T49" fmla="*/ 2147483647 h 56"/>
              <a:gd name="T50" fmla="*/ 2147483647 w 47"/>
              <a:gd name="T51" fmla="*/ 2147483647 h 56"/>
              <a:gd name="T52" fmla="*/ 2147483647 w 47"/>
              <a:gd name="T53" fmla="*/ 2147483647 h 56"/>
              <a:gd name="T54" fmla="*/ 2147483647 w 47"/>
              <a:gd name="T55" fmla="*/ 2147483647 h 56"/>
              <a:gd name="T56" fmla="*/ 2147483647 w 47"/>
              <a:gd name="T57" fmla="*/ 0 h 56"/>
              <a:gd name="T58" fmla="*/ 2147483647 w 47"/>
              <a:gd name="T59" fmla="*/ 0 h 56"/>
              <a:gd name="T60" fmla="*/ 2147483647 w 47"/>
              <a:gd name="T61" fmla="*/ 2147483647 h 56"/>
              <a:gd name="T62" fmla="*/ 2147483647 w 47"/>
              <a:gd name="T63" fmla="*/ 2147483647 h 56"/>
              <a:gd name="T64" fmla="*/ 2147483647 w 47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7"/>
              <a:gd name="T100" fmla="*/ 0 h 56"/>
              <a:gd name="T101" fmla="*/ 47 w 47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7" h="56">
                <a:moveTo>
                  <a:pt x="19" y="4"/>
                </a:moveTo>
                <a:lnTo>
                  <a:pt x="19" y="4"/>
                </a:lnTo>
                <a:lnTo>
                  <a:pt x="9" y="8"/>
                </a:lnTo>
                <a:lnTo>
                  <a:pt x="4" y="14"/>
                </a:lnTo>
                <a:lnTo>
                  <a:pt x="0" y="22"/>
                </a:lnTo>
                <a:lnTo>
                  <a:pt x="2" y="28"/>
                </a:lnTo>
                <a:lnTo>
                  <a:pt x="2" y="32"/>
                </a:lnTo>
                <a:lnTo>
                  <a:pt x="6" y="36"/>
                </a:lnTo>
                <a:lnTo>
                  <a:pt x="8" y="42"/>
                </a:lnTo>
                <a:lnTo>
                  <a:pt x="13" y="46"/>
                </a:lnTo>
                <a:lnTo>
                  <a:pt x="17" y="52"/>
                </a:lnTo>
                <a:lnTo>
                  <a:pt x="21" y="54"/>
                </a:lnTo>
                <a:lnTo>
                  <a:pt x="27" y="56"/>
                </a:lnTo>
                <a:lnTo>
                  <a:pt x="31" y="54"/>
                </a:lnTo>
                <a:lnTo>
                  <a:pt x="35" y="52"/>
                </a:lnTo>
                <a:lnTo>
                  <a:pt x="39" y="46"/>
                </a:lnTo>
                <a:lnTo>
                  <a:pt x="43" y="40"/>
                </a:lnTo>
                <a:lnTo>
                  <a:pt x="45" y="32"/>
                </a:lnTo>
                <a:lnTo>
                  <a:pt x="47" y="24"/>
                </a:lnTo>
                <a:lnTo>
                  <a:pt x="47" y="18"/>
                </a:lnTo>
                <a:lnTo>
                  <a:pt x="47" y="12"/>
                </a:lnTo>
                <a:lnTo>
                  <a:pt x="47" y="8"/>
                </a:lnTo>
                <a:lnTo>
                  <a:pt x="45" y="4"/>
                </a:lnTo>
                <a:lnTo>
                  <a:pt x="43" y="2"/>
                </a:lnTo>
                <a:lnTo>
                  <a:pt x="39" y="2"/>
                </a:lnTo>
                <a:lnTo>
                  <a:pt x="37" y="0"/>
                </a:lnTo>
                <a:lnTo>
                  <a:pt x="33" y="0"/>
                </a:lnTo>
                <a:lnTo>
                  <a:pt x="27" y="2"/>
                </a:lnTo>
                <a:lnTo>
                  <a:pt x="23" y="2"/>
                </a:lnTo>
                <a:lnTo>
                  <a:pt x="19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7" name="Freeform 553"/>
          <p:cNvSpPr>
            <a:spLocks/>
          </p:cNvSpPr>
          <p:nvPr/>
        </p:nvSpPr>
        <p:spPr bwMode="auto">
          <a:xfrm>
            <a:off x="2460625" y="2233613"/>
            <a:ext cx="34925" cy="44450"/>
          </a:xfrm>
          <a:custGeom>
            <a:avLst/>
            <a:gdLst>
              <a:gd name="T0" fmla="*/ 2147483647 w 48"/>
              <a:gd name="T1" fmla="*/ 2147483647 h 56"/>
              <a:gd name="T2" fmla="*/ 2147483647 w 48"/>
              <a:gd name="T3" fmla="*/ 2147483647 h 56"/>
              <a:gd name="T4" fmla="*/ 2147483647 w 48"/>
              <a:gd name="T5" fmla="*/ 2147483647 h 56"/>
              <a:gd name="T6" fmla="*/ 2147483647 w 48"/>
              <a:gd name="T7" fmla="*/ 2147483647 h 56"/>
              <a:gd name="T8" fmla="*/ 0 w 48"/>
              <a:gd name="T9" fmla="*/ 2147483647 h 56"/>
              <a:gd name="T10" fmla="*/ 2147483647 w 48"/>
              <a:gd name="T11" fmla="*/ 2147483647 h 56"/>
              <a:gd name="T12" fmla="*/ 2147483647 w 48"/>
              <a:gd name="T13" fmla="*/ 2147483647 h 56"/>
              <a:gd name="T14" fmla="*/ 2147483647 w 48"/>
              <a:gd name="T15" fmla="*/ 2147483647 h 56"/>
              <a:gd name="T16" fmla="*/ 2147483647 w 48"/>
              <a:gd name="T17" fmla="*/ 2147483647 h 56"/>
              <a:gd name="T18" fmla="*/ 2147483647 w 48"/>
              <a:gd name="T19" fmla="*/ 2147483647 h 56"/>
              <a:gd name="T20" fmla="*/ 2147483647 w 48"/>
              <a:gd name="T21" fmla="*/ 2147483647 h 56"/>
              <a:gd name="T22" fmla="*/ 2147483647 w 48"/>
              <a:gd name="T23" fmla="*/ 2147483647 h 56"/>
              <a:gd name="T24" fmla="*/ 2147483647 w 48"/>
              <a:gd name="T25" fmla="*/ 2147483647 h 56"/>
              <a:gd name="T26" fmla="*/ 2147483647 w 48"/>
              <a:gd name="T27" fmla="*/ 2147483647 h 56"/>
              <a:gd name="T28" fmla="*/ 2147483647 w 48"/>
              <a:gd name="T29" fmla="*/ 2147483647 h 56"/>
              <a:gd name="T30" fmla="*/ 2147483647 w 48"/>
              <a:gd name="T31" fmla="*/ 2147483647 h 56"/>
              <a:gd name="T32" fmla="*/ 2147483647 w 48"/>
              <a:gd name="T33" fmla="*/ 2147483647 h 56"/>
              <a:gd name="T34" fmla="*/ 2147483647 w 48"/>
              <a:gd name="T35" fmla="*/ 2147483647 h 56"/>
              <a:gd name="T36" fmla="*/ 2147483647 w 48"/>
              <a:gd name="T37" fmla="*/ 2147483647 h 56"/>
              <a:gd name="T38" fmla="*/ 2147483647 w 48"/>
              <a:gd name="T39" fmla="*/ 2147483647 h 56"/>
              <a:gd name="T40" fmla="*/ 2147483647 w 48"/>
              <a:gd name="T41" fmla="*/ 2147483647 h 56"/>
              <a:gd name="T42" fmla="*/ 2147483647 w 48"/>
              <a:gd name="T43" fmla="*/ 2147483647 h 56"/>
              <a:gd name="T44" fmla="*/ 2147483647 w 48"/>
              <a:gd name="T45" fmla="*/ 2147483647 h 56"/>
              <a:gd name="T46" fmla="*/ 2147483647 w 48"/>
              <a:gd name="T47" fmla="*/ 2147483647 h 56"/>
              <a:gd name="T48" fmla="*/ 2147483647 w 48"/>
              <a:gd name="T49" fmla="*/ 2147483647 h 56"/>
              <a:gd name="T50" fmla="*/ 2147483647 w 48"/>
              <a:gd name="T51" fmla="*/ 2147483647 h 56"/>
              <a:gd name="T52" fmla="*/ 2147483647 w 48"/>
              <a:gd name="T53" fmla="*/ 2147483647 h 56"/>
              <a:gd name="T54" fmla="*/ 2147483647 w 48"/>
              <a:gd name="T55" fmla="*/ 2147483647 h 56"/>
              <a:gd name="T56" fmla="*/ 2147483647 w 48"/>
              <a:gd name="T57" fmla="*/ 0 h 56"/>
              <a:gd name="T58" fmla="*/ 2147483647 w 48"/>
              <a:gd name="T59" fmla="*/ 0 h 56"/>
              <a:gd name="T60" fmla="*/ 2147483647 w 48"/>
              <a:gd name="T61" fmla="*/ 2147483647 h 56"/>
              <a:gd name="T62" fmla="*/ 2147483647 w 48"/>
              <a:gd name="T63" fmla="*/ 2147483647 h 56"/>
              <a:gd name="T64" fmla="*/ 2147483647 w 48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56"/>
              <a:gd name="T101" fmla="*/ 48 w 48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56">
                <a:moveTo>
                  <a:pt x="20" y="4"/>
                </a:moveTo>
                <a:lnTo>
                  <a:pt x="20" y="4"/>
                </a:lnTo>
                <a:lnTo>
                  <a:pt x="10" y="8"/>
                </a:lnTo>
                <a:lnTo>
                  <a:pt x="4" y="16"/>
                </a:lnTo>
                <a:lnTo>
                  <a:pt x="0" y="22"/>
                </a:lnTo>
                <a:lnTo>
                  <a:pt x="2" y="28"/>
                </a:lnTo>
                <a:lnTo>
                  <a:pt x="2" y="32"/>
                </a:lnTo>
                <a:lnTo>
                  <a:pt x="6" y="36"/>
                </a:lnTo>
                <a:lnTo>
                  <a:pt x="10" y="42"/>
                </a:lnTo>
                <a:lnTo>
                  <a:pt x="14" y="48"/>
                </a:lnTo>
                <a:lnTo>
                  <a:pt x="18" y="52"/>
                </a:lnTo>
                <a:lnTo>
                  <a:pt x="22" y="54"/>
                </a:lnTo>
                <a:lnTo>
                  <a:pt x="28" y="56"/>
                </a:lnTo>
                <a:lnTo>
                  <a:pt x="32" y="54"/>
                </a:lnTo>
                <a:lnTo>
                  <a:pt x="36" y="52"/>
                </a:lnTo>
                <a:lnTo>
                  <a:pt x="40" y="46"/>
                </a:lnTo>
                <a:lnTo>
                  <a:pt x="44" y="40"/>
                </a:lnTo>
                <a:lnTo>
                  <a:pt x="46" y="32"/>
                </a:lnTo>
                <a:lnTo>
                  <a:pt x="48" y="24"/>
                </a:lnTo>
                <a:lnTo>
                  <a:pt x="48" y="18"/>
                </a:lnTo>
                <a:lnTo>
                  <a:pt x="48" y="12"/>
                </a:lnTo>
                <a:lnTo>
                  <a:pt x="48" y="8"/>
                </a:lnTo>
                <a:lnTo>
                  <a:pt x="46" y="4"/>
                </a:lnTo>
                <a:lnTo>
                  <a:pt x="44" y="2"/>
                </a:lnTo>
                <a:lnTo>
                  <a:pt x="42" y="2"/>
                </a:lnTo>
                <a:lnTo>
                  <a:pt x="38" y="0"/>
                </a:lnTo>
                <a:lnTo>
                  <a:pt x="34" y="0"/>
                </a:lnTo>
                <a:lnTo>
                  <a:pt x="28" y="2"/>
                </a:lnTo>
                <a:lnTo>
                  <a:pt x="24" y="2"/>
                </a:lnTo>
                <a:lnTo>
                  <a:pt x="2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8" name="Freeform 554"/>
          <p:cNvSpPr>
            <a:spLocks/>
          </p:cNvSpPr>
          <p:nvPr/>
        </p:nvSpPr>
        <p:spPr bwMode="auto">
          <a:xfrm>
            <a:off x="1852613" y="2692400"/>
            <a:ext cx="36512" cy="42863"/>
          </a:xfrm>
          <a:custGeom>
            <a:avLst/>
            <a:gdLst>
              <a:gd name="T0" fmla="*/ 2147483647 w 50"/>
              <a:gd name="T1" fmla="*/ 2147483647 h 54"/>
              <a:gd name="T2" fmla="*/ 2147483647 w 50"/>
              <a:gd name="T3" fmla="*/ 2147483647 h 54"/>
              <a:gd name="T4" fmla="*/ 2147483647 w 50"/>
              <a:gd name="T5" fmla="*/ 2147483647 h 54"/>
              <a:gd name="T6" fmla="*/ 2147483647 w 50"/>
              <a:gd name="T7" fmla="*/ 2147483647 h 54"/>
              <a:gd name="T8" fmla="*/ 0 w 50"/>
              <a:gd name="T9" fmla="*/ 2147483647 h 54"/>
              <a:gd name="T10" fmla="*/ 2147483647 w 50"/>
              <a:gd name="T11" fmla="*/ 2147483647 h 54"/>
              <a:gd name="T12" fmla="*/ 2147483647 w 50"/>
              <a:gd name="T13" fmla="*/ 2147483647 h 54"/>
              <a:gd name="T14" fmla="*/ 2147483647 w 50"/>
              <a:gd name="T15" fmla="*/ 2147483647 h 54"/>
              <a:gd name="T16" fmla="*/ 2147483647 w 50"/>
              <a:gd name="T17" fmla="*/ 2147483647 h 54"/>
              <a:gd name="T18" fmla="*/ 2147483647 w 50"/>
              <a:gd name="T19" fmla="*/ 2147483647 h 54"/>
              <a:gd name="T20" fmla="*/ 2147483647 w 50"/>
              <a:gd name="T21" fmla="*/ 2147483647 h 54"/>
              <a:gd name="T22" fmla="*/ 2147483647 w 50"/>
              <a:gd name="T23" fmla="*/ 2147483647 h 54"/>
              <a:gd name="T24" fmla="*/ 2147483647 w 50"/>
              <a:gd name="T25" fmla="*/ 2147483647 h 54"/>
              <a:gd name="T26" fmla="*/ 2147483647 w 50"/>
              <a:gd name="T27" fmla="*/ 2147483647 h 54"/>
              <a:gd name="T28" fmla="*/ 2147483647 w 50"/>
              <a:gd name="T29" fmla="*/ 2147483647 h 54"/>
              <a:gd name="T30" fmla="*/ 2147483647 w 50"/>
              <a:gd name="T31" fmla="*/ 2147483647 h 54"/>
              <a:gd name="T32" fmla="*/ 2147483647 w 50"/>
              <a:gd name="T33" fmla="*/ 2147483647 h 54"/>
              <a:gd name="T34" fmla="*/ 2147483647 w 50"/>
              <a:gd name="T35" fmla="*/ 2147483647 h 54"/>
              <a:gd name="T36" fmla="*/ 2147483647 w 50"/>
              <a:gd name="T37" fmla="*/ 2147483647 h 54"/>
              <a:gd name="T38" fmla="*/ 2147483647 w 50"/>
              <a:gd name="T39" fmla="*/ 2147483647 h 54"/>
              <a:gd name="T40" fmla="*/ 2147483647 w 50"/>
              <a:gd name="T41" fmla="*/ 2147483647 h 54"/>
              <a:gd name="T42" fmla="*/ 2147483647 w 50"/>
              <a:gd name="T43" fmla="*/ 2147483647 h 54"/>
              <a:gd name="T44" fmla="*/ 2147483647 w 50"/>
              <a:gd name="T45" fmla="*/ 2147483647 h 54"/>
              <a:gd name="T46" fmla="*/ 2147483647 w 50"/>
              <a:gd name="T47" fmla="*/ 2147483647 h 54"/>
              <a:gd name="T48" fmla="*/ 2147483647 w 50"/>
              <a:gd name="T49" fmla="*/ 2147483647 h 54"/>
              <a:gd name="T50" fmla="*/ 2147483647 w 50"/>
              <a:gd name="T51" fmla="*/ 2147483647 h 54"/>
              <a:gd name="T52" fmla="*/ 2147483647 w 50"/>
              <a:gd name="T53" fmla="*/ 2147483647 h 54"/>
              <a:gd name="T54" fmla="*/ 2147483647 w 50"/>
              <a:gd name="T55" fmla="*/ 0 h 54"/>
              <a:gd name="T56" fmla="*/ 2147483647 w 50"/>
              <a:gd name="T57" fmla="*/ 0 h 54"/>
              <a:gd name="T58" fmla="*/ 2147483647 w 50"/>
              <a:gd name="T59" fmla="*/ 0 h 54"/>
              <a:gd name="T60" fmla="*/ 2147483647 w 50"/>
              <a:gd name="T61" fmla="*/ 0 h 54"/>
              <a:gd name="T62" fmla="*/ 2147483647 w 50"/>
              <a:gd name="T63" fmla="*/ 0 h 54"/>
              <a:gd name="T64" fmla="*/ 2147483647 w 50"/>
              <a:gd name="T65" fmla="*/ 2147483647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"/>
              <a:gd name="T100" fmla="*/ 0 h 54"/>
              <a:gd name="T101" fmla="*/ 50 w 50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" h="54">
                <a:moveTo>
                  <a:pt x="20" y="2"/>
                </a:moveTo>
                <a:lnTo>
                  <a:pt x="20" y="2"/>
                </a:lnTo>
                <a:lnTo>
                  <a:pt x="12" y="8"/>
                </a:lnTo>
                <a:lnTo>
                  <a:pt x="4" y="14"/>
                </a:lnTo>
                <a:lnTo>
                  <a:pt x="0" y="20"/>
                </a:lnTo>
                <a:lnTo>
                  <a:pt x="2" y="28"/>
                </a:lnTo>
                <a:lnTo>
                  <a:pt x="4" y="32"/>
                </a:lnTo>
                <a:lnTo>
                  <a:pt x="6" y="36"/>
                </a:lnTo>
                <a:lnTo>
                  <a:pt x="10" y="40"/>
                </a:lnTo>
                <a:lnTo>
                  <a:pt x="14" y="46"/>
                </a:lnTo>
                <a:lnTo>
                  <a:pt x="18" y="50"/>
                </a:lnTo>
                <a:lnTo>
                  <a:pt x="22" y="54"/>
                </a:lnTo>
                <a:lnTo>
                  <a:pt x="28" y="54"/>
                </a:lnTo>
                <a:lnTo>
                  <a:pt x="32" y="54"/>
                </a:lnTo>
                <a:lnTo>
                  <a:pt x="38" y="50"/>
                </a:lnTo>
                <a:lnTo>
                  <a:pt x="40" y="44"/>
                </a:lnTo>
                <a:lnTo>
                  <a:pt x="44" y="38"/>
                </a:lnTo>
                <a:lnTo>
                  <a:pt x="46" y="32"/>
                </a:lnTo>
                <a:lnTo>
                  <a:pt x="48" y="24"/>
                </a:lnTo>
                <a:lnTo>
                  <a:pt x="50" y="16"/>
                </a:lnTo>
                <a:lnTo>
                  <a:pt x="50" y="10"/>
                </a:lnTo>
                <a:lnTo>
                  <a:pt x="48" y="6"/>
                </a:lnTo>
                <a:lnTo>
                  <a:pt x="46" y="4"/>
                </a:lnTo>
                <a:lnTo>
                  <a:pt x="44" y="2"/>
                </a:lnTo>
                <a:lnTo>
                  <a:pt x="42" y="0"/>
                </a:lnTo>
                <a:lnTo>
                  <a:pt x="38" y="0"/>
                </a:lnTo>
                <a:lnTo>
                  <a:pt x="34" y="0"/>
                </a:lnTo>
                <a:lnTo>
                  <a:pt x="30" y="0"/>
                </a:lnTo>
                <a:lnTo>
                  <a:pt x="26" y="0"/>
                </a:lnTo>
                <a:lnTo>
                  <a:pt x="2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09" name="Freeform 555"/>
          <p:cNvSpPr>
            <a:spLocks/>
          </p:cNvSpPr>
          <p:nvPr/>
        </p:nvSpPr>
        <p:spPr bwMode="auto">
          <a:xfrm>
            <a:off x="2365375" y="2755900"/>
            <a:ext cx="34925" cy="44450"/>
          </a:xfrm>
          <a:custGeom>
            <a:avLst/>
            <a:gdLst>
              <a:gd name="T0" fmla="*/ 2147483647 w 50"/>
              <a:gd name="T1" fmla="*/ 2147483647 h 56"/>
              <a:gd name="T2" fmla="*/ 2147483647 w 50"/>
              <a:gd name="T3" fmla="*/ 2147483647 h 56"/>
              <a:gd name="T4" fmla="*/ 2147483647 w 50"/>
              <a:gd name="T5" fmla="*/ 2147483647 h 56"/>
              <a:gd name="T6" fmla="*/ 2147483647 w 50"/>
              <a:gd name="T7" fmla="*/ 2147483647 h 56"/>
              <a:gd name="T8" fmla="*/ 0 w 50"/>
              <a:gd name="T9" fmla="*/ 2147483647 h 56"/>
              <a:gd name="T10" fmla="*/ 2147483647 w 50"/>
              <a:gd name="T11" fmla="*/ 2147483647 h 56"/>
              <a:gd name="T12" fmla="*/ 2147483647 w 50"/>
              <a:gd name="T13" fmla="*/ 2147483647 h 56"/>
              <a:gd name="T14" fmla="*/ 2147483647 w 50"/>
              <a:gd name="T15" fmla="*/ 2147483647 h 56"/>
              <a:gd name="T16" fmla="*/ 2147483647 w 50"/>
              <a:gd name="T17" fmla="*/ 2147483647 h 56"/>
              <a:gd name="T18" fmla="*/ 2147483647 w 50"/>
              <a:gd name="T19" fmla="*/ 2147483647 h 56"/>
              <a:gd name="T20" fmla="*/ 2147483647 w 50"/>
              <a:gd name="T21" fmla="*/ 2147483647 h 56"/>
              <a:gd name="T22" fmla="*/ 2147483647 w 50"/>
              <a:gd name="T23" fmla="*/ 2147483647 h 56"/>
              <a:gd name="T24" fmla="*/ 2147483647 w 50"/>
              <a:gd name="T25" fmla="*/ 2147483647 h 56"/>
              <a:gd name="T26" fmla="*/ 2147483647 w 50"/>
              <a:gd name="T27" fmla="*/ 2147483647 h 56"/>
              <a:gd name="T28" fmla="*/ 2147483647 w 50"/>
              <a:gd name="T29" fmla="*/ 2147483647 h 56"/>
              <a:gd name="T30" fmla="*/ 2147483647 w 50"/>
              <a:gd name="T31" fmla="*/ 2147483647 h 56"/>
              <a:gd name="T32" fmla="*/ 2147483647 w 50"/>
              <a:gd name="T33" fmla="*/ 2147483647 h 56"/>
              <a:gd name="T34" fmla="*/ 2147483647 w 50"/>
              <a:gd name="T35" fmla="*/ 2147483647 h 56"/>
              <a:gd name="T36" fmla="*/ 2147483647 w 50"/>
              <a:gd name="T37" fmla="*/ 2147483647 h 56"/>
              <a:gd name="T38" fmla="*/ 2147483647 w 50"/>
              <a:gd name="T39" fmla="*/ 2147483647 h 56"/>
              <a:gd name="T40" fmla="*/ 2147483647 w 50"/>
              <a:gd name="T41" fmla="*/ 2147483647 h 56"/>
              <a:gd name="T42" fmla="*/ 2147483647 w 50"/>
              <a:gd name="T43" fmla="*/ 2147483647 h 56"/>
              <a:gd name="T44" fmla="*/ 2147483647 w 50"/>
              <a:gd name="T45" fmla="*/ 2147483647 h 56"/>
              <a:gd name="T46" fmla="*/ 2147483647 w 50"/>
              <a:gd name="T47" fmla="*/ 2147483647 h 56"/>
              <a:gd name="T48" fmla="*/ 2147483647 w 50"/>
              <a:gd name="T49" fmla="*/ 2147483647 h 56"/>
              <a:gd name="T50" fmla="*/ 2147483647 w 50"/>
              <a:gd name="T51" fmla="*/ 2147483647 h 56"/>
              <a:gd name="T52" fmla="*/ 2147483647 w 50"/>
              <a:gd name="T53" fmla="*/ 2147483647 h 56"/>
              <a:gd name="T54" fmla="*/ 2147483647 w 50"/>
              <a:gd name="T55" fmla="*/ 2147483647 h 56"/>
              <a:gd name="T56" fmla="*/ 2147483647 w 50"/>
              <a:gd name="T57" fmla="*/ 0 h 56"/>
              <a:gd name="T58" fmla="*/ 2147483647 w 50"/>
              <a:gd name="T59" fmla="*/ 0 h 56"/>
              <a:gd name="T60" fmla="*/ 2147483647 w 50"/>
              <a:gd name="T61" fmla="*/ 2147483647 h 56"/>
              <a:gd name="T62" fmla="*/ 2147483647 w 50"/>
              <a:gd name="T63" fmla="*/ 2147483647 h 56"/>
              <a:gd name="T64" fmla="*/ 2147483647 w 50"/>
              <a:gd name="T65" fmla="*/ 2147483647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"/>
              <a:gd name="T100" fmla="*/ 0 h 56"/>
              <a:gd name="T101" fmla="*/ 50 w 50"/>
              <a:gd name="T102" fmla="*/ 56 h 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" h="56">
                <a:moveTo>
                  <a:pt x="20" y="4"/>
                </a:moveTo>
                <a:lnTo>
                  <a:pt x="20" y="4"/>
                </a:lnTo>
                <a:lnTo>
                  <a:pt x="12" y="10"/>
                </a:lnTo>
                <a:lnTo>
                  <a:pt x="4" y="16"/>
                </a:lnTo>
                <a:lnTo>
                  <a:pt x="0" y="22"/>
                </a:lnTo>
                <a:lnTo>
                  <a:pt x="2" y="28"/>
                </a:lnTo>
                <a:lnTo>
                  <a:pt x="4" y="32"/>
                </a:lnTo>
                <a:lnTo>
                  <a:pt x="6" y="36"/>
                </a:lnTo>
                <a:lnTo>
                  <a:pt x="10" y="42"/>
                </a:lnTo>
                <a:lnTo>
                  <a:pt x="14" y="48"/>
                </a:lnTo>
                <a:lnTo>
                  <a:pt x="18" y="52"/>
                </a:lnTo>
                <a:lnTo>
                  <a:pt x="22" y="54"/>
                </a:lnTo>
                <a:lnTo>
                  <a:pt x="28" y="56"/>
                </a:lnTo>
                <a:lnTo>
                  <a:pt x="32" y="54"/>
                </a:lnTo>
                <a:lnTo>
                  <a:pt x="38" y="52"/>
                </a:lnTo>
                <a:lnTo>
                  <a:pt x="40" y="46"/>
                </a:lnTo>
                <a:lnTo>
                  <a:pt x="44" y="40"/>
                </a:lnTo>
                <a:lnTo>
                  <a:pt x="46" y="32"/>
                </a:lnTo>
                <a:lnTo>
                  <a:pt x="48" y="24"/>
                </a:lnTo>
                <a:lnTo>
                  <a:pt x="50" y="18"/>
                </a:lnTo>
                <a:lnTo>
                  <a:pt x="50" y="12"/>
                </a:lnTo>
                <a:lnTo>
                  <a:pt x="48" y="8"/>
                </a:lnTo>
                <a:lnTo>
                  <a:pt x="46" y="4"/>
                </a:lnTo>
                <a:lnTo>
                  <a:pt x="44" y="4"/>
                </a:lnTo>
                <a:lnTo>
                  <a:pt x="42" y="2"/>
                </a:lnTo>
                <a:lnTo>
                  <a:pt x="38" y="0"/>
                </a:lnTo>
                <a:lnTo>
                  <a:pt x="34" y="0"/>
                </a:lnTo>
                <a:lnTo>
                  <a:pt x="30" y="2"/>
                </a:lnTo>
                <a:lnTo>
                  <a:pt x="24" y="2"/>
                </a:lnTo>
                <a:lnTo>
                  <a:pt x="2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0" name="Freeform 556"/>
          <p:cNvSpPr>
            <a:spLocks/>
          </p:cNvSpPr>
          <p:nvPr/>
        </p:nvSpPr>
        <p:spPr bwMode="auto">
          <a:xfrm>
            <a:off x="1519238" y="4271963"/>
            <a:ext cx="38100" cy="31750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2"/>
                </a:lnTo>
                <a:lnTo>
                  <a:pt x="38" y="2"/>
                </a:lnTo>
                <a:lnTo>
                  <a:pt x="42" y="4"/>
                </a:lnTo>
                <a:lnTo>
                  <a:pt x="48" y="6"/>
                </a:lnTo>
                <a:lnTo>
                  <a:pt x="50" y="10"/>
                </a:lnTo>
                <a:lnTo>
                  <a:pt x="54" y="14"/>
                </a:lnTo>
                <a:lnTo>
                  <a:pt x="54" y="18"/>
                </a:lnTo>
                <a:lnTo>
                  <a:pt x="54" y="22"/>
                </a:lnTo>
                <a:lnTo>
                  <a:pt x="54" y="28"/>
                </a:lnTo>
                <a:lnTo>
                  <a:pt x="52" y="32"/>
                </a:lnTo>
                <a:lnTo>
                  <a:pt x="48" y="34"/>
                </a:lnTo>
                <a:lnTo>
                  <a:pt x="44" y="38"/>
                </a:lnTo>
                <a:lnTo>
                  <a:pt x="38" y="40"/>
                </a:lnTo>
                <a:lnTo>
                  <a:pt x="34" y="40"/>
                </a:lnTo>
                <a:lnTo>
                  <a:pt x="28" y="42"/>
                </a:lnTo>
                <a:lnTo>
                  <a:pt x="22" y="42"/>
                </a:lnTo>
                <a:lnTo>
                  <a:pt x="12" y="40"/>
                </a:lnTo>
                <a:lnTo>
                  <a:pt x="6" y="38"/>
                </a:lnTo>
                <a:lnTo>
                  <a:pt x="2" y="32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2" y="2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1" name="Freeform 557"/>
          <p:cNvSpPr>
            <a:spLocks/>
          </p:cNvSpPr>
          <p:nvPr/>
        </p:nvSpPr>
        <p:spPr bwMode="auto">
          <a:xfrm>
            <a:off x="1550988" y="4657725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0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0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2" y="30"/>
                </a:lnTo>
                <a:lnTo>
                  <a:pt x="48" y="34"/>
                </a:lnTo>
                <a:lnTo>
                  <a:pt x="44" y="36"/>
                </a:lnTo>
                <a:lnTo>
                  <a:pt x="38" y="38"/>
                </a:lnTo>
                <a:lnTo>
                  <a:pt x="32" y="40"/>
                </a:lnTo>
                <a:lnTo>
                  <a:pt x="28" y="42"/>
                </a:lnTo>
                <a:lnTo>
                  <a:pt x="20" y="42"/>
                </a:lnTo>
                <a:lnTo>
                  <a:pt x="12" y="40"/>
                </a:lnTo>
                <a:lnTo>
                  <a:pt x="6" y="36"/>
                </a:lnTo>
                <a:lnTo>
                  <a:pt x="2" y="30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0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2" name="Freeform 558"/>
          <p:cNvSpPr>
            <a:spLocks/>
          </p:cNvSpPr>
          <p:nvPr/>
        </p:nvSpPr>
        <p:spPr bwMode="auto">
          <a:xfrm>
            <a:off x="1581150" y="5097463"/>
            <a:ext cx="38100" cy="30162"/>
          </a:xfrm>
          <a:custGeom>
            <a:avLst/>
            <a:gdLst>
              <a:gd name="T0" fmla="*/ 2147483647 w 54"/>
              <a:gd name="T1" fmla="*/ 0 h 40"/>
              <a:gd name="T2" fmla="*/ 2147483647 w 54"/>
              <a:gd name="T3" fmla="*/ 0 h 40"/>
              <a:gd name="T4" fmla="*/ 2147483647 w 54"/>
              <a:gd name="T5" fmla="*/ 0 h 40"/>
              <a:gd name="T6" fmla="*/ 2147483647 w 54"/>
              <a:gd name="T7" fmla="*/ 2147483647 h 40"/>
              <a:gd name="T8" fmla="*/ 2147483647 w 54"/>
              <a:gd name="T9" fmla="*/ 2147483647 h 40"/>
              <a:gd name="T10" fmla="*/ 2147483647 w 54"/>
              <a:gd name="T11" fmla="*/ 2147483647 h 40"/>
              <a:gd name="T12" fmla="*/ 2147483647 w 54"/>
              <a:gd name="T13" fmla="*/ 2147483647 h 40"/>
              <a:gd name="T14" fmla="*/ 2147483647 w 54"/>
              <a:gd name="T15" fmla="*/ 2147483647 h 40"/>
              <a:gd name="T16" fmla="*/ 2147483647 w 54"/>
              <a:gd name="T17" fmla="*/ 2147483647 h 40"/>
              <a:gd name="T18" fmla="*/ 2147483647 w 54"/>
              <a:gd name="T19" fmla="*/ 2147483647 h 40"/>
              <a:gd name="T20" fmla="*/ 2147483647 w 54"/>
              <a:gd name="T21" fmla="*/ 2147483647 h 40"/>
              <a:gd name="T22" fmla="*/ 2147483647 w 54"/>
              <a:gd name="T23" fmla="*/ 2147483647 h 40"/>
              <a:gd name="T24" fmla="*/ 2147483647 w 54"/>
              <a:gd name="T25" fmla="*/ 2147483647 h 40"/>
              <a:gd name="T26" fmla="*/ 2147483647 w 54"/>
              <a:gd name="T27" fmla="*/ 2147483647 h 40"/>
              <a:gd name="T28" fmla="*/ 2147483647 w 54"/>
              <a:gd name="T29" fmla="*/ 2147483647 h 40"/>
              <a:gd name="T30" fmla="*/ 2147483647 w 54"/>
              <a:gd name="T31" fmla="*/ 2147483647 h 40"/>
              <a:gd name="T32" fmla="*/ 2147483647 w 54"/>
              <a:gd name="T33" fmla="*/ 2147483647 h 40"/>
              <a:gd name="T34" fmla="*/ 2147483647 w 54"/>
              <a:gd name="T35" fmla="*/ 2147483647 h 40"/>
              <a:gd name="T36" fmla="*/ 2147483647 w 54"/>
              <a:gd name="T37" fmla="*/ 2147483647 h 40"/>
              <a:gd name="T38" fmla="*/ 2147483647 w 54"/>
              <a:gd name="T39" fmla="*/ 2147483647 h 40"/>
              <a:gd name="T40" fmla="*/ 2147483647 w 54"/>
              <a:gd name="T41" fmla="*/ 2147483647 h 40"/>
              <a:gd name="T42" fmla="*/ 2147483647 w 54"/>
              <a:gd name="T43" fmla="*/ 2147483647 h 40"/>
              <a:gd name="T44" fmla="*/ 0 w 54"/>
              <a:gd name="T45" fmla="*/ 2147483647 h 40"/>
              <a:gd name="T46" fmla="*/ 0 w 54"/>
              <a:gd name="T47" fmla="*/ 2147483647 h 40"/>
              <a:gd name="T48" fmla="*/ 0 w 54"/>
              <a:gd name="T49" fmla="*/ 2147483647 h 40"/>
              <a:gd name="T50" fmla="*/ 0 w 54"/>
              <a:gd name="T51" fmla="*/ 2147483647 h 40"/>
              <a:gd name="T52" fmla="*/ 2147483647 w 54"/>
              <a:gd name="T53" fmla="*/ 2147483647 h 40"/>
              <a:gd name="T54" fmla="*/ 2147483647 w 54"/>
              <a:gd name="T55" fmla="*/ 2147483647 h 40"/>
              <a:gd name="T56" fmla="*/ 2147483647 w 54"/>
              <a:gd name="T57" fmla="*/ 2147483647 h 40"/>
              <a:gd name="T58" fmla="*/ 2147483647 w 54"/>
              <a:gd name="T59" fmla="*/ 2147483647 h 40"/>
              <a:gd name="T60" fmla="*/ 2147483647 w 54"/>
              <a:gd name="T61" fmla="*/ 2147483647 h 40"/>
              <a:gd name="T62" fmla="*/ 2147483647 w 54"/>
              <a:gd name="T63" fmla="*/ 0 h 40"/>
              <a:gd name="T64" fmla="*/ 2147483647 w 54"/>
              <a:gd name="T65" fmla="*/ 0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0"/>
              <a:gd name="T101" fmla="*/ 54 w 54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0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6" y="2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2" y="14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0" y="30"/>
                </a:lnTo>
                <a:lnTo>
                  <a:pt x="48" y="34"/>
                </a:lnTo>
                <a:lnTo>
                  <a:pt x="42" y="36"/>
                </a:lnTo>
                <a:lnTo>
                  <a:pt x="38" y="38"/>
                </a:lnTo>
                <a:lnTo>
                  <a:pt x="32" y="40"/>
                </a:lnTo>
                <a:lnTo>
                  <a:pt x="26" y="40"/>
                </a:lnTo>
                <a:lnTo>
                  <a:pt x="20" y="40"/>
                </a:lnTo>
                <a:lnTo>
                  <a:pt x="10" y="40"/>
                </a:lnTo>
                <a:lnTo>
                  <a:pt x="4" y="36"/>
                </a:lnTo>
                <a:lnTo>
                  <a:pt x="0" y="30"/>
                </a:lnTo>
                <a:lnTo>
                  <a:pt x="0" y="22"/>
                </a:lnTo>
                <a:lnTo>
                  <a:pt x="0" y="18"/>
                </a:lnTo>
                <a:lnTo>
                  <a:pt x="2" y="14"/>
                </a:lnTo>
                <a:lnTo>
                  <a:pt x="4" y="8"/>
                </a:lnTo>
                <a:lnTo>
                  <a:pt x="8" y="6"/>
                </a:lnTo>
                <a:lnTo>
                  <a:pt x="10" y="2"/>
                </a:lnTo>
                <a:lnTo>
                  <a:pt x="16" y="2"/>
                </a:lnTo>
                <a:lnTo>
                  <a:pt x="20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3" name="Freeform 559"/>
          <p:cNvSpPr>
            <a:spLocks/>
          </p:cNvSpPr>
          <p:nvPr/>
        </p:nvSpPr>
        <p:spPr bwMode="auto">
          <a:xfrm>
            <a:off x="3390900" y="5073650"/>
            <a:ext cx="38100" cy="31750"/>
          </a:xfrm>
          <a:custGeom>
            <a:avLst/>
            <a:gdLst>
              <a:gd name="T0" fmla="*/ 2147483647 w 54"/>
              <a:gd name="T1" fmla="*/ 0 h 40"/>
              <a:gd name="T2" fmla="*/ 2147483647 w 54"/>
              <a:gd name="T3" fmla="*/ 0 h 40"/>
              <a:gd name="T4" fmla="*/ 2147483647 w 54"/>
              <a:gd name="T5" fmla="*/ 0 h 40"/>
              <a:gd name="T6" fmla="*/ 2147483647 w 54"/>
              <a:gd name="T7" fmla="*/ 0 h 40"/>
              <a:gd name="T8" fmla="*/ 2147483647 w 54"/>
              <a:gd name="T9" fmla="*/ 2147483647 h 40"/>
              <a:gd name="T10" fmla="*/ 2147483647 w 54"/>
              <a:gd name="T11" fmla="*/ 2147483647 h 40"/>
              <a:gd name="T12" fmla="*/ 2147483647 w 54"/>
              <a:gd name="T13" fmla="*/ 2147483647 h 40"/>
              <a:gd name="T14" fmla="*/ 2147483647 w 54"/>
              <a:gd name="T15" fmla="*/ 2147483647 h 40"/>
              <a:gd name="T16" fmla="*/ 2147483647 w 54"/>
              <a:gd name="T17" fmla="*/ 2147483647 h 40"/>
              <a:gd name="T18" fmla="*/ 2147483647 w 54"/>
              <a:gd name="T19" fmla="*/ 2147483647 h 40"/>
              <a:gd name="T20" fmla="*/ 2147483647 w 54"/>
              <a:gd name="T21" fmla="*/ 2147483647 h 40"/>
              <a:gd name="T22" fmla="*/ 2147483647 w 54"/>
              <a:gd name="T23" fmla="*/ 2147483647 h 40"/>
              <a:gd name="T24" fmla="*/ 2147483647 w 54"/>
              <a:gd name="T25" fmla="*/ 2147483647 h 40"/>
              <a:gd name="T26" fmla="*/ 2147483647 w 54"/>
              <a:gd name="T27" fmla="*/ 2147483647 h 40"/>
              <a:gd name="T28" fmla="*/ 2147483647 w 54"/>
              <a:gd name="T29" fmla="*/ 2147483647 h 40"/>
              <a:gd name="T30" fmla="*/ 2147483647 w 54"/>
              <a:gd name="T31" fmla="*/ 2147483647 h 40"/>
              <a:gd name="T32" fmla="*/ 2147483647 w 54"/>
              <a:gd name="T33" fmla="*/ 2147483647 h 40"/>
              <a:gd name="T34" fmla="*/ 2147483647 w 54"/>
              <a:gd name="T35" fmla="*/ 2147483647 h 40"/>
              <a:gd name="T36" fmla="*/ 2147483647 w 54"/>
              <a:gd name="T37" fmla="*/ 2147483647 h 40"/>
              <a:gd name="T38" fmla="*/ 2147483647 w 54"/>
              <a:gd name="T39" fmla="*/ 2147483647 h 40"/>
              <a:gd name="T40" fmla="*/ 2147483647 w 54"/>
              <a:gd name="T41" fmla="*/ 2147483647 h 40"/>
              <a:gd name="T42" fmla="*/ 2147483647 w 54"/>
              <a:gd name="T43" fmla="*/ 2147483647 h 40"/>
              <a:gd name="T44" fmla="*/ 0 w 54"/>
              <a:gd name="T45" fmla="*/ 2147483647 h 40"/>
              <a:gd name="T46" fmla="*/ 0 w 54"/>
              <a:gd name="T47" fmla="*/ 2147483647 h 40"/>
              <a:gd name="T48" fmla="*/ 0 w 54"/>
              <a:gd name="T49" fmla="*/ 2147483647 h 40"/>
              <a:gd name="T50" fmla="*/ 0 w 54"/>
              <a:gd name="T51" fmla="*/ 2147483647 h 40"/>
              <a:gd name="T52" fmla="*/ 0 w 54"/>
              <a:gd name="T53" fmla="*/ 2147483647 h 40"/>
              <a:gd name="T54" fmla="*/ 2147483647 w 54"/>
              <a:gd name="T55" fmla="*/ 2147483647 h 40"/>
              <a:gd name="T56" fmla="*/ 2147483647 w 54"/>
              <a:gd name="T57" fmla="*/ 2147483647 h 40"/>
              <a:gd name="T58" fmla="*/ 2147483647 w 54"/>
              <a:gd name="T59" fmla="*/ 2147483647 h 40"/>
              <a:gd name="T60" fmla="*/ 2147483647 w 54"/>
              <a:gd name="T61" fmla="*/ 0 h 40"/>
              <a:gd name="T62" fmla="*/ 2147483647 w 54"/>
              <a:gd name="T63" fmla="*/ 0 h 40"/>
              <a:gd name="T64" fmla="*/ 2147483647 w 54"/>
              <a:gd name="T65" fmla="*/ 0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0"/>
              <a:gd name="T101" fmla="*/ 54 w 54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0">
                <a:moveTo>
                  <a:pt x="24" y="0"/>
                </a:moveTo>
                <a:lnTo>
                  <a:pt x="24" y="0"/>
                </a:lnTo>
                <a:lnTo>
                  <a:pt x="32" y="0"/>
                </a:lnTo>
                <a:lnTo>
                  <a:pt x="36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2" y="12"/>
                </a:lnTo>
                <a:lnTo>
                  <a:pt x="52" y="18"/>
                </a:lnTo>
                <a:lnTo>
                  <a:pt x="54" y="22"/>
                </a:lnTo>
                <a:lnTo>
                  <a:pt x="52" y="26"/>
                </a:lnTo>
                <a:lnTo>
                  <a:pt x="50" y="30"/>
                </a:lnTo>
                <a:lnTo>
                  <a:pt x="46" y="34"/>
                </a:lnTo>
                <a:lnTo>
                  <a:pt x="42" y="36"/>
                </a:lnTo>
                <a:lnTo>
                  <a:pt x="38" y="38"/>
                </a:lnTo>
                <a:lnTo>
                  <a:pt x="32" y="40"/>
                </a:lnTo>
                <a:lnTo>
                  <a:pt x="26" y="40"/>
                </a:lnTo>
                <a:lnTo>
                  <a:pt x="20" y="40"/>
                </a:lnTo>
                <a:lnTo>
                  <a:pt x="10" y="40"/>
                </a:lnTo>
                <a:lnTo>
                  <a:pt x="4" y="36"/>
                </a:lnTo>
                <a:lnTo>
                  <a:pt x="0" y="30"/>
                </a:lnTo>
                <a:lnTo>
                  <a:pt x="0" y="22"/>
                </a:lnTo>
                <a:lnTo>
                  <a:pt x="0" y="18"/>
                </a:lnTo>
                <a:lnTo>
                  <a:pt x="0" y="12"/>
                </a:lnTo>
                <a:lnTo>
                  <a:pt x="4" y="8"/>
                </a:lnTo>
                <a:lnTo>
                  <a:pt x="6" y="6"/>
                </a:lnTo>
                <a:lnTo>
                  <a:pt x="10" y="2"/>
                </a:lnTo>
                <a:lnTo>
                  <a:pt x="14" y="0"/>
                </a:lnTo>
                <a:lnTo>
                  <a:pt x="20" y="0"/>
                </a:lnTo>
                <a:lnTo>
                  <a:pt x="2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4" name="Freeform 560"/>
          <p:cNvSpPr>
            <a:spLocks/>
          </p:cNvSpPr>
          <p:nvPr/>
        </p:nvSpPr>
        <p:spPr bwMode="auto">
          <a:xfrm>
            <a:off x="2468563" y="4918075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0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0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0" y="32"/>
                </a:lnTo>
                <a:lnTo>
                  <a:pt x="48" y="34"/>
                </a:lnTo>
                <a:lnTo>
                  <a:pt x="44" y="38"/>
                </a:lnTo>
                <a:lnTo>
                  <a:pt x="38" y="38"/>
                </a:lnTo>
                <a:lnTo>
                  <a:pt x="32" y="40"/>
                </a:lnTo>
                <a:lnTo>
                  <a:pt x="26" y="42"/>
                </a:lnTo>
                <a:lnTo>
                  <a:pt x="20" y="42"/>
                </a:lnTo>
                <a:lnTo>
                  <a:pt x="12" y="40"/>
                </a:lnTo>
                <a:lnTo>
                  <a:pt x="6" y="38"/>
                </a:lnTo>
                <a:lnTo>
                  <a:pt x="0" y="32"/>
                </a:lnTo>
                <a:lnTo>
                  <a:pt x="0" y="22"/>
                </a:lnTo>
                <a:lnTo>
                  <a:pt x="0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0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5" name="Freeform 561"/>
          <p:cNvSpPr>
            <a:spLocks/>
          </p:cNvSpPr>
          <p:nvPr/>
        </p:nvSpPr>
        <p:spPr bwMode="auto">
          <a:xfrm>
            <a:off x="4276725" y="4851400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0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2"/>
                </a:lnTo>
                <a:lnTo>
                  <a:pt x="36" y="2"/>
                </a:lnTo>
                <a:lnTo>
                  <a:pt x="42" y="4"/>
                </a:lnTo>
                <a:lnTo>
                  <a:pt x="46" y="8"/>
                </a:lnTo>
                <a:lnTo>
                  <a:pt x="50" y="10"/>
                </a:lnTo>
                <a:lnTo>
                  <a:pt x="52" y="14"/>
                </a:lnTo>
                <a:lnTo>
                  <a:pt x="52" y="20"/>
                </a:lnTo>
                <a:lnTo>
                  <a:pt x="54" y="24"/>
                </a:lnTo>
                <a:lnTo>
                  <a:pt x="52" y="28"/>
                </a:lnTo>
                <a:lnTo>
                  <a:pt x="50" y="32"/>
                </a:lnTo>
                <a:lnTo>
                  <a:pt x="46" y="36"/>
                </a:lnTo>
                <a:lnTo>
                  <a:pt x="42" y="38"/>
                </a:lnTo>
                <a:lnTo>
                  <a:pt x="38" y="40"/>
                </a:lnTo>
                <a:lnTo>
                  <a:pt x="32" y="42"/>
                </a:lnTo>
                <a:lnTo>
                  <a:pt x="26" y="42"/>
                </a:lnTo>
                <a:lnTo>
                  <a:pt x="20" y="42"/>
                </a:lnTo>
                <a:lnTo>
                  <a:pt x="10" y="42"/>
                </a:lnTo>
                <a:lnTo>
                  <a:pt x="4" y="38"/>
                </a:lnTo>
                <a:lnTo>
                  <a:pt x="0" y="32"/>
                </a:lnTo>
                <a:lnTo>
                  <a:pt x="0" y="24"/>
                </a:lnTo>
                <a:lnTo>
                  <a:pt x="0" y="20"/>
                </a:lnTo>
                <a:lnTo>
                  <a:pt x="0" y="14"/>
                </a:lnTo>
                <a:lnTo>
                  <a:pt x="4" y="10"/>
                </a:lnTo>
                <a:lnTo>
                  <a:pt x="8" y="8"/>
                </a:lnTo>
                <a:lnTo>
                  <a:pt x="10" y="4"/>
                </a:lnTo>
                <a:lnTo>
                  <a:pt x="14" y="2"/>
                </a:lnTo>
                <a:lnTo>
                  <a:pt x="20" y="2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6" name="Freeform 562"/>
          <p:cNvSpPr>
            <a:spLocks/>
          </p:cNvSpPr>
          <p:nvPr/>
        </p:nvSpPr>
        <p:spPr bwMode="auto">
          <a:xfrm>
            <a:off x="2511425" y="4795838"/>
            <a:ext cx="36513" cy="33337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0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0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0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6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2" y="18"/>
                </a:lnTo>
                <a:lnTo>
                  <a:pt x="54" y="22"/>
                </a:lnTo>
                <a:lnTo>
                  <a:pt x="52" y="26"/>
                </a:lnTo>
                <a:lnTo>
                  <a:pt x="50" y="32"/>
                </a:lnTo>
                <a:lnTo>
                  <a:pt x="46" y="34"/>
                </a:lnTo>
                <a:lnTo>
                  <a:pt x="42" y="38"/>
                </a:lnTo>
                <a:lnTo>
                  <a:pt x="38" y="40"/>
                </a:lnTo>
                <a:lnTo>
                  <a:pt x="32" y="40"/>
                </a:lnTo>
                <a:lnTo>
                  <a:pt x="26" y="42"/>
                </a:lnTo>
                <a:lnTo>
                  <a:pt x="20" y="42"/>
                </a:lnTo>
                <a:lnTo>
                  <a:pt x="10" y="40"/>
                </a:lnTo>
                <a:lnTo>
                  <a:pt x="4" y="38"/>
                </a:lnTo>
                <a:lnTo>
                  <a:pt x="0" y="32"/>
                </a:lnTo>
                <a:lnTo>
                  <a:pt x="0" y="22"/>
                </a:lnTo>
                <a:lnTo>
                  <a:pt x="0" y="18"/>
                </a:lnTo>
                <a:lnTo>
                  <a:pt x="0" y="14"/>
                </a:lnTo>
                <a:lnTo>
                  <a:pt x="4" y="10"/>
                </a:lnTo>
                <a:lnTo>
                  <a:pt x="8" y="6"/>
                </a:lnTo>
                <a:lnTo>
                  <a:pt x="10" y="4"/>
                </a:lnTo>
                <a:lnTo>
                  <a:pt x="14" y="2"/>
                </a:lnTo>
                <a:lnTo>
                  <a:pt x="20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7" name="Freeform 563"/>
          <p:cNvSpPr>
            <a:spLocks/>
          </p:cNvSpPr>
          <p:nvPr/>
        </p:nvSpPr>
        <p:spPr bwMode="auto">
          <a:xfrm>
            <a:off x="4319588" y="4730750"/>
            <a:ext cx="39687" cy="31750"/>
          </a:xfrm>
          <a:custGeom>
            <a:avLst/>
            <a:gdLst>
              <a:gd name="T0" fmla="*/ 2147483647 w 56"/>
              <a:gd name="T1" fmla="*/ 0 h 40"/>
              <a:gd name="T2" fmla="*/ 2147483647 w 56"/>
              <a:gd name="T3" fmla="*/ 0 h 40"/>
              <a:gd name="T4" fmla="*/ 2147483647 w 56"/>
              <a:gd name="T5" fmla="*/ 0 h 40"/>
              <a:gd name="T6" fmla="*/ 2147483647 w 56"/>
              <a:gd name="T7" fmla="*/ 0 h 40"/>
              <a:gd name="T8" fmla="*/ 2147483647 w 56"/>
              <a:gd name="T9" fmla="*/ 2147483647 h 40"/>
              <a:gd name="T10" fmla="*/ 2147483647 w 56"/>
              <a:gd name="T11" fmla="*/ 2147483647 h 40"/>
              <a:gd name="T12" fmla="*/ 2147483647 w 56"/>
              <a:gd name="T13" fmla="*/ 2147483647 h 40"/>
              <a:gd name="T14" fmla="*/ 2147483647 w 56"/>
              <a:gd name="T15" fmla="*/ 2147483647 h 40"/>
              <a:gd name="T16" fmla="*/ 2147483647 w 56"/>
              <a:gd name="T17" fmla="*/ 2147483647 h 40"/>
              <a:gd name="T18" fmla="*/ 2147483647 w 56"/>
              <a:gd name="T19" fmla="*/ 2147483647 h 40"/>
              <a:gd name="T20" fmla="*/ 2147483647 w 56"/>
              <a:gd name="T21" fmla="*/ 2147483647 h 40"/>
              <a:gd name="T22" fmla="*/ 2147483647 w 56"/>
              <a:gd name="T23" fmla="*/ 2147483647 h 40"/>
              <a:gd name="T24" fmla="*/ 2147483647 w 56"/>
              <a:gd name="T25" fmla="*/ 2147483647 h 40"/>
              <a:gd name="T26" fmla="*/ 2147483647 w 56"/>
              <a:gd name="T27" fmla="*/ 2147483647 h 40"/>
              <a:gd name="T28" fmla="*/ 2147483647 w 56"/>
              <a:gd name="T29" fmla="*/ 2147483647 h 40"/>
              <a:gd name="T30" fmla="*/ 2147483647 w 56"/>
              <a:gd name="T31" fmla="*/ 2147483647 h 40"/>
              <a:gd name="T32" fmla="*/ 2147483647 w 56"/>
              <a:gd name="T33" fmla="*/ 2147483647 h 40"/>
              <a:gd name="T34" fmla="*/ 2147483647 w 56"/>
              <a:gd name="T35" fmla="*/ 2147483647 h 40"/>
              <a:gd name="T36" fmla="*/ 2147483647 w 56"/>
              <a:gd name="T37" fmla="*/ 2147483647 h 40"/>
              <a:gd name="T38" fmla="*/ 2147483647 w 56"/>
              <a:gd name="T39" fmla="*/ 2147483647 h 40"/>
              <a:gd name="T40" fmla="*/ 2147483647 w 56"/>
              <a:gd name="T41" fmla="*/ 2147483647 h 40"/>
              <a:gd name="T42" fmla="*/ 2147483647 w 56"/>
              <a:gd name="T43" fmla="*/ 2147483647 h 40"/>
              <a:gd name="T44" fmla="*/ 2147483647 w 56"/>
              <a:gd name="T45" fmla="*/ 2147483647 h 40"/>
              <a:gd name="T46" fmla="*/ 0 w 56"/>
              <a:gd name="T47" fmla="*/ 2147483647 h 40"/>
              <a:gd name="T48" fmla="*/ 0 w 56"/>
              <a:gd name="T49" fmla="*/ 2147483647 h 40"/>
              <a:gd name="T50" fmla="*/ 2147483647 w 56"/>
              <a:gd name="T51" fmla="*/ 2147483647 h 40"/>
              <a:gd name="T52" fmla="*/ 2147483647 w 56"/>
              <a:gd name="T53" fmla="*/ 2147483647 h 40"/>
              <a:gd name="T54" fmla="*/ 2147483647 w 56"/>
              <a:gd name="T55" fmla="*/ 2147483647 h 40"/>
              <a:gd name="T56" fmla="*/ 2147483647 w 56"/>
              <a:gd name="T57" fmla="*/ 2147483647 h 40"/>
              <a:gd name="T58" fmla="*/ 2147483647 w 56"/>
              <a:gd name="T59" fmla="*/ 2147483647 h 40"/>
              <a:gd name="T60" fmla="*/ 2147483647 w 56"/>
              <a:gd name="T61" fmla="*/ 0 h 40"/>
              <a:gd name="T62" fmla="*/ 2147483647 w 56"/>
              <a:gd name="T63" fmla="*/ 0 h 40"/>
              <a:gd name="T64" fmla="*/ 2147483647 w 56"/>
              <a:gd name="T65" fmla="*/ 0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6"/>
              <a:gd name="T100" fmla="*/ 0 h 40"/>
              <a:gd name="T101" fmla="*/ 56 w 56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6" h="40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0"/>
                </a:lnTo>
                <a:lnTo>
                  <a:pt x="42" y="2"/>
                </a:lnTo>
                <a:lnTo>
                  <a:pt x="48" y="6"/>
                </a:lnTo>
                <a:lnTo>
                  <a:pt x="50" y="8"/>
                </a:lnTo>
                <a:lnTo>
                  <a:pt x="54" y="14"/>
                </a:lnTo>
                <a:lnTo>
                  <a:pt x="54" y="18"/>
                </a:lnTo>
                <a:lnTo>
                  <a:pt x="56" y="22"/>
                </a:lnTo>
                <a:lnTo>
                  <a:pt x="54" y="26"/>
                </a:lnTo>
                <a:lnTo>
                  <a:pt x="52" y="30"/>
                </a:lnTo>
                <a:lnTo>
                  <a:pt x="48" y="34"/>
                </a:lnTo>
                <a:lnTo>
                  <a:pt x="44" y="36"/>
                </a:lnTo>
                <a:lnTo>
                  <a:pt x="38" y="38"/>
                </a:lnTo>
                <a:lnTo>
                  <a:pt x="32" y="40"/>
                </a:lnTo>
                <a:lnTo>
                  <a:pt x="28" y="40"/>
                </a:lnTo>
                <a:lnTo>
                  <a:pt x="22" y="40"/>
                </a:lnTo>
                <a:lnTo>
                  <a:pt x="12" y="40"/>
                </a:lnTo>
                <a:lnTo>
                  <a:pt x="6" y="36"/>
                </a:lnTo>
                <a:lnTo>
                  <a:pt x="2" y="30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4" y="8"/>
                </a:lnTo>
                <a:lnTo>
                  <a:pt x="8" y="6"/>
                </a:lnTo>
                <a:lnTo>
                  <a:pt x="12" y="2"/>
                </a:lnTo>
                <a:lnTo>
                  <a:pt x="16" y="0"/>
                </a:lnTo>
                <a:lnTo>
                  <a:pt x="22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8" name="Freeform 564"/>
          <p:cNvSpPr>
            <a:spLocks/>
          </p:cNvSpPr>
          <p:nvPr/>
        </p:nvSpPr>
        <p:spPr bwMode="auto">
          <a:xfrm>
            <a:off x="2273300" y="3863975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2"/>
                </a:lnTo>
                <a:lnTo>
                  <a:pt x="36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2" y="18"/>
                </a:lnTo>
                <a:lnTo>
                  <a:pt x="54" y="22"/>
                </a:lnTo>
                <a:lnTo>
                  <a:pt x="52" y="28"/>
                </a:lnTo>
                <a:lnTo>
                  <a:pt x="50" y="32"/>
                </a:lnTo>
                <a:lnTo>
                  <a:pt x="46" y="34"/>
                </a:lnTo>
                <a:lnTo>
                  <a:pt x="42" y="38"/>
                </a:lnTo>
                <a:lnTo>
                  <a:pt x="38" y="40"/>
                </a:lnTo>
                <a:lnTo>
                  <a:pt x="32" y="40"/>
                </a:lnTo>
                <a:lnTo>
                  <a:pt x="26" y="42"/>
                </a:lnTo>
                <a:lnTo>
                  <a:pt x="20" y="42"/>
                </a:lnTo>
                <a:lnTo>
                  <a:pt x="10" y="40"/>
                </a:lnTo>
                <a:lnTo>
                  <a:pt x="4" y="38"/>
                </a:lnTo>
                <a:lnTo>
                  <a:pt x="0" y="32"/>
                </a:lnTo>
                <a:lnTo>
                  <a:pt x="0" y="22"/>
                </a:lnTo>
                <a:lnTo>
                  <a:pt x="0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0" y="4"/>
                </a:lnTo>
                <a:lnTo>
                  <a:pt x="14" y="2"/>
                </a:lnTo>
                <a:lnTo>
                  <a:pt x="20" y="2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19" name="Freeform 565"/>
          <p:cNvSpPr>
            <a:spLocks/>
          </p:cNvSpPr>
          <p:nvPr/>
        </p:nvSpPr>
        <p:spPr bwMode="auto">
          <a:xfrm>
            <a:off x="4081463" y="3798888"/>
            <a:ext cx="39687" cy="31750"/>
          </a:xfrm>
          <a:custGeom>
            <a:avLst/>
            <a:gdLst>
              <a:gd name="T0" fmla="*/ 2147483647 w 56"/>
              <a:gd name="T1" fmla="*/ 0 h 40"/>
              <a:gd name="T2" fmla="*/ 2147483647 w 56"/>
              <a:gd name="T3" fmla="*/ 0 h 40"/>
              <a:gd name="T4" fmla="*/ 2147483647 w 56"/>
              <a:gd name="T5" fmla="*/ 0 h 40"/>
              <a:gd name="T6" fmla="*/ 2147483647 w 56"/>
              <a:gd name="T7" fmla="*/ 2147483647 h 40"/>
              <a:gd name="T8" fmla="*/ 2147483647 w 56"/>
              <a:gd name="T9" fmla="*/ 2147483647 h 40"/>
              <a:gd name="T10" fmla="*/ 2147483647 w 56"/>
              <a:gd name="T11" fmla="*/ 2147483647 h 40"/>
              <a:gd name="T12" fmla="*/ 2147483647 w 56"/>
              <a:gd name="T13" fmla="*/ 2147483647 h 40"/>
              <a:gd name="T14" fmla="*/ 2147483647 w 56"/>
              <a:gd name="T15" fmla="*/ 2147483647 h 40"/>
              <a:gd name="T16" fmla="*/ 2147483647 w 56"/>
              <a:gd name="T17" fmla="*/ 2147483647 h 40"/>
              <a:gd name="T18" fmla="*/ 2147483647 w 56"/>
              <a:gd name="T19" fmla="*/ 2147483647 h 40"/>
              <a:gd name="T20" fmla="*/ 2147483647 w 56"/>
              <a:gd name="T21" fmla="*/ 2147483647 h 40"/>
              <a:gd name="T22" fmla="*/ 2147483647 w 56"/>
              <a:gd name="T23" fmla="*/ 2147483647 h 40"/>
              <a:gd name="T24" fmla="*/ 2147483647 w 56"/>
              <a:gd name="T25" fmla="*/ 2147483647 h 40"/>
              <a:gd name="T26" fmla="*/ 2147483647 w 56"/>
              <a:gd name="T27" fmla="*/ 2147483647 h 40"/>
              <a:gd name="T28" fmla="*/ 2147483647 w 56"/>
              <a:gd name="T29" fmla="*/ 2147483647 h 40"/>
              <a:gd name="T30" fmla="*/ 2147483647 w 56"/>
              <a:gd name="T31" fmla="*/ 2147483647 h 40"/>
              <a:gd name="T32" fmla="*/ 2147483647 w 56"/>
              <a:gd name="T33" fmla="*/ 2147483647 h 40"/>
              <a:gd name="T34" fmla="*/ 2147483647 w 56"/>
              <a:gd name="T35" fmla="*/ 2147483647 h 40"/>
              <a:gd name="T36" fmla="*/ 2147483647 w 56"/>
              <a:gd name="T37" fmla="*/ 2147483647 h 40"/>
              <a:gd name="T38" fmla="*/ 2147483647 w 56"/>
              <a:gd name="T39" fmla="*/ 2147483647 h 40"/>
              <a:gd name="T40" fmla="*/ 2147483647 w 56"/>
              <a:gd name="T41" fmla="*/ 2147483647 h 40"/>
              <a:gd name="T42" fmla="*/ 2147483647 w 56"/>
              <a:gd name="T43" fmla="*/ 2147483647 h 40"/>
              <a:gd name="T44" fmla="*/ 2147483647 w 56"/>
              <a:gd name="T45" fmla="*/ 2147483647 h 40"/>
              <a:gd name="T46" fmla="*/ 0 w 56"/>
              <a:gd name="T47" fmla="*/ 2147483647 h 40"/>
              <a:gd name="T48" fmla="*/ 0 w 56"/>
              <a:gd name="T49" fmla="*/ 2147483647 h 40"/>
              <a:gd name="T50" fmla="*/ 2147483647 w 56"/>
              <a:gd name="T51" fmla="*/ 2147483647 h 40"/>
              <a:gd name="T52" fmla="*/ 2147483647 w 56"/>
              <a:gd name="T53" fmla="*/ 2147483647 h 40"/>
              <a:gd name="T54" fmla="*/ 2147483647 w 56"/>
              <a:gd name="T55" fmla="*/ 2147483647 h 40"/>
              <a:gd name="T56" fmla="*/ 2147483647 w 56"/>
              <a:gd name="T57" fmla="*/ 2147483647 h 40"/>
              <a:gd name="T58" fmla="*/ 2147483647 w 56"/>
              <a:gd name="T59" fmla="*/ 2147483647 h 40"/>
              <a:gd name="T60" fmla="*/ 2147483647 w 56"/>
              <a:gd name="T61" fmla="*/ 2147483647 h 40"/>
              <a:gd name="T62" fmla="*/ 2147483647 w 56"/>
              <a:gd name="T63" fmla="*/ 0 h 40"/>
              <a:gd name="T64" fmla="*/ 2147483647 w 56"/>
              <a:gd name="T65" fmla="*/ 0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6"/>
              <a:gd name="T100" fmla="*/ 0 h 40"/>
              <a:gd name="T101" fmla="*/ 56 w 56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6" h="40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4" y="2"/>
                </a:lnTo>
                <a:lnTo>
                  <a:pt x="48" y="6"/>
                </a:lnTo>
                <a:lnTo>
                  <a:pt x="50" y="8"/>
                </a:lnTo>
                <a:lnTo>
                  <a:pt x="54" y="14"/>
                </a:lnTo>
                <a:lnTo>
                  <a:pt x="54" y="18"/>
                </a:lnTo>
                <a:lnTo>
                  <a:pt x="56" y="22"/>
                </a:lnTo>
                <a:lnTo>
                  <a:pt x="54" y="26"/>
                </a:lnTo>
                <a:lnTo>
                  <a:pt x="52" y="30"/>
                </a:lnTo>
                <a:lnTo>
                  <a:pt x="48" y="34"/>
                </a:lnTo>
                <a:lnTo>
                  <a:pt x="44" y="36"/>
                </a:lnTo>
                <a:lnTo>
                  <a:pt x="38" y="38"/>
                </a:lnTo>
                <a:lnTo>
                  <a:pt x="32" y="40"/>
                </a:lnTo>
                <a:lnTo>
                  <a:pt x="28" y="40"/>
                </a:lnTo>
                <a:lnTo>
                  <a:pt x="22" y="40"/>
                </a:lnTo>
                <a:lnTo>
                  <a:pt x="12" y="40"/>
                </a:lnTo>
                <a:lnTo>
                  <a:pt x="6" y="36"/>
                </a:lnTo>
                <a:lnTo>
                  <a:pt x="2" y="30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6" y="8"/>
                </a:lnTo>
                <a:lnTo>
                  <a:pt x="8" y="6"/>
                </a:lnTo>
                <a:lnTo>
                  <a:pt x="12" y="2"/>
                </a:lnTo>
                <a:lnTo>
                  <a:pt x="16" y="2"/>
                </a:lnTo>
                <a:lnTo>
                  <a:pt x="22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0" name="Freeform 566"/>
          <p:cNvSpPr>
            <a:spLocks/>
          </p:cNvSpPr>
          <p:nvPr/>
        </p:nvSpPr>
        <p:spPr bwMode="auto">
          <a:xfrm>
            <a:off x="2489200" y="3840163"/>
            <a:ext cx="38100" cy="31750"/>
          </a:xfrm>
          <a:custGeom>
            <a:avLst/>
            <a:gdLst>
              <a:gd name="T0" fmla="*/ 2147483647 w 54"/>
              <a:gd name="T1" fmla="*/ 0 h 40"/>
              <a:gd name="T2" fmla="*/ 2147483647 w 54"/>
              <a:gd name="T3" fmla="*/ 0 h 40"/>
              <a:gd name="T4" fmla="*/ 2147483647 w 54"/>
              <a:gd name="T5" fmla="*/ 0 h 40"/>
              <a:gd name="T6" fmla="*/ 2147483647 w 54"/>
              <a:gd name="T7" fmla="*/ 0 h 40"/>
              <a:gd name="T8" fmla="*/ 2147483647 w 54"/>
              <a:gd name="T9" fmla="*/ 2147483647 h 40"/>
              <a:gd name="T10" fmla="*/ 2147483647 w 54"/>
              <a:gd name="T11" fmla="*/ 2147483647 h 40"/>
              <a:gd name="T12" fmla="*/ 2147483647 w 54"/>
              <a:gd name="T13" fmla="*/ 2147483647 h 40"/>
              <a:gd name="T14" fmla="*/ 2147483647 w 54"/>
              <a:gd name="T15" fmla="*/ 2147483647 h 40"/>
              <a:gd name="T16" fmla="*/ 2147483647 w 54"/>
              <a:gd name="T17" fmla="*/ 2147483647 h 40"/>
              <a:gd name="T18" fmla="*/ 2147483647 w 54"/>
              <a:gd name="T19" fmla="*/ 2147483647 h 40"/>
              <a:gd name="T20" fmla="*/ 2147483647 w 54"/>
              <a:gd name="T21" fmla="*/ 2147483647 h 40"/>
              <a:gd name="T22" fmla="*/ 2147483647 w 54"/>
              <a:gd name="T23" fmla="*/ 2147483647 h 40"/>
              <a:gd name="T24" fmla="*/ 2147483647 w 54"/>
              <a:gd name="T25" fmla="*/ 2147483647 h 40"/>
              <a:gd name="T26" fmla="*/ 2147483647 w 54"/>
              <a:gd name="T27" fmla="*/ 2147483647 h 40"/>
              <a:gd name="T28" fmla="*/ 2147483647 w 54"/>
              <a:gd name="T29" fmla="*/ 2147483647 h 40"/>
              <a:gd name="T30" fmla="*/ 2147483647 w 54"/>
              <a:gd name="T31" fmla="*/ 2147483647 h 40"/>
              <a:gd name="T32" fmla="*/ 2147483647 w 54"/>
              <a:gd name="T33" fmla="*/ 2147483647 h 40"/>
              <a:gd name="T34" fmla="*/ 2147483647 w 54"/>
              <a:gd name="T35" fmla="*/ 2147483647 h 40"/>
              <a:gd name="T36" fmla="*/ 2147483647 w 54"/>
              <a:gd name="T37" fmla="*/ 2147483647 h 40"/>
              <a:gd name="T38" fmla="*/ 2147483647 w 54"/>
              <a:gd name="T39" fmla="*/ 2147483647 h 40"/>
              <a:gd name="T40" fmla="*/ 2147483647 w 54"/>
              <a:gd name="T41" fmla="*/ 2147483647 h 40"/>
              <a:gd name="T42" fmla="*/ 2147483647 w 54"/>
              <a:gd name="T43" fmla="*/ 2147483647 h 40"/>
              <a:gd name="T44" fmla="*/ 2147483647 w 54"/>
              <a:gd name="T45" fmla="*/ 2147483647 h 40"/>
              <a:gd name="T46" fmla="*/ 0 w 54"/>
              <a:gd name="T47" fmla="*/ 2147483647 h 40"/>
              <a:gd name="T48" fmla="*/ 0 w 54"/>
              <a:gd name="T49" fmla="*/ 2147483647 h 40"/>
              <a:gd name="T50" fmla="*/ 2147483647 w 54"/>
              <a:gd name="T51" fmla="*/ 2147483647 h 40"/>
              <a:gd name="T52" fmla="*/ 2147483647 w 54"/>
              <a:gd name="T53" fmla="*/ 2147483647 h 40"/>
              <a:gd name="T54" fmla="*/ 2147483647 w 54"/>
              <a:gd name="T55" fmla="*/ 2147483647 h 40"/>
              <a:gd name="T56" fmla="*/ 2147483647 w 54"/>
              <a:gd name="T57" fmla="*/ 2147483647 h 40"/>
              <a:gd name="T58" fmla="*/ 2147483647 w 54"/>
              <a:gd name="T59" fmla="*/ 2147483647 h 40"/>
              <a:gd name="T60" fmla="*/ 2147483647 w 54"/>
              <a:gd name="T61" fmla="*/ 0 h 40"/>
              <a:gd name="T62" fmla="*/ 2147483647 w 54"/>
              <a:gd name="T63" fmla="*/ 0 h 40"/>
              <a:gd name="T64" fmla="*/ 2147483647 w 54"/>
              <a:gd name="T65" fmla="*/ 0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0"/>
              <a:gd name="T101" fmla="*/ 54 w 54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0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2" y="14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2" y="30"/>
                </a:lnTo>
                <a:lnTo>
                  <a:pt x="48" y="34"/>
                </a:lnTo>
                <a:lnTo>
                  <a:pt x="44" y="36"/>
                </a:lnTo>
                <a:lnTo>
                  <a:pt x="38" y="38"/>
                </a:lnTo>
                <a:lnTo>
                  <a:pt x="32" y="40"/>
                </a:lnTo>
                <a:lnTo>
                  <a:pt x="26" y="40"/>
                </a:lnTo>
                <a:lnTo>
                  <a:pt x="20" y="40"/>
                </a:lnTo>
                <a:lnTo>
                  <a:pt x="12" y="40"/>
                </a:lnTo>
                <a:lnTo>
                  <a:pt x="6" y="36"/>
                </a:lnTo>
                <a:lnTo>
                  <a:pt x="2" y="30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4" y="8"/>
                </a:lnTo>
                <a:lnTo>
                  <a:pt x="8" y="6"/>
                </a:lnTo>
                <a:lnTo>
                  <a:pt x="12" y="2"/>
                </a:lnTo>
                <a:lnTo>
                  <a:pt x="16" y="0"/>
                </a:lnTo>
                <a:lnTo>
                  <a:pt x="20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1" name="Freeform 567"/>
          <p:cNvSpPr>
            <a:spLocks/>
          </p:cNvSpPr>
          <p:nvPr/>
        </p:nvSpPr>
        <p:spPr bwMode="auto">
          <a:xfrm>
            <a:off x="4298950" y="3773488"/>
            <a:ext cx="38100" cy="33337"/>
          </a:xfrm>
          <a:custGeom>
            <a:avLst/>
            <a:gdLst>
              <a:gd name="T0" fmla="*/ 2147483647 w 53"/>
              <a:gd name="T1" fmla="*/ 0 h 42"/>
              <a:gd name="T2" fmla="*/ 2147483647 w 53"/>
              <a:gd name="T3" fmla="*/ 0 h 42"/>
              <a:gd name="T4" fmla="*/ 2147483647 w 53"/>
              <a:gd name="T5" fmla="*/ 2147483647 h 42"/>
              <a:gd name="T6" fmla="*/ 2147483647 w 53"/>
              <a:gd name="T7" fmla="*/ 2147483647 h 42"/>
              <a:gd name="T8" fmla="*/ 2147483647 w 53"/>
              <a:gd name="T9" fmla="*/ 2147483647 h 42"/>
              <a:gd name="T10" fmla="*/ 2147483647 w 53"/>
              <a:gd name="T11" fmla="*/ 2147483647 h 42"/>
              <a:gd name="T12" fmla="*/ 2147483647 w 53"/>
              <a:gd name="T13" fmla="*/ 2147483647 h 42"/>
              <a:gd name="T14" fmla="*/ 2147483647 w 53"/>
              <a:gd name="T15" fmla="*/ 2147483647 h 42"/>
              <a:gd name="T16" fmla="*/ 2147483647 w 53"/>
              <a:gd name="T17" fmla="*/ 2147483647 h 42"/>
              <a:gd name="T18" fmla="*/ 2147483647 w 53"/>
              <a:gd name="T19" fmla="*/ 2147483647 h 42"/>
              <a:gd name="T20" fmla="*/ 2147483647 w 53"/>
              <a:gd name="T21" fmla="*/ 2147483647 h 42"/>
              <a:gd name="T22" fmla="*/ 2147483647 w 53"/>
              <a:gd name="T23" fmla="*/ 2147483647 h 42"/>
              <a:gd name="T24" fmla="*/ 2147483647 w 53"/>
              <a:gd name="T25" fmla="*/ 2147483647 h 42"/>
              <a:gd name="T26" fmla="*/ 2147483647 w 53"/>
              <a:gd name="T27" fmla="*/ 2147483647 h 42"/>
              <a:gd name="T28" fmla="*/ 2147483647 w 53"/>
              <a:gd name="T29" fmla="*/ 2147483647 h 42"/>
              <a:gd name="T30" fmla="*/ 2147483647 w 53"/>
              <a:gd name="T31" fmla="*/ 2147483647 h 42"/>
              <a:gd name="T32" fmla="*/ 2147483647 w 53"/>
              <a:gd name="T33" fmla="*/ 2147483647 h 42"/>
              <a:gd name="T34" fmla="*/ 2147483647 w 53"/>
              <a:gd name="T35" fmla="*/ 2147483647 h 42"/>
              <a:gd name="T36" fmla="*/ 2147483647 w 53"/>
              <a:gd name="T37" fmla="*/ 2147483647 h 42"/>
              <a:gd name="T38" fmla="*/ 2147483647 w 53"/>
              <a:gd name="T39" fmla="*/ 2147483647 h 42"/>
              <a:gd name="T40" fmla="*/ 2147483647 w 53"/>
              <a:gd name="T41" fmla="*/ 2147483647 h 42"/>
              <a:gd name="T42" fmla="*/ 2147483647 w 53"/>
              <a:gd name="T43" fmla="*/ 2147483647 h 42"/>
              <a:gd name="T44" fmla="*/ 0 w 53"/>
              <a:gd name="T45" fmla="*/ 2147483647 h 42"/>
              <a:gd name="T46" fmla="*/ 0 w 53"/>
              <a:gd name="T47" fmla="*/ 2147483647 h 42"/>
              <a:gd name="T48" fmla="*/ 0 w 53"/>
              <a:gd name="T49" fmla="*/ 2147483647 h 42"/>
              <a:gd name="T50" fmla="*/ 0 w 53"/>
              <a:gd name="T51" fmla="*/ 2147483647 h 42"/>
              <a:gd name="T52" fmla="*/ 2147483647 w 53"/>
              <a:gd name="T53" fmla="*/ 2147483647 h 42"/>
              <a:gd name="T54" fmla="*/ 2147483647 w 53"/>
              <a:gd name="T55" fmla="*/ 2147483647 h 42"/>
              <a:gd name="T56" fmla="*/ 2147483647 w 53"/>
              <a:gd name="T57" fmla="*/ 2147483647 h 42"/>
              <a:gd name="T58" fmla="*/ 2147483647 w 53"/>
              <a:gd name="T59" fmla="*/ 2147483647 h 42"/>
              <a:gd name="T60" fmla="*/ 2147483647 w 53"/>
              <a:gd name="T61" fmla="*/ 2147483647 h 42"/>
              <a:gd name="T62" fmla="*/ 2147483647 w 53"/>
              <a:gd name="T63" fmla="*/ 2147483647 h 42"/>
              <a:gd name="T64" fmla="*/ 2147483647 w 53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3"/>
              <a:gd name="T100" fmla="*/ 0 h 42"/>
              <a:gd name="T101" fmla="*/ 53 w 53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3" h="42">
                <a:moveTo>
                  <a:pt x="25" y="0"/>
                </a:moveTo>
                <a:lnTo>
                  <a:pt x="25" y="0"/>
                </a:lnTo>
                <a:lnTo>
                  <a:pt x="31" y="2"/>
                </a:lnTo>
                <a:lnTo>
                  <a:pt x="35" y="2"/>
                </a:lnTo>
                <a:lnTo>
                  <a:pt x="41" y="4"/>
                </a:lnTo>
                <a:lnTo>
                  <a:pt x="45" y="6"/>
                </a:lnTo>
                <a:lnTo>
                  <a:pt x="49" y="10"/>
                </a:lnTo>
                <a:lnTo>
                  <a:pt x="51" y="14"/>
                </a:lnTo>
                <a:lnTo>
                  <a:pt x="53" y="18"/>
                </a:lnTo>
                <a:lnTo>
                  <a:pt x="53" y="22"/>
                </a:lnTo>
                <a:lnTo>
                  <a:pt x="53" y="28"/>
                </a:lnTo>
                <a:lnTo>
                  <a:pt x="49" y="32"/>
                </a:lnTo>
                <a:lnTo>
                  <a:pt x="47" y="34"/>
                </a:lnTo>
                <a:lnTo>
                  <a:pt x="41" y="38"/>
                </a:lnTo>
                <a:lnTo>
                  <a:pt x="37" y="40"/>
                </a:lnTo>
                <a:lnTo>
                  <a:pt x="31" y="40"/>
                </a:lnTo>
                <a:lnTo>
                  <a:pt x="25" y="42"/>
                </a:lnTo>
                <a:lnTo>
                  <a:pt x="20" y="42"/>
                </a:lnTo>
                <a:lnTo>
                  <a:pt x="10" y="40"/>
                </a:lnTo>
                <a:lnTo>
                  <a:pt x="4" y="38"/>
                </a:lnTo>
                <a:lnTo>
                  <a:pt x="0" y="32"/>
                </a:lnTo>
                <a:lnTo>
                  <a:pt x="0" y="22"/>
                </a:lnTo>
                <a:lnTo>
                  <a:pt x="0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0" y="4"/>
                </a:lnTo>
                <a:lnTo>
                  <a:pt x="16" y="2"/>
                </a:lnTo>
                <a:lnTo>
                  <a:pt x="20" y="2"/>
                </a:lnTo>
                <a:lnTo>
                  <a:pt x="25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2" name="Freeform 568"/>
          <p:cNvSpPr>
            <a:spLocks/>
          </p:cNvSpPr>
          <p:nvPr/>
        </p:nvSpPr>
        <p:spPr bwMode="auto">
          <a:xfrm>
            <a:off x="1355725" y="3311525"/>
            <a:ext cx="38100" cy="33338"/>
          </a:xfrm>
          <a:custGeom>
            <a:avLst/>
            <a:gdLst>
              <a:gd name="T0" fmla="*/ 2147483647 w 54"/>
              <a:gd name="T1" fmla="*/ 2147483647 h 42"/>
              <a:gd name="T2" fmla="*/ 2147483647 w 54"/>
              <a:gd name="T3" fmla="*/ 2147483647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0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2147483647 w 54"/>
              <a:gd name="T67" fmla="*/ 0 h 42"/>
              <a:gd name="T68" fmla="*/ 2147483647 w 54"/>
              <a:gd name="T69" fmla="*/ 0 h 42"/>
              <a:gd name="T70" fmla="*/ 2147483647 w 54"/>
              <a:gd name="T71" fmla="*/ 0 h 42"/>
              <a:gd name="T72" fmla="*/ 2147483647 w 54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2"/>
              <a:gd name="T113" fmla="*/ 54 w 54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2">
                <a:moveTo>
                  <a:pt x="36" y="2"/>
                </a:moveTo>
                <a:lnTo>
                  <a:pt x="36" y="2"/>
                </a:lnTo>
                <a:lnTo>
                  <a:pt x="40" y="4"/>
                </a:lnTo>
                <a:lnTo>
                  <a:pt x="44" y="8"/>
                </a:lnTo>
                <a:lnTo>
                  <a:pt x="48" y="12"/>
                </a:lnTo>
                <a:lnTo>
                  <a:pt x="50" y="16"/>
                </a:lnTo>
                <a:lnTo>
                  <a:pt x="52" y="20"/>
                </a:lnTo>
                <a:lnTo>
                  <a:pt x="54" y="26"/>
                </a:lnTo>
                <a:lnTo>
                  <a:pt x="54" y="30"/>
                </a:lnTo>
                <a:lnTo>
                  <a:pt x="52" y="34"/>
                </a:lnTo>
                <a:lnTo>
                  <a:pt x="48" y="38"/>
                </a:lnTo>
                <a:lnTo>
                  <a:pt x="44" y="40"/>
                </a:lnTo>
                <a:lnTo>
                  <a:pt x="40" y="42"/>
                </a:lnTo>
                <a:lnTo>
                  <a:pt x="36" y="42"/>
                </a:lnTo>
                <a:lnTo>
                  <a:pt x="30" y="42"/>
                </a:lnTo>
                <a:lnTo>
                  <a:pt x="24" y="40"/>
                </a:lnTo>
                <a:lnTo>
                  <a:pt x="18" y="40"/>
                </a:lnTo>
                <a:lnTo>
                  <a:pt x="14" y="38"/>
                </a:lnTo>
                <a:lnTo>
                  <a:pt x="10" y="34"/>
                </a:lnTo>
                <a:lnTo>
                  <a:pt x="4" y="32"/>
                </a:lnTo>
                <a:lnTo>
                  <a:pt x="2" y="30"/>
                </a:lnTo>
                <a:lnTo>
                  <a:pt x="0" y="28"/>
                </a:lnTo>
                <a:lnTo>
                  <a:pt x="0" y="24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4" y="8"/>
                </a:lnTo>
                <a:lnTo>
                  <a:pt x="8" y="4"/>
                </a:lnTo>
                <a:lnTo>
                  <a:pt x="12" y="2"/>
                </a:lnTo>
                <a:lnTo>
                  <a:pt x="16" y="0"/>
                </a:lnTo>
                <a:lnTo>
                  <a:pt x="20" y="0"/>
                </a:lnTo>
                <a:lnTo>
                  <a:pt x="26" y="0"/>
                </a:lnTo>
                <a:lnTo>
                  <a:pt x="30" y="0"/>
                </a:lnTo>
                <a:lnTo>
                  <a:pt x="36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3" name="Freeform 569"/>
          <p:cNvSpPr>
            <a:spLocks/>
          </p:cNvSpPr>
          <p:nvPr/>
        </p:nvSpPr>
        <p:spPr bwMode="auto">
          <a:xfrm>
            <a:off x="2027238" y="3201988"/>
            <a:ext cx="38100" cy="34925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2147483647 w 54"/>
              <a:gd name="T13" fmla="*/ 2147483647 h 44"/>
              <a:gd name="T14" fmla="*/ 2147483647 w 54"/>
              <a:gd name="T15" fmla="*/ 2147483647 h 44"/>
              <a:gd name="T16" fmla="*/ 2147483647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2147483647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2147483647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2147483647 w 54"/>
              <a:gd name="T47" fmla="*/ 2147483647 h 44"/>
              <a:gd name="T48" fmla="*/ 0 w 54"/>
              <a:gd name="T49" fmla="*/ 2147483647 h 44"/>
              <a:gd name="T50" fmla="*/ 0 w 54"/>
              <a:gd name="T51" fmla="*/ 2147483647 h 44"/>
              <a:gd name="T52" fmla="*/ 2147483647 w 54"/>
              <a:gd name="T53" fmla="*/ 2147483647 h 44"/>
              <a:gd name="T54" fmla="*/ 2147483647 w 54"/>
              <a:gd name="T55" fmla="*/ 2147483647 h 44"/>
              <a:gd name="T56" fmla="*/ 2147483647 w 54"/>
              <a:gd name="T57" fmla="*/ 2147483647 h 44"/>
              <a:gd name="T58" fmla="*/ 2147483647 w 54"/>
              <a:gd name="T59" fmla="*/ 2147483647 h 44"/>
              <a:gd name="T60" fmla="*/ 2147483647 w 54"/>
              <a:gd name="T61" fmla="*/ 2147483647 h 44"/>
              <a:gd name="T62" fmla="*/ 2147483647 w 54"/>
              <a:gd name="T63" fmla="*/ 2147483647 h 44"/>
              <a:gd name="T64" fmla="*/ 2147483647 w 54"/>
              <a:gd name="T65" fmla="*/ 2147483647 h 44"/>
              <a:gd name="T66" fmla="*/ 2147483647 w 54"/>
              <a:gd name="T67" fmla="*/ 0 h 44"/>
              <a:gd name="T68" fmla="*/ 2147483647 w 54"/>
              <a:gd name="T69" fmla="*/ 0 h 44"/>
              <a:gd name="T70" fmla="*/ 2147483647 w 54"/>
              <a:gd name="T71" fmla="*/ 2147483647 h 44"/>
              <a:gd name="T72" fmla="*/ 2147483647 w 54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4"/>
              <a:gd name="T113" fmla="*/ 54 w 54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4">
                <a:moveTo>
                  <a:pt x="36" y="4"/>
                </a:moveTo>
                <a:lnTo>
                  <a:pt x="36" y="4"/>
                </a:lnTo>
                <a:lnTo>
                  <a:pt x="40" y="6"/>
                </a:lnTo>
                <a:lnTo>
                  <a:pt x="46" y="10"/>
                </a:lnTo>
                <a:lnTo>
                  <a:pt x="48" y="14"/>
                </a:lnTo>
                <a:lnTo>
                  <a:pt x="52" y="18"/>
                </a:lnTo>
                <a:lnTo>
                  <a:pt x="52" y="22"/>
                </a:lnTo>
                <a:lnTo>
                  <a:pt x="54" y="26"/>
                </a:lnTo>
                <a:lnTo>
                  <a:pt x="54" y="32"/>
                </a:lnTo>
                <a:lnTo>
                  <a:pt x="52" y="36"/>
                </a:lnTo>
                <a:lnTo>
                  <a:pt x="50" y="38"/>
                </a:lnTo>
                <a:lnTo>
                  <a:pt x="46" y="42"/>
                </a:lnTo>
                <a:lnTo>
                  <a:pt x="40" y="44"/>
                </a:lnTo>
                <a:lnTo>
                  <a:pt x="36" y="44"/>
                </a:lnTo>
                <a:lnTo>
                  <a:pt x="30" y="44"/>
                </a:lnTo>
                <a:lnTo>
                  <a:pt x="24" y="42"/>
                </a:lnTo>
                <a:lnTo>
                  <a:pt x="20" y="40"/>
                </a:lnTo>
                <a:lnTo>
                  <a:pt x="14" y="38"/>
                </a:lnTo>
                <a:lnTo>
                  <a:pt x="10" y="36"/>
                </a:lnTo>
                <a:lnTo>
                  <a:pt x="6" y="34"/>
                </a:lnTo>
                <a:lnTo>
                  <a:pt x="2" y="32"/>
                </a:lnTo>
                <a:lnTo>
                  <a:pt x="2" y="28"/>
                </a:lnTo>
                <a:lnTo>
                  <a:pt x="0" y="26"/>
                </a:lnTo>
                <a:lnTo>
                  <a:pt x="0" y="22"/>
                </a:lnTo>
                <a:lnTo>
                  <a:pt x="2" y="18"/>
                </a:lnTo>
                <a:lnTo>
                  <a:pt x="2" y="12"/>
                </a:lnTo>
                <a:lnTo>
                  <a:pt x="6" y="8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2" y="0"/>
                </a:lnTo>
                <a:lnTo>
                  <a:pt x="26" y="0"/>
                </a:lnTo>
                <a:lnTo>
                  <a:pt x="30" y="2"/>
                </a:lnTo>
                <a:lnTo>
                  <a:pt x="36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4" name="Freeform 570"/>
          <p:cNvSpPr>
            <a:spLocks/>
          </p:cNvSpPr>
          <p:nvPr/>
        </p:nvSpPr>
        <p:spPr bwMode="auto">
          <a:xfrm>
            <a:off x="2482850" y="2619375"/>
            <a:ext cx="38100" cy="33338"/>
          </a:xfrm>
          <a:custGeom>
            <a:avLst/>
            <a:gdLst>
              <a:gd name="T0" fmla="*/ 2147483647 w 54"/>
              <a:gd name="T1" fmla="*/ 2147483647 h 42"/>
              <a:gd name="T2" fmla="*/ 2147483647 w 54"/>
              <a:gd name="T3" fmla="*/ 2147483647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0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2147483647 w 54"/>
              <a:gd name="T67" fmla="*/ 0 h 42"/>
              <a:gd name="T68" fmla="*/ 2147483647 w 54"/>
              <a:gd name="T69" fmla="*/ 0 h 42"/>
              <a:gd name="T70" fmla="*/ 2147483647 w 54"/>
              <a:gd name="T71" fmla="*/ 0 h 42"/>
              <a:gd name="T72" fmla="*/ 2147483647 w 54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2"/>
              <a:gd name="T113" fmla="*/ 54 w 54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2">
                <a:moveTo>
                  <a:pt x="36" y="2"/>
                </a:moveTo>
                <a:lnTo>
                  <a:pt x="36" y="2"/>
                </a:lnTo>
                <a:lnTo>
                  <a:pt x="40" y="4"/>
                </a:lnTo>
                <a:lnTo>
                  <a:pt x="44" y="8"/>
                </a:lnTo>
                <a:lnTo>
                  <a:pt x="48" y="12"/>
                </a:lnTo>
                <a:lnTo>
                  <a:pt x="50" y="16"/>
                </a:lnTo>
                <a:lnTo>
                  <a:pt x="52" y="22"/>
                </a:lnTo>
                <a:lnTo>
                  <a:pt x="54" y="26"/>
                </a:lnTo>
                <a:lnTo>
                  <a:pt x="54" y="30"/>
                </a:lnTo>
                <a:lnTo>
                  <a:pt x="52" y="34"/>
                </a:lnTo>
                <a:lnTo>
                  <a:pt x="50" y="38"/>
                </a:lnTo>
                <a:lnTo>
                  <a:pt x="44" y="42"/>
                </a:lnTo>
                <a:lnTo>
                  <a:pt x="40" y="42"/>
                </a:lnTo>
                <a:lnTo>
                  <a:pt x="36" y="42"/>
                </a:lnTo>
                <a:lnTo>
                  <a:pt x="30" y="42"/>
                </a:lnTo>
                <a:lnTo>
                  <a:pt x="24" y="42"/>
                </a:lnTo>
                <a:lnTo>
                  <a:pt x="18" y="40"/>
                </a:lnTo>
                <a:lnTo>
                  <a:pt x="14" y="38"/>
                </a:lnTo>
                <a:lnTo>
                  <a:pt x="10" y="36"/>
                </a:lnTo>
                <a:lnTo>
                  <a:pt x="4" y="32"/>
                </a:lnTo>
                <a:lnTo>
                  <a:pt x="2" y="30"/>
                </a:lnTo>
                <a:lnTo>
                  <a:pt x="0" y="28"/>
                </a:lnTo>
                <a:lnTo>
                  <a:pt x="0" y="24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4" y="8"/>
                </a:lnTo>
                <a:lnTo>
                  <a:pt x="8" y="4"/>
                </a:lnTo>
                <a:lnTo>
                  <a:pt x="12" y="2"/>
                </a:lnTo>
                <a:lnTo>
                  <a:pt x="16" y="0"/>
                </a:lnTo>
                <a:lnTo>
                  <a:pt x="20" y="0"/>
                </a:lnTo>
                <a:lnTo>
                  <a:pt x="26" y="0"/>
                </a:lnTo>
                <a:lnTo>
                  <a:pt x="30" y="0"/>
                </a:lnTo>
                <a:lnTo>
                  <a:pt x="36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5" name="Freeform 571"/>
          <p:cNvSpPr>
            <a:spLocks/>
          </p:cNvSpPr>
          <p:nvPr/>
        </p:nvSpPr>
        <p:spPr bwMode="auto">
          <a:xfrm>
            <a:off x="2484438" y="4449763"/>
            <a:ext cx="38100" cy="34925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2147483647 w 54"/>
              <a:gd name="T13" fmla="*/ 2147483647 h 44"/>
              <a:gd name="T14" fmla="*/ 0 w 54"/>
              <a:gd name="T15" fmla="*/ 2147483647 h 44"/>
              <a:gd name="T16" fmla="*/ 0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2147483647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2147483647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2147483647 w 54"/>
              <a:gd name="T47" fmla="*/ 2147483647 h 44"/>
              <a:gd name="T48" fmla="*/ 2147483647 w 54"/>
              <a:gd name="T49" fmla="*/ 2147483647 h 44"/>
              <a:gd name="T50" fmla="*/ 2147483647 w 54"/>
              <a:gd name="T51" fmla="*/ 2147483647 h 44"/>
              <a:gd name="T52" fmla="*/ 2147483647 w 54"/>
              <a:gd name="T53" fmla="*/ 2147483647 h 44"/>
              <a:gd name="T54" fmla="*/ 2147483647 w 54"/>
              <a:gd name="T55" fmla="*/ 2147483647 h 44"/>
              <a:gd name="T56" fmla="*/ 2147483647 w 54"/>
              <a:gd name="T57" fmla="*/ 2147483647 h 44"/>
              <a:gd name="T58" fmla="*/ 2147483647 w 54"/>
              <a:gd name="T59" fmla="*/ 2147483647 h 44"/>
              <a:gd name="T60" fmla="*/ 2147483647 w 54"/>
              <a:gd name="T61" fmla="*/ 2147483647 h 44"/>
              <a:gd name="T62" fmla="*/ 2147483647 w 54"/>
              <a:gd name="T63" fmla="*/ 2147483647 h 44"/>
              <a:gd name="T64" fmla="*/ 2147483647 w 54"/>
              <a:gd name="T65" fmla="*/ 0 h 44"/>
              <a:gd name="T66" fmla="*/ 2147483647 w 54"/>
              <a:gd name="T67" fmla="*/ 0 h 44"/>
              <a:gd name="T68" fmla="*/ 2147483647 w 54"/>
              <a:gd name="T69" fmla="*/ 0 h 44"/>
              <a:gd name="T70" fmla="*/ 2147483647 w 54"/>
              <a:gd name="T71" fmla="*/ 0 h 44"/>
              <a:gd name="T72" fmla="*/ 2147483647 w 54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4"/>
              <a:gd name="T113" fmla="*/ 54 w 54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4">
                <a:moveTo>
                  <a:pt x="18" y="2"/>
                </a:moveTo>
                <a:lnTo>
                  <a:pt x="18" y="2"/>
                </a:lnTo>
                <a:lnTo>
                  <a:pt x="14" y="6"/>
                </a:lnTo>
                <a:lnTo>
                  <a:pt x="10" y="8"/>
                </a:lnTo>
                <a:lnTo>
                  <a:pt x="6" y="12"/>
                </a:lnTo>
                <a:lnTo>
                  <a:pt x="2" y="18"/>
                </a:lnTo>
                <a:lnTo>
                  <a:pt x="2" y="22"/>
                </a:lnTo>
                <a:lnTo>
                  <a:pt x="0" y="26"/>
                </a:lnTo>
                <a:lnTo>
                  <a:pt x="0" y="30"/>
                </a:lnTo>
                <a:lnTo>
                  <a:pt x="2" y="34"/>
                </a:lnTo>
                <a:lnTo>
                  <a:pt x="4" y="38"/>
                </a:lnTo>
                <a:lnTo>
                  <a:pt x="10" y="42"/>
                </a:lnTo>
                <a:lnTo>
                  <a:pt x="14" y="42"/>
                </a:lnTo>
                <a:lnTo>
                  <a:pt x="18" y="44"/>
                </a:lnTo>
                <a:lnTo>
                  <a:pt x="24" y="44"/>
                </a:lnTo>
                <a:lnTo>
                  <a:pt x="30" y="42"/>
                </a:lnTo>
                <a:lnTo>
                  <a:pt x="34" y="40"/>
                </a:lnTo>
                <a:lnTo>
                  <a:pt x="40" y="38"/>
                </a:lnTo>
                <a:lnTo>
                  <a:pt x="44" y="36"/>
                </a:lnTo>
                <a:lnTo>
                  <a:pt x="48" y="32"/>
                </a:lnTo>
                <a:lnTo>
                  <a:pt x="52" y="30"/>
                </a:lnTo>
                <a:lnTo>
                  <a:pt x="54" y="28"/>
                </a:lnTo>
                <a:lnTo>
                  <a:pt x="54" y="24"/>
                </a:lnTo>
                <a:lnTo>
                  <a:pt x="54" y="20"/>
                </a:lnTo>
                <a:lnTo>
                  <a:pt x="54" y="16"/>
                </a:lnTo>
                <a:lnTo>
                  <a:pt x="52" y="12"/>
                </a:lnTo>
                <a:lnTo>
                  <a:pt x="48" y="8"/>
                </a:lnTo>
                <a:lnTo>
                  <a:pt x="46" y="4"/>
                </a:lnTo>
                <a:lnTo>
                  <a:pt x="42" y="2"/>
                </a:lnTo>
                <a:lnTo>
                  <a:pt x="38" y="0"/>
                </a:lnTo>
                <a:lnTo>
                  <a:pt x="34" y="0"/>
                </a:lnTo>
                <a:lnTo>
                  <a:pt x="28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6" name="Freeform 572"/>
          <p:cNvSpPr>
            <a:spLocks/>
          </p:cNvSpPr>
          <p:nvPr/>
        </p:nvSpPr>
        <p:spPr bwMode="auto">
          <a:xfrm>
            <a:off x="4292600" y="4383088"/>
            <a:ext cx="38100" cy="34925"/>
          </a:xfrm>
          <a:custGeom>
            <a:avLst/>
            <a:gdLst>
              <a:gd name="T0" fmla="*/ 2147483647 w 53"/>
              <a:gd name="T1" fmla="*/ 2147483647 h 44"/>
              <a:gd name="T2" fmla="*/ 2147483647 w 53"/>
              <a:gd name="T3" fmla="*/ 2147483647 h 44"/>
              <a:gd name="T4" fmla="*/ 2147483647 w 53"/>
              <a:gd name="T5" fmla="*/ 2147483647 h 44"/>
              <a:gd name="T6" fmla="*/ 2147483647 w 53"/>
              <a:gd name="T7" fmla="*/ 2147483647 h 44"/>
              <a:gd name="T8" fmla="*/ 2147483647 w 53"/>
              <a:gd name="T9" fmla="*/ 2147483647 h 44"/>
              <a:gd name="T10" fmla="*/ 2147483647 w 53"/>
              <a:gd name="T11" fmla="*/ 2147483647 h 44"/>
              <a:gd name="T12" fmla="*/ 0 w 53"/>
              <a:gd name="T13" fmla="*/ 2147483647 h 44"/>
              <a:gd name="T14" fmla="*/ 0 w 53"/>
              <a:gd name="T15" fmla="*/ 2147483647 h 44"/>
              <a:gd name="T16" fmla="*/ 0 w 53"/>
              <a:gd name="T17" fmla="*/ 2147483647 h 44"/>
              <a:gd name="T18" fmla="*/ 2147483647 w 53"/>
              <a:gd name="T19" fmla="*/ 2147483647 h 44"/>
              <a:gd name="T20" fmla="*/ 2147483647 w 53"/>
              <a:gd name="T21" fmla="*/ 2147483647 h 44"/>
              <a:gd name="T22" fmla="*/ 2147483647 w 53"/>
              <a:gd name="T23" fmla="*/ 2147483647 h 44"/>
              <a:gd name="T24" fmla="*/ 2147483647 w 53"/>
              <a:gd name="T25" fmla="*/ 2147483647 h 44"/>
              <a:gd name="T26" fmla="*/ 2147483647 w 53"/>
              <a:gd name="T27" fmla="*/ 2147483647 h 44"/>
              <a:gd name="T28" fmla="*/ 2147483647 w 53"/>
              <a:gd name="T29" fmla="*/ 2147483647 h 44"/>
              <a:gd name="T30" fmla="*/ 2147483647 w 53"/>
              <a:gd name="T31" fmla="*/ 2147483647 h 44"/>
              <a:gd name="T32" fmla="*/ 2147483647 w 53"/>
              <a:gd name="T33" fmla="*/ 2147483647 h 44"/>
              <a:gd name="T34" fmla="*/ 2147483647 w 53"/>
              <a:gd name="T35" fmla="*/ 2147483647 h 44"/>
              <a:gd name="T36" fmla="*/ 2147483647 w 53"/>
              <a:gd name="T37" fmla="*/ 2147483647 h 44"/>
              <a:gd name="T38" fmla="*/ 2147483647 w 53"/>
              <a:gd name="T39" fmla="*/ 2147483647 h 44"/>
              <a:gd name="T40" fmla="*/ 2147483647 w 53"/>
              <a:gd name="T41" fmla="*/ 2147483647 h 44"/>
              <a:gd name="T42" fmla="*/ 2147483647 w 53"/>
              <a:gd name="T43" fmla="*/ 2147483647 h 44"/>
              <a:gd name="T44" fmla="*/ 2147483647 w 53"/>
              <a:gd name="T45" fmla="*/ 2147483647 h 44"/>
              <a:gd name="T46" fmla="*/ 2147483647 w 53"/>
              <a:gd name="T47" fmla="*/ 2147483647 h 44"/>
              <a:gd name="T48" fmla="*/ 2147483647 w 53"/>
              <a:gd name="T49" fmla="*/ 2147483647 h 44"/>
              <a:gd name="T50" fmla="*/ 2147483647 w 53"/>
              <a:gd name="T51" fmla="*/ 2147483647 h 44"/>
              <a:gd name="T52" fmla="*/ 2147483647 w 53"/>
              <a:gd name="T53" fmla="*/ 2147483647 h 44"/>
              <a:gd name="T54" fmla="*/ 2147483647 w 53"/>
              <a:gd name="T55" fmla="*/ 2147483647 h 44"/>
              <a:gd name="T56" fmla="*/ 2147483647 w 53"/>
              <a:gd name="T57" fmla="*/ 2147483647 h 44"/>
              <a:gd name="T58" fmla="*/ 2147483647 w 53"/>
              <a:gd name="T59" fmla="*/ 2147483647 h 44"/>
              <a:gd name="T60" fmla="*/ 2147483647 w 53"/>
              <a:gd name="T61" fmla="*/ 2147483647 h 44"/>
              <a:gd name="T62" fmla="*/ 2147483647 w 53"/>
              <a:gd name="T63" fmla="*/ 2147483647 h 44"/>
              <a:gd name="T64" fmla="*/ 2147483647 w 53"/>
              <a:gd name="T65" fmla="*/ 2147483647 h 44"/>
              <a:gd name="T66" fmla="*/ 2147483647 w 53"/>
              <a:gd name="T67" fmla="*/ 0 h 44"/>
              <a:gd name="T68" fmla="*/ 2147483647 w 53"/>
              <a:gd name="T69" fmla="*/ 0 h 44"/>
              <a:gd name="T70" fmla="*/ 2147483647 w 53"/>
              <a:gd name="T71" fmla="*/ 2147483647 h 44"/>
              <a:gd name="T72" fmla="*/ 2147483647 w 53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3"/>
              <a:gd name="T112" fmla="*/ 0 h 44"/>
              <a:gd name="T113" fmla="*/ 53 w 53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3" h="44">
                <a:moveTo>
                  <a:pt x="18" y="4"/>
                </a:moveTo>
                <a:lnTo>
                  <a:pt x="18" y="4"/>
                </a:lnTo>
                <a:lnTo>
                  <a:pt x="12" y="6"/>
                </a:lnTo>
                <a:lnTo>
                  <a:pt x="8" y="10"/>
                </a:lnTo>
                <a:lnTo>
                  <a:pt x="4" y="14"/>
                </a:lnTo>
                <a:lnTo>
                  <a:pt x="2" y="18"/>
                </a:lnTo>
                <a:lnTo>
                  <a:pt x="0" y="22"/>
                </a:lnTo>
                <a:lnTo>
                  <a:pt x="0" y="26"/>
                </a:lnTo>
                <a:lnTo>
                  <a:pt x="0" y="32"/>
                </a:lnTo>
                <a:lnTo>
                  <a:pt x="2" y="36"/>
                </a:lnTo>
                <a:lnTo>
                  <a:pt x="4" y="38"/>
                </a:lnTo>
                <a:lnTo>
                  <a:pt x="8" y="42"/>
                </a:lnTo>
                <a:lnTo>
                  <a:pt x="12" y="44"/>
                </a:lnTo>
                <a:lnTo>
                  <a:pt x="18" y="44"/>
                </a:lnTo>
                <a:lnTo>
                  <a:pt x="24" y="44"/>
                </a:lnTo>
                <a:lnTo>
                  <a:pt x="30" y="42"/>
                </a:lnTo>
                <a:lnTo>
                  <a:pt x="33" y="40"/>
                </a:lnTo>
                <a:lnTo>
                  <a:pt x="39" y="38"/>
                </a:lnTo>
                <a:lnTo>
                  <a:pt x="43" y="36"/>
                </a:lnTo>
                <a:lnTo>
                  <a:pt x="47" y="34"/>
                </a:lnTo>
                <a:lnTo>
                  <a:pt x="49" y="32"/>
                </a:lnTo>
                <a:lnTo>
                  <a:pt x="51" y="28"/>
                </a:lnTo>
                <a:lnTo>
                  <a:pt x="53" y="26"/>
                </a:lnTo>
                <a:lnTo>
                  <a:pt x="53" y="22"/>
                </a:lnTo>
                <a:lnTo>
                  <a:pt x="51" y="18"/>
                </a:lnTo>
                <a:lnTo>
                  <a:pt x="49" y="12"/>
                </a:lnTo>
                <a:lnTo>
                  <a:pt x="47" y="8"/>
                </a:lnTo>
                <a:lnTo>
                  <a:pt x="45" y="6"/>
                </a:lnTo>
                <a:lnTo>
                  <a:pt x="41" y="4"/>
                </a:lnTo>
                <a:lnTo>
                  <a:pt x="35" y="2"/>
                </a:lnTo>
                <a:lnTo>
                  <a:pt x="32" y="0"/>
                </a:lnTo>
                <a:lnTo>
                  <a:pt x="28" y="0"/>
                </a:lnTo>
                <a:lnTo>
                  <a:pt x="24" y="2"/>
                </a:lnTo>
                <a:lnTo>
                  <a:pt x="18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7" name="Freeform 573"/>
          <p:cNvSpPr>
            <a:spLocks/>
          </p:cNvSpPr>
          <p:nvPr/>
        </p:nvSpPr>
        <p:spPr bwMode="auto">
          <a:xfrm>
            <a:off x="1758950" y="3305175"/>
            <a:ext cx="38100" cy="34925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2147483647 w 54"/>
              <a:gd name="T13" fmla="*/ 2147483647 h 44"/>
              <a:gd name="T14" fmla="*/ 0 w 54"/>
              <a:gd name="T15" fmla="*/ 2147483647 h 44"/>
              <a:gd name="T16" fmla="*/ 0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2147483647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2147483647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2147483647 w 54"/>
              <a:gd name="T47" fmla="*/ 2147483647 h 44"/>
              <a:gd name="T48" fmla="*/ 2147483647 w 54"/>
              <a:gd name="T49" fmla="*/ 2147483647 h 44"/>
              <a:gd name="T50" fmla="*/ 2147483647 w 54"/>
              <a:gd name="T51" fmla="*/ 2147483647 h 44"/>
              <a:gd name="T52" fmla="*/ 2147483647 w 54"/>
              <a:gd name="T53" fmla="*/ 2147483647 h 44"/>
              <a:gd name="T54" fmla="*/ 2147483647 w 54"/>
              <a:gd name="T55" fmla="*/ 2147483647 h 44"/>
              <a:gd name="T56" fmla="*/ 2147483647 w 54"/>
              <a:gd name="T57" fmla="*/ 2147483647 h 44"/>
              <a:gd name="T58" fmla="*/ 2147483647 w 54"/>
              <a:gd name="T59" fmla="*/ 2147483647 h 44"/>
              <a:gd name="T60" fmla="*/ 2147483647 w 54"/>
              <a:gd name="T61" fmla="*/ 2147483647 h 44"/>
              <a:gd name="T62" fmla="*/ 2147483647 w 54"/>
              <a:gd name="T63" fmla="*/ 2147483647 h 44"/>
              <a:gd name="T64" fmla="*/ 2147483647 w 54"/>
              <a:gd name="T65" fmla="*/ 2147483647 h 44"/>
              <a:gd name="T66" fmla="*/ 2147483647 w 54"/>
              <a:gd name="T67" fmla="*/ 0 h 44"/>
              <a:gd name="T68" fmla="*/ 2147483647 w 54"/>
              <a:gd name="T69" fmla="*/ 0 h 44"/>
              <a:gd name="T70" fmla="*/ 2147483647 w 54"/>
              <a:gd name="T71" fmla="*/ 2147483647 h 44"/>
              <a:gd name="T72" fmla="*/ 2147483647 w 54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4"/>
              <a:gd name="T113" fmla="*/ 54 w 54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4">
                <a:moveTo>
                  <a:pt x="20" y="4"/>
                </a:moveTo>
                <a:lnTo>
                  <a:pt x="20" y="4"/>
                </a:lnTo>
                <a:lnTo>
                  <a:pt x="14" y="6"/>
                </a:lnTo>
                <a:lnTo>
                  <a:pt x="10" y="10"/>
                </a:lnTo>
                <a:lnTo>
                  <a:pt x="6" y="14"/>
                </a:lnTo>
                <a:lnTo>
                  <a:pt x="4" y="18"/>
                </a:lnTo>
                <a:lnTo>
                  <a:pt x="2" y="22"/>
                </a:lnTo>
                <a:lnTo>
                  <a:pt x="0" y="26"/>
                </a:lnTo>
                <a:lnTo>
                  <a:pt x="0" y="30"/>
                </a:lnTo>
                <a:lnTo>
                  <a:pt x="2" y="36"/>
                </a:lnTo>
                <a:lnTo>
                  <a:pt x="6" y="38"/>
                </a:lnTo>
                <a:lnTo>
                  <a:pt x="10" y="42"/>
                </a:lnTo>
                <a:lnTo>
                  <a:pt x="14" y="42"/>
                </a:lnTo>
                <a:lnTo>
                  <a:pt x="20" y="44"/>
                </a:lnTo>
                <a:lnTo>
                  <a:pt x="24" y="44"/>
                </a:lnTo>
                <a:lnTo>
                  <a:pt x="30" y="42"/>
                </a:lnTo>
                <a:lnTo>
                  <a:pt x="36" y="40"/>
                </a:lnTo>
                <a:lnTo>
                  <a:pt x="40" y="38"/>
                </a:lnTo>
                <a:lnTo>
                  <a:pt x="44" y="36"/>
                </a:lnTo>
                <a:lnTo>
                  <a:pt x="50" y="34"/>
                </a:lnTo>
                <a:lnTo>
                  <a:pt x="52" y="30"/>
                </a:lnTo>
                <a:lnTo>
                  <a:pt x="54" y="28"/>
                </a:lnTo>
                <a:lnTo>
                  <a:pt x="54" y="24"/>
                </a:lnTo>
                <a:lnTo>
                  <a:pt x="54" y="22"/>
                </a:lnTo>
                <a:lnTo>
                  <a:pt x="54" y="16"/>
                </a:lnTo>
                <a:lnTo>
                  <a:pt x="52" y="12"/>
                </a:lnTo>
                <a:lnTo>
                  <a:pt x="50" y="8"/>
                </a:lnTo>
                <a:lnTo>
                  <a:pt x="46" y="4"/>
                </a:lnTo>
                <a:lnTo>
                  <a:pt x="42" y="4"/>
                </a:lnTo>
                <a:lnTo>
                  <a:pt x="38" y="2"/>
                </a:lnTo>
                <a:lnTo>
                  <a:pt x="34" y="0"/>
                </a:lnTo>
                <a:lnTo>
                  <a:pt x="28" y="0"/>
                </a:lnTo>
                <a:lnTo>
                  <a:pt x="24" y="2"/>
                </a:lnTo>
                <a:lnTo>
                  <a:pt x="20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8" name="Freeform 574"/>
          <p:cNvSpPr>
            <a:spLocks/>
          </p:cNvSpPr>
          <p:nvPr/>
        </p:nvSpPr>
        <p:spPr bwMode="auto">
          <a:xfrm>
            <a:off x="2430463" y="3197225"/>
            <a:ext cx="38100" cy="34925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0 w 54"/>
              <a:gd name="T13" fmla="*/ 2147483647 h 44"/>
              <a:gd name="T14" fmla="*/ 0 w 54"/>
              <a:gd name="T15" fmla="*/ 2147483647 h 44"/>
              <a:gd name="T16" fmla="*/ 0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2147483647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2147483647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2147483647 w 54"/>
              <a:gd name="T47" fmla="*/ 2147483647 h 44"/>
              <a:gd name="T48" fmla="*/ 2147483647 w 54"/>
              <a:gd name="T49" fmla="*/ 2147483647 h 44"/>
              <a:gd name="T50" fmla="*/ 2147483647 w 54"/>
              <a:gd name="T51" fmla="*/ 2147483647 h 44"/>
              <a:gd name="T52" fmla="*/ 2147483647 w 54"/>
              <a:gd name="T53" fmla="*/ 2147483647 h 44"/>
              <a:gd name="T54" fmla="*/ 2147483647 w 54"/>
              <a:gd name="T55" fmla="*/ 2147483647 h 44"/>
              <a:gd name="T56" fmla="*/ 2147483647 w 54"/>
              <a:gd name="T57" fmla="*/ 2147483647 h 44"/>
              <a:gd name="T58" fmla="*/ 2147483647 w 54"/>
              <a:gd name="T59" fmla="*/ 2147483647 h 44"/>
              <a:gd name="T60" fmla="*/ 2147483647 w 54"/>
              <a:gd name="T61" fmla="*/ 2147483647 h 44"/>
              <a:gd name="T62" fmla="*/ 2147483647 w 54"/>
              <a:gd name="T63" fmla="*/ 2147483647 h 44"/>
              <a:gd name="T64" fmla="*/ 2147483647 w 54"/>
              <a:gd name="T65" fmla="*/ 0 h 44"/>
              <a:gd name="T66" fmla="*/ 2147483647 w 54"/>
              <a:gd name="T67" fmla="*/ 0 h 44"/>
              <a:gd name="T68" fmla="*/ 2147483647 w 54"/>
              <a:gd name="T69" fmla="*/ 0 h 44"/>
              <a:gd name="T70" fmla="*/ 2147483647 w 54"/>
              <a:gd name="T71" fmla="*/ 0 h 44"/>
              <a:gd name="T72" fmla="*/ 2147483647 w 54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4"/>
              <a:gd name="T113" fmla="*/ 54 w 54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4">
                <a:moveTo>
                  <a:pt x="18" y="2"/>
                </a:moveTo>
                <a:lnTo>
                  <a:pt x="18" y="2"/>
                </a:lnTo>
                <a:lnTo>
                  <a:pt x="12" y="6"/>
                </a:lnTo>
                <a:lnTo>
                  <a:pt x="8" y="8"/>
                </a:lnTo>
                <a:lnTo>
                  <a:pt x="4" y="12"/>
                </a:lnTo>
                <a:lnTo>
                  <a:pt x="2" y="18"/>
                </a:lnTo>
                <a:lnTo>
                  <a:pt x="0" y="22"/>
                </a:lnTo>
                <a:lnTo>
                  <a:pt x="0" y="26"/>
                </a:lnTo>
                <a:lnTo>
                  <a:pt x="0" y="30"/>
                </a:lnTo>
                <a:lnTo>
                  <a:pt x="2" y="34"/>
                </a:lnTo>
                <a:lnTo>
                  <a:pt x="4" y="38"/>
                </a:lnTo>
                <a:lnTo>
                  <a:pt x="8" y="42"/>
                </a:lnTo>
                <a:lnTo>
                  <a:pt x="12" y="42"/>
                </a:lnTo>
                <a:lnTo>
                  <a:pt x="18" y="44"/>
                </a:lnTo>
                <a:lnTo>
                  <a:pt x="22" y="44"/>
                </a:lnTo>
                <a:lnTo>
                  <a:pt x="28" y="42"/>
                </a:lnTo>
                <a:lnTo>
                  <a:pt x="34" y="40"/>
                </a:lnTo>
                <a:lnTo>
                  <a:pt x="40" y="38"/>
                </a:lnTo>
                <a:lnTo>
                  <a:pt x="44" y="36"/>
                </a:lnTo>
                <a:lnTo>
                  <a:pt x="48" y="32"/>
                </a:lnTo>
                <a:lnTo>
                  <a:pt x="50" y="30"/>
                </a:lnTo>
                <a:lnTo>
                  <a:pt x="52" y="28"/>
                </a:lnTo>
                <a:lnTo>
                  <a:pt x="54" y="24"/>
                </a:lnTo>
                <a:lnTo>
                  <a:pt x="54" y="20"/>
                </a:lnTo>
                <a:lnTo>
                  <a:pt x="52" y="16"/>
                </a:lnTo>
                <a:lnTo>
                  <a:pt x="50" y="12"/>
                </a:lnTo>
                <a:lnTo>
                  <a:pt x="48" y="8"/>
                </a:lnTo>
                <a:lnTo>
                  <a:pt x="46" y="4"/>
                </a:lnTo>
                <a:lnTo>
                  <a:pt x="40" y="2"/>
                </a:lnTo>
                <a:lnTo>
                  <a:pt x="36" y="0"/>
                </a:lnTo>
                <a:lnTo>
                  <a:pt x="32" y="0"/>
                </a:lnTo>
                <a:lnTo>
                  <a:pt x="28" y="0"/>
                </a:lnTo>
                <a:lnTo>
                  <a:pt x="22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29" name="Freeform 575"/>
          <p:cNvSpPr>
            <a:spLocks/>
          </p:cNvSpPr>
          <p:nvPr/>
        </p:nvSpPr>
        <p:spPr bwMode="auto">
          <a:xfrm>
            <a:off x="1711325" y="4514850"/>
            <a:ext cx="38100" cy="31750"/>
          </a:xfrm>
          <a:custGeom>
            <a:avLst/>
            <a:gdLst>
              <a:gd name="T0" fmla="*/ 2147483647 w 54"/>
              <a:gd name="T1" fmla="*/ 0 h 40"/>
              <a:gd name="T2" fmla="*/ 2147483647 w 54"/>
              <a:gd name="T3" fmla="*/ 0 h 40"/>
              <a:gd name="T4" fmla="*/ 2147483647 w 54"/>
              <a:gd name="T5" fmla="*/ 0 h 40"/>
              <a:gd name="T6" fmla="*/ 2147483647 w 54"/>
              <a:gd name="T7" fmla="*/ 0 h 40"/>
              <a:gd name="T8" fmla="*/ 2147483647 w 54"/>
              <a:gd name="T9" fmla="*/ 2147483647 h 40"/>
              <a:gd name="T10" fmla="*/ 2147483647 w 54"/>
              <a:gd name="T11" fmla="*/ 2147483647 h 40"/>
              <a:gd name="T12" fmla="*/ 2147483647 w 54"/>
              <a:gd name="T13" fmla="*/ 2147483647 h 40"/>
              <a:gd name="T14" fmla="*/ 2147483647 w 54"/>
              <a:gd name="T15" fmla="*/ 2147483647 h 40"/>
              <a:gd name="T16" fmla="*/ 2147483647 w 54"/>
              <a:gd name="T17" fmla="*/ 2147483647 h 40"/>
              <a:gd name="T18" fmla="*/ 2147483647 w 54"/>
              <a:gd name="T19" fmla="*/ 2147483647 h 40"/>
              <a:gd name="T20" fmla="*/ 2147483647 w 54"/>
              <a:gd name="T21" fmla="*/ 2147483647 h 40"/>
              <a:gd name="T22" fmla="*/ 2147483647 w 54"/>
              <a:gd name="T23" fmla="*/ 2147483647 h 40"/>
              <a:gd name="T24" fmla="*/ 2147483647 w 54"/>
              <a:gd name="T25" fmla="*/ 2147483647 h 40"/>
              <a:gd name="T26" fmla="*/ 2147483647 w 54"/>
              <a:gd name="T27" fmla="*/ 2147483647 h 40"/>
              <a:gd name="T28" fmla="*/ 2147483647 w 54"/>
              <a:gd name="T29" fmla="*/ 2147483647 h 40"/>
              <a:gd name="T30" fmla="*/ 2147483647 w 54"/>
              <a:gd name="T31" fmla="*/ 2147483647 h 40"/>
              <a:gd name="T32" fmla="*/ 2147483647 w 54"/>
              <a:gd name="T33" fmla="*/ 2147483647 h 40"/>
              <a:gd name="T34" fmla="*/ 2147483647 w 54"/>
              <a:gd name="T35" fmla="*/ 2147483647 h 40"/>
              <a:gd name="T36" fmla="*/ 2147483647 w 54"/>
              <a:gd name="T37" fmla="*/ 2147483647 h 40"/>
              <a:gd name="T38" fmla="*/ 2147483647 w 54"/>
              <a:gd name="T39" fmla="*/ 2147483647 h 40"/>
              <a:gd name="T40" fmla="*/ 2147483647 w 54"/>
              <a:gd name="T41" fmla="*/ 2147483647 h 40"/>
              <a:gd name="T42" fmla="*/ 2147483647 w 54"/>
              <a:gd name="T43" fmla="*/ 2147483647 h 40"/>
              <a:gd name="T44" fmla="*/ 0 w 54"/>
              <a:gd name="T45" fmla="*/ 2147483647 h 40"/>
              <a:gd name="T46" fmla="*/ 0 w 54"/>
              <a:gd name="T47" fmla="*/ 2147483647 h 40"/>
              <a:gd name="T48" fmla="*/ 0 w 54"/>
              <a:gd name="T49" fmla="*/ 2147483647 h 40"/>
              <a:gd name="T50" fmla="*/ 0 w 54"/>
              <a:gd name="T51" fmla="*/ 2147483647 h 40"/>
              <a:gd name="T52" fmla="*/ 2147483647 w 54"/>
              <a:gd name="T53" fmla="*/ 2147483647 h 40"/>
              <a:gd name="T54" fmla="*/ 2147483647 w 54"/>
              <a:gd name="T55" fmla="*/ 2147483647 h 40"/>
              <a:gd name="T56" fmla="*/ 2147483647 w 54"/>
              <a:gd name="T57" fmla="*/ 2147483647 h 40"/>
              <a:gd name="T58" fmla="*/ 2147483647 w 54"/>
              <a:gd name="T59" fmla="*/ 2147483647 h 40"/>
              <a:gd name="T60" fmla="*/ 2147483647 w 54"/>
              <a:gd name="T61" fmla="*/ 0 h 40"/>
              <a:gd name="T62" fmla="*/ 2147483647 w 54"/>
              <a:gd name="T63" fmla="*/ 0 h 40"/>
              <a:gd name="T64" fmla="*/ 2147483647 w 54"/>
              <a:gd name="T65" fmla="*/ 0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0"/>
              <a:gd name="T101" fmla="*/ 54 w 54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0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2" y="12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0" y="30"/>
                </a:lnTo>
                <a:lnTo>
                  <a:pt x="48" y="34"/>
                </a:lnTo>
                <a:lnTo>
                  <a:pt x="42" y="36"/>
                </a:lnTo>
                <a:lnTo>
                  <a:pt x="38" y="38"/>
                </a:lnTo>
                <a:lnTo>
                  <a:pt x="32" y="40"/>
                </a:lnTo>
                <a:lnTo>
                  <a:pt x="26" y="40"/>
                </a:lnTo>
                <a:lnTo>
                  <a:pt x="22" y="40"/>
                </a:lnTo>
                <a:lnTo>
                  <a:pt x="12" y="40"/>
                </a:lnTo>
                <a:lnTo>
                  <a:pt x="4" y="36"/>
                </a:lnTo>
                <a:lnTo>
                  <a:pt x="0" y="30"/>
                </a:lnTo>
                <a:lnTo>
                  <a:pt x="0" y="22"/>
                </a:lnTo>
                <a:lnTo>
                  <a:pt x="0" y="18"/>
                </a:lnTo>
                <a:lnTo>
                  <a:pt x="2" y="12"/>
                </a:lnTo>
                <a:lnTo>
                  <a:pt x="4" y="8"/>
                </a:lnTo>
                <a:lnTo>
                  <a:pt x="8" y="6"/>
                </a:lnTo>
                <a:lnTo>
                  <a:pt x="12" y="2"/>
                </a:lnTo>
                <a:lnTo>
                  <a:pt x="16" y="0"/>
                </a:lnTo>
                <a:lnTo>
                  <a:pt x="22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0" name="Freeform 576"/>
          <p:cNvSpPr>
            <a:spLocks/>
          </p:cNvSpPr>
          <p:nvPr/>
        </p:nvSpPr>
        <p:spPr bwMode="auto">
          <a:xfrm>
            <a:off x="1582738" y="4806950"/>
            <a:ext cx="38100" cy="31750"/>
          </a:xfrm>
          <a:custGeom>
            <a:avLst/>
            <a:gdLst>
              <a:gd name="T0" fmla="*/ 2147483647 w 54"/>
              <a:gd name="T1" fmla="*/ 0 h 40"/>
              <a:gd name="T2" fmla="*/ 2147483647 w 54"/>
              <a:gd name="T3" fmla="*/ 0 h 40"/>
              <a:gd name="T4" fmla="*/ 2147483647 w 54"/>
              <a:gd name="T5" fmla="*/ 0 h 40"/>
              <a:gd name="T6" fmla="*/ 2147483647 w 54"/>
              <a:gd name="T7" fmla="*/ 0 h 40"/>
              <a:gd name="T8" fmla="*/ 2147483647 w 54"/>
              <a:gd name="T9" fmla="*/ 2147483647 h 40"/>
              <a:gd name="T10" fmla="*/ 2147483647 w 54"/>
              <a:gd name="T11" fmla="*/ 2147483647 h 40"/>
              <a:gd name="T12" fmla="*/ 2147483647 w 54"/>
              <a:gd name="T13" fmla="*/ 2147483647 h 40"/>
              <a:gd name="T14" fmla="*/ 2147483647 w 54"/>
              <a:gd name="T15" fmla="*/ 2147483647 h 40"/>
              <a:gd name="T16" fmla="*/ 2147483647 w 54"/>
              <a:gd name="T17" fmla="*/ 2147483647 h 40"/>
              <a:gd name="T18" fmla="*/ 2147483647 w 54"/>
              <a:gd name="T19" fmla="*/ 2147483647 h 40"/>
              <a:gd name="T20" fmla="*/ 2147483647 w 54"/>
              <a:gd name="T21" fmla="*/ 2147483647 h 40"/>
              <a:gd name="T22" fmla="*/ 2147483647 w 54"/>
              <a:gd name="T23" fmla="*/ 2147483647 h 40"/>
              <a:gd name="T24" fmla="*/ 2147483647 w 54"/>
              <a:gd name="T25" fmla="*/ 2147483647 h 40"/>
              <a:gd name="T26" fmla="*/ 2147483647 w 54"/>
              <a:gd name="T27" fmla="*/ 2147483647 h 40"/>
              <a:gd name="T28" fmla="*/ 2147483647 w 54"/>
              <a:gd name="T29" fmla="*/ 2147483647 h 40"/>
              <a:gd name="T30" fmla="*/ 2147483647 w 54"/>
              <a:gd name="T31" fmla="*/ 2147483647 h 40"/>
              <a:gd name="T32" fmla="*/ 2147483647 w 54"/>
              <a:gd name="T33" fmla="*/ 2147483647 h 40"/>
              <a:gd name="T34" fmla="*/ 2147483647 w 54"/>
              <a:gd name="T35" fmla="*/ 2147483647 h 40"/>
              <a:gd name="T36" fmla="*/ 2147483647 w 54"/>
              <a:gd name="T37" fmla="*/ 2147483647 h 40"/>
              <a:gd name="T38" fmla="*/ 2147483647 w 54"/>
              <a:gd name="T39" fmla="*/ 2147483647 h 40"/>
              <a:gd name="T40" fmla="*/ 2147483647 w 54"/>
              <a:gd name="T41" fmla="*/ 2147483647 h 40"/>
              <a:gd name="T42" fmla="*/ 2147483647 w 54"/>
              <a:gd name="T43" fmla="*/ 2147483647 h 40"/>
              <a:gd name="T44" fmla="*/ 2147483647 w 54"/>
              <a:gd name="T45" fmla="*/ 2147483647 h 40"/>
              <a:gd name="T46" fmla="*/ 0 w 54"/>
              <a:gd name="T47" fmla="*/ 2147483647 h 40"/>
              <a:gd name="T48" fmla="*/ 0 w 54"/>
              <a:gd name="T49" fmla="*/ 2147483647 h 40"/>
              <a:gd name="T50" fmla="*/ 2147483647 w 54"/>
              <a:gd name="T51" fmla="*/ 2147483647 h 40"/>
              <a:gd name="T52" fmla="*/ 2147483647 w 54"/>
              <a:gd name="T53" fmla="*/ 2147483647 h 40"/>
              <a:gd name="T54" fmla="*/ 2147483647 w 54"/>
              <a:gd name="T55" fmla="*/ 2147483647 h 40"/>
              <a:gd name="T56" fmla="*/ 2147483647 w 54"/>
              <a:gd name="T57" fmla="*/ 2147483647 h 40"/>
              <a:gd name="T58" fmla="*/ 2147483647 w 54"/>
              <a:gd name="T59" fmla="*/ 2147483647 h 40"/>
              <a:gd name="T60" fmla="*/ 2147483647 w 54"/>
              <a:gd name="T61" fmla="*/ 0 h 40"/>
              <a:gd name="T62" fmla="*/ 2147483647 w 54"/>
              <a:gd name="T63" fmla="*/ 0 h 40"/>
              <a:gd name="T64" fmla="*/ 2147483647 w 54"/>
              <a:gd name="T65" fmla="*/ 0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0"/>
              <a:gd name="T101" fmla="*/ 54 w 54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0">
                <a:moveTo>
                  <a:pt x="28" y="0"/>
                </a:moveTo>
                <a:lnTo>
                  <a:pt x="28" y="0"/>
                </a:lnTo>
                <a:lnTo>
                  <a:pt x="34" y="0"/>
                </a:lnTo>
                <a:lnTo>
                  <a:pt x="38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4" y="12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2" y="30"/>
                </a:lnTo>
                <a:lnTo>
                  <a:pt x="48" y="34"/>
                </a:lnTo>
                <a:lnTo>
                  <a:pt x="44" y="36"/>
                </a:lnTo>
                <a:lnTo>
                  <a:pt x="38" y="38"/>
                </a:lnTo>
                <a:lnTo>
                  <a:pt x="34" y="40"/>
                </a:lnTo>
                <a:lnTo>
                  <a:pt x="28" y="40"/>
                </a:lnTo>
                <a:lnTo>
                  <a:pt x="22" y="40"/>
                </a:lnTo>
                <a:lnTo>
                  <a:pt x="12" y="40"/>
                </a:lnTo>
                <a:lnTo>
                  <a:pt x="6" y="36"/>
                </a:lnTo>
                <a:lnTo>
                  <a:pt x="2" y="30"/>
                </a:lnTo>
                <a:lnTo>
                  <a:pt x="0" y="22"/>
                </a:lnTo>
                <a:lnTo>
                  <a:pt x="2" y="18"/>
                </a:lnTo>
                <a:lnTo>
                  <a:pt x="2" y="12"/>
                </a:lnTo>
                <a:lnTo>
                  <a:pt x="4" y="8"/>
                </a:lnTo>
                <a:lnTo>
                  <a:pt x="8" y="6"/>
                </a:lnTo>
                <a:lnTo>
                  <a:pt x="12" y="2"/>
                </a:lnTo>
                <a:lnTo>
                  <a:pt x="16" y="0"/>
                </a:lnTo>
                <a:lnTo>
                  <a:pt x="22" y="0"/>
                </a:lnTo>
                <a:lnTo>
                  <a:pt x="2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1" name="Freeform 577"/>
          <p:cNvSpPr>
            <a:spLocks/>
          </p:cNvSpPr>
          <p:nvPr/>
        </p:nvSpPr>
        <p:spPr bwMode="auto">
          <a:xfrm>
            <a:off x="2427288" y="5114925"/>
            <a:ext cx="38100" cy="31750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0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2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2" y="18"/>
                </a:lnTo>
                <a:lnTo>
                  <a:pt x="54" y="24"/>
                </a:lnTo>
                <a:lnTo>
                  <a:pt x="52" y="28"/>
                </a:lnTo>
                <a:lnTo>
                  <a:pt x="50" y="32"/>
                </a:lnTo>
                <a:lnTo>
                  <a:pt x="46" y="36"/>
                </a:lnTo>
                <a:lnTo>
                  <a:pt x="42" y="38"/>
                </a:lnTo>
                <a:lnTo>
                  <a:pt x="38" y="40"/>
                </a:lnTo>
                <a:lnTo>
                  <a:pt x="32" y="42"/>
                </a:lnTo>
                <a:lnTo>
                  <a:pt x="26" y="42"/>
                </a:lnTo>
                <a:lnTo>
                  <a:pt x="20" y="42"/>
                </a:lnTo>
                <a:lnTo>
                  <a:pt x="12" y="42"/>
                </a:lnTo>
                <a:lnTo>
                  <a:pt x="4" y="38"/>
                </a:lnTo>
                <a:lnTo>
                  <a:pt x="0" y="32"/>
                </a:lnTo>
                <a:lnTo>
                  <a:pt x="0" y="24"/>
                </a:lnTo>
                <a:lnTo>
                  <a:pt x="0" y="18"/>
                </a:lnTo>
                <a:lnTo>
                  <a:pt x="0" y="14"/>
                </a:lnTo>
                <a:lnTo>
                  <a:pt x="4" y="10"/>
                </a:lnTo>
                <a:lnTo>
                  <a:pt x="6" y="6"/>
                </a:lnTo>
                <a:lnTo>
                  <a:pt x="12" y="4"/>
                </a:lnTo>
                <a:lnTo>
                  <a:pt x="16" y="2"/>
                </a:lnTo>
                <a:lnTo>
                  <a:pt x="20" y="2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2" name="Freeform 578"/>
          <p:cNvSpPr>
            <a:spLocks/>
          </p:cNvSpPr>
          <p:nvPr/>
        </p:nvSpPr>
        <p:spPr bwMode="auto">
          <a:xfrm>
            <a:off x="4235450" y="5049838"/>
            <a:ext cx="38100" cy="33337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0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0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8" y="0"/>
                </a:moveTo>
                <a:lnTo>
                  <a:pt x="28" y="0"/>
                </a:lnTo>
                <a:lnTo>
                  <a:pt x="34" y="0"/>
                </a:lnTo>
                <a:lnTo>
                  <a:pt x="38" y="2"/>
                </a:lnTo>
                <a:lnTo>
                  <a:pt x="42" y="4"/>
                </a:lnTo>
                <a:lnTo>
                  <a:pt x="48" y="6"/>
                </a:lnTo>
                <a:lnTo>
                  <a:pt x="50" y="10"/>
                </a:lnTo>
                <a:lnTo>
                  <a:pt x="54" y="14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2" y="30"/>
                </a:lnTo>
                <a:lnTo>
                  <a:pt x="48" y="34"/>
                </a:lnTo>
                <a:lnTo>
                  <a:pt x="44" y="36"/>
                </a:lnTo>
                <a:lnTo>
                  <a:pt x="38" y="38"/>
                </a:lnTo>
                <a:lnTo>
                  <a:pt x="34" y="40"/>
                </a:lnTo>
                <a:lnTo>
                  <a:pt x="28" y="42"/>
                </a:lnTo>
                <a:lnTo>
                  <a:pt x="22" y="42"/>
                </a:lnTo>
                <a:lnTo>
                  <a:pt x="12" y="40"/>
                </a:lnTo>
                <a:lnTo>
                  <a:pt x="6" y="36"/>
                </a:lnTo>
                <a:lnTo>
                  <a:pt x="2" y="30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2" y="0"/>
                </a:lnTo>
                <a:lnTo>
                  <a:pt x="2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3" name="Freeform 579"/>
          <p:cNvSpPr>
            <a:spLocks/>
          </p:cNvSpPr>
          <p:nvPr/>
        </p:nvSpPr>
        <p:spPr bwMode="auto">
          <a:xfrm>
            <a:off x="2441575" y="4140200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0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0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0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2" y="18"/>
                </a:lnTo>
                <a:lnTo>
                  <a:pt x="54" y="22"/>
                </a:lnTo>
                <a:lnTo>
                  <a:pt x="52" y="26"/>
                </a:lnTo>
                <a:lnTo>
                  <a:pt x="50" y="30"/>
                </a:lnTo>
                <a:lnTo>
                  <a:pt x="46" y="34"/>
                </a:lnTo>
                <a:lnTo>
                  <a:pt x="42" y="36"/>
                </a:lnTo>
                <a:lnTo>
                  <a:pt x="38" y="38"/>
                </a:lnTo>
                <a:lnTo>
                  <a:pt x="32" y="40"/>
                </a:lnTo>
                <a:lnTo>
                  <a:pt x="26" y="42"/>
                </a:lnTo>
                <a:lnTo>
                  <a:pt x="20" y="42"/>
                </a:lnTo>
                <a:lnTo>
                  <a:pt x="12" y="40"/>
                </a:lnTo>
                <a:lnTo>
                  <a:pt x="4" y="36"/>
                </a:lnTo>
                <a:lnTo>
                  <a:pt x="0" y="30"/>
                </a:lnTo>
                <a:lnTo>
                  <a:pt x="0" y="22"/>
                </a:lnTo>
                <a:lnTo>
                  <a:pt x="0" y="18"/>
                </a:lnTo>
                <a:lnTo>
                  <a:pt x="0" y="14"/>
                </a:lnTo>
                <a:lnTo>
                  <a:pt x="4" y="10"/>
                </a:lnTo>
                <a:lnTo>
                  <a:pt x="6" y="6"/>
                </a:lnTo>
                <a:lnTo>
                  <a:pt x="12" y="4"/>
                </a:lnTo>
                <a:lnTo>
                  <a:pt x="16" y="2"/>
                </a:lnTo>
                <a:lnTo>
                  <a:pt x="20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4" name="Freeform 580"/>
          <p:cNvSpPr>
            <a:spLocks/>
          </p:cNvSpPr>
          <p:nvPr/>
        </p:nvSpPr>
        <p:spPr bwMode="auto">
          <a:xfrm>
            <a:off x="4248150" y="4073525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8" y="0"/>
                </a:moveTo>
                <a:lnTo>
                  <a:pt x="28" y="0"/>
                </a:lnTo>
                <a:lnTo>
                  <a:pt x="34" y="2"/>
                </a:lnTo>
                <a:lnTo>
                  <a:pt x="38" y="2"/>
                </a:lnTo>
                <a:lnTo>
                  <a:pt x="42" y="4"/>
                </a:lnTo>
                <a:lnTo>
                  <a:pt x="48" y="6"/>
                </a:lnTo>
                <a:lnTo>
                  <a:pt x="50" y="10"/>
                </a:lnTo>
                <a:lnTo>
                  <a:pt x="54" y="14"/>
                </a:lnTo>
                <a:lnTo>
                  <a:pt x="54" y="18"/>
                </a:lnTo>
                <a:lnTo>
                  <a:pt x="54" y="24"/>
                </a:lnTo>
                <a:lnTo>
                  <a:pt x="54" y="28"/>
                </a:lnTo>
                <a:lnTo>
                  <a:pt x="52" y="32"/>
                </a:lnTo>
                <a:lnTo>
                  <a:pt x="48" y="36"/>
                </a:lnTo>
                <a:lnTo>
                  <a:pt x="44" y="38"/>
                </a:lnTo>
                <a:lnTo>
                  <a:pt x="38" y="40"/>
                </a:lnTo>
                <a:lnTo>
                  <a:pt x="34" y="42"/>
                </a:lnTo>
                <a:lnTo>
                  <a:pt x="28" y="42"/>
                </a:lnTo>
                <a:lnTo>
                  <a:pt x="22" y="42"/>
                </a:lnTo>
                <a:lnTo>
                  <a:pt x="12" y="42"/>
                </a:lnTo>
                <a:lnTo>
                  <a:pt x="6" y="38"/>
                </a:lnTo>
                <a:lnTo>
                  <a:pt x="2" y="32"/>
                </a:lnTo>
                <a:lnTo>
                  <a:pt x="0" y="24"/>
                </a:lnTo>
                <a:lnTo>
                  <a:pt x="2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2" y="2"/>
                </a:lnTo>
                <a:lnTo>
                  <a:pt x="2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5" name="Freeform 581"/>
          <p:cNvSpPr>
            <a:spLocks/>
          </p:cNvSpPr>
          <p:nvPr/>
        </p:nvSpPr>
        <p:spPr bwMode="auto">
          <a:xfrm>
            <a:off x="1627188" y="4332288"/>
            <a:ext cx="38100" cy="33337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0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0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2" y="32"/>
                </a:lnTo>
                <a:lnTo>
                  <a:pt x="48" y="34"/>
                </a:lnTo>
                <a:lnTo>
                  <a:pt x="44" y="38"/>
                </a:lnTo>
                <a:lnTo>
                  <a:pt x="38" y="38"/>
                </a:lnTo>
                <a:lnTo>
                  <a:pt x="32" y="40"/>
                </a:lnTo>
                <a:lnTo>
                  <a:pt x="28" y="42"/>
                </a:lnTo>
                <a:lnTo>
                  <a:pt x="22" y="42"/>
                </a:lnTo>
                <a:lnTo>
                  <a:pt x="12" y="40"/>
                </a:lnTo>
                <a:lnTo>
                  <a:pt x="4" y="38"/>
                </a:lnTo>
                <a:lnTo>
                  <a:pt x="2" y="32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2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6" name="Freeform 582"/>
          <p:cNvSpPr>
            <a:spLocks/>
          </p:cNvSpPr>
          <p:nvPr/>
        </p:nvSpPr>
        <p:spPr bwMode="auto">
          <a:xfrm>
            <a:off x="1812925" y="4902200"/>
            <a:ext cx="38100" cy="33338"/>
          </a:xfrm>
          <a:custGeom>
            <a:avLst/>
            <a:gdLst>
              <a:gd name="T0" fmla="*/ 2147483647 w 54"/>
              <a:gd name="T1" fmla="*/ 0 h 41"/>
              <a:gd name="T2" fmla="*/ 2147483647 w 54"/>
              <a:gd name="T3" fmla="*/ 0 h 41"/>
              <a:gd name="T4" fmla="*/ 2147483647 w 54"/>
              <a:gd name="T5" fmla="*/ 0 h 41"/>
              <a:gd name="T6" fmla="*/ 2147483647 w 54"/>
              <a:gd name="T7" fmla="*/ 2147483647 h 41"/>
              <a:gd name="T8" fmla="*/ 2147483647 w 54"/>
              <a:gd name="T9" fmla="*/ 2147483647 h 41"/>
              <a:gd name="T10" fmla="*/ 2147483647 w 54"/>
              <a:gd name="T11" fmla="*/ 2147483647 h 41"/>
              <a:gd name="T12" fmla="*/ 2147483647 w 54"/>
              <a:gd name="T13" fmla="*/ 2147483647 h 41"/>
              <a:gd name="T14" fmla="*/ 2147483647 w 54"/>
              <a:gd name="T15" fmla="*/ 2147483647 h 41"/>
              <a:gd name="T16" fmla="*/ 2147483647 w 54"/>
              <a:gd name="T17" fmla="*/ 2147483647 h 41"/>
              <a:gd name="T18" fmla="*/ 2147483647 w 54"/>
              <a:gd name="T19" fmla="*/ 2147483647 h 41"/>
              <a:gd name="T20" fmla="*/ 2147483647 w 54"/>
              <a:gd name="T21" fmla="*/ 2147483647 h 41"/>
              <a:gd name="T22" fmla="*/ 2147483647 w 54"/>
              <a:gd name="T23" fmla="*/ 2147483647 h 41"/>
              <a:gd name="T24" fmla="*/ 2147483647 w 54"/>
              <a:gd name="T25" fmla="*/ 2147483647 h 41"/>
              <a:gd name="T26" fmla="*/ 2147483647 w 54"/>
              <a:gd name="T27" fmla="*/ 2147483647 h 41"/>
              <a:gd name="T28" fmla="*/ 2147483647 w 54"/>
              <a:gd name="T29" fmla="*/ 2147483647 h 41"/>
              <a:gd name="T30" fmla="*/ 2147483647 w 54"/>
              <a:gd name="T31" fmla="*/ 2147483647 h 41"/>
              <a:gd name="T32" fmla="*/ 2147483647 w 54"/>
              <a:gd name="T33" fmla="*/ 2147483647 h 41"/>
              <a:gd name="T34" fmla="*/ 2147483647 w 54"/>
              <a:gd name="T35" fmla="*/ 2147483647 h 41"/>
              <a:gd name="T36" fmla="*/ 2147483647 w 54"/>
              <a:gd name="T37" fmla="*/ 2147483647 h 41"/>
              <a:gd name="T38" fmla="*/ 2147483647 w 54"/>
              <a:gd name="T39" fmla="*/ 2147483647 h 41"/>
              <a:gd name="T40" fmla="*/ 2147483647 w 54"/>
              <a:gd name="T41" fmla="*/ 2147483647 h 41"/>
              <a:gd name="T42" fmla="*/ 2147483647 w 54"/>
              <a:gd name="T43" fmla="*/ 2147483647 h 41"/>
              <a:gd name="T44" fmla="*/ 0 w 54"/>
              <a:gd name="T45" fmla="*/ 2147483647 h 41"/>
              <a:gd name="T46" fmla="*/ 0 w 54"/>
              <a:gd name="T47" fmla="*/ 2147483647 h 41"/>
              <a:gd name="T48" fmla="*/ 0 w 54"/>
              <a:gd name="T49" fmla="*/ 2147483647 h 41"/>
              <a:gd name="T50" fmla="*/ 0 w 54"/>
              <a:gd name="T51" fmla="*/ 2147483647 h 41"/>
              <a:gd name="T52" fmla="*/ 2147483647 w 54"/>
              <a:gd name="T53" fmla="*/ 2147483647 h 41"/>
              <a:gd name="T54" fmla="*/ 2147483647 w 54"/>
              <a:gd name="T55" fmla="*/ 2147483647 h 41"/>
              <a:gd name="T56" fmla="*/ 2147483647 w 54"/>
              <a:gd name="T57" fmla="*/ 2147483647 h 41"/>
              <a:gd name="T58" fmla="*/ 2147483647 w 54"/>
              <a:gd name="T59" fmla="*/ 2147483647 h 41"/>
              <a:gd name="T60" fmla="*/ 2147483647 w 54"/>
              <a:gd name="T61" fmla="*/ 2147483647 h 41"/>
              <a:gd name="T62" fmla="*/ 2147483647 w 54"/>
              <a:gd name="T63" fmla="*/ 0 h 41"/>
              <a:gd name="T64" fmla="*/ 2147483647 w 54"/>
              <a:gd name="T65" fmla="*/ 0 h 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1"/>
              <a:gd name="T101" fmla="*/ 54 w 54"/>
              <a:gd name="T102" fmla="*/ 41 h 4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1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50" y="9"/>
                </a:lnTo>
                <a:lnTo>
                  <a:pt x="52" y="13"/>
                </a:lnTo>
                <a:lnTo>
                  <a:pt x="54" y="17"/>
                </a:lnTo>
                <a:lnTo>
                  <a:pt x="54" y="21"/>
                </a:lnTo>
                <a:lnTo>
                  <a:pt x="54" y="25"/>
                </a:lnTo>
                <a:lnTo>
                  <a:pt x="52" y="31"/>
                </a:lnTo>
                <a:lnTo>
                  <a:pt x="48" y="33"/>
                </a:lnTo>
                <a:lnTo>
                  <a:pt x="44" y="37"/>
                </a:lnTo>
                <a:lnTo>
                  <a:pt x="38" y="37"/>
                </a:lnTo>
                <a:lnTo>
                  <a:pt x="32" y="39"/>
                </a:lnTo>
                <a:lnTo>
                  <a:pt x="26" y="41"/>
                </a:lnTo>
                <a:lnTo>
                  <a:pt x="22" y="41"/>
                </a:lnTo>
                <a:lnTo>
                  <a:pt x="12" y="39"/>
                </a:lnTo>
                <a:lnTo>
                  <a:pt x="6" y="37"/>
                </a:lnTo>
                <a:lnTo>
                  <a:pt x="0" y="31"/>
                </a:lnTo>
                <a:lnTo>
                  <a:pt x="0" y="21"/>
                </a:lnTo>
                <a:lnTo>
                  <a:pt x="0" y="17"/>
                </a:lnTo>
                <a:lnTo>
                  <a:pt x="2" y="13"/>
                </a:lnTo>
                <a:lnTo>
                  <a:pt x="4" y="9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0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7" name="Freeform 583"/>
          <p:cNvSpPr>
            <a:spLocks/>
          </p:cNvSpPr>
          <p:nvPr/>
        </p:nvSpPr>
        <p:spPr bwMode="auto">
          <a:xfrm>
            <a:off x="1876425" y="3719513"/>
            <a:ext cx="38100" cy="33337"/>
          </a:xfrm>
          <a:custGeom>
            <a:avLst/>
            <a:gdLst>
              <a:gd name="T0" fmla="*/ 2147483647 w 54"/>
              <a:gd name="T1" fmla="*/ 2147483647 h 42"/>
              <a:gd name="T2" fmla="*/ 2147483647 w 54"/>
              <a:gd name="T3" fmla="*/ 2147483647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2147483647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2147483647 w 54"/>
              <a:gd name="T67" fmla="*/ 0 h 42"/>
              <a:gd name="T68" fmla="*/ 2147483647 w 54"/>
              <a:gd name="T69" fmla="*/ 0 h 42"/>
              <a:gd name="T70" fmla="*/ 2147483647 w 54"/>
              <a:gd name="T71" fmla="*/ 0 h 42"/>
              <a:gd name="T72" fmla="*/ 2147483647 w 54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2"/>
              <a:gd name="T113" fmla="*/ 54 w 54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2">
                <a:moveTo>
                  <a:pt x="36" y="2"/>
                </a:moveTo>
                <a:lnTo>
                  <a:pt x="36" y="2"/>
                </a:lnTo>
                <a:lnTo>
                  <a:pt x="42" y="4"/>
                </a:lnTo>
                <a:lnTo>
                  <a:pt x="46" y="8"/>
                </a:lnTo>
                <a:lnTo>
                  <a:pt x="50" y="12"/>
                </a:lnTo>
                <a:lnTo>
                  <a:pt x="52" y="16"/>
                </a:lnTo>
                <a:lnTo>
                  <a:pt x="54" y="20"/>
                </a:lnTo>
                <a:lnTo>
                  <a:pt x="54" y="24"/>
                </a:lnTo>
                <a:lnTo>
                  <a:pt x="54" y="30"/>
                </a:lnTo>
                <a:lnTo>
                  <a:pt x="52" y="34"/>
                </a:lnTo>
                <a:lnTo>
                  <a:pt x="50" y="38"/>
                </a:lnTo>
                <a:lnTo>
                  <a:pt x="46" y="40"/>
                </a:lnTo>
                <a:lnTo>
                  <a:pt x="42" y="42"/>
                </a:lnTo>
                <a:lnTo>
                  <a:pt x="36" y="42"/>
                </a:lnTo>
                <a:lnTo>
                  <a:pt x="30" y="42"/>
                </a:lnTo>
                <a:lnTo>
                  <a:pt x="24" y="40"/>
                </a:lnTo>
                <a:lnTo>
                  <a:pt x="20" y="38"/>
                </a:lnTo>
                <a:lnTo>
                  <a:pt x="14" y="38"/>
                </a:lnTo>
                <a:lnTo>
                  <a:pt x="10" y="34"/>
                </a:lnTo>
                <a:lnTo>
                  <a:pt x="6" y="32"/>
                </a:lnTo>
                <a:lnTo>
                  <a:pt x="4" y="30"/>
                </a:lnTo>
                <a:lnTo>
                  <a:pt x="2" y="26"/>
                </a:lnTo>
                <a:lnTo>
                  <a:pt x="0" y="24"/>
                </a:lnTo>
                <a:lnTo>
                  <a:pt x="0" y="20"/>
                </a:lnTo>
                <a:lnTo>
                  <a:pt x="2" y="16"/>
                </a:lnTo>
                <a:lnTo>
                  <a:pt x="4" y="12"/>
                </a:lnTo>
                <a:lnTo>
                  <a:pt x="6" y="6"/>
                </a:lnTo>
                <a:lnTo>
                  <a:pt x="8" y="4"/>
                </a:lnTo>
                <a:lnTo>
                  <a:pt x="12" y="2"/>
                </a:lnTo>
                <a:lnTo>
                  <a:pt x="16" y="0"/>
                </a:lnTo>
                <a:lnTo>
                  <a:pt x="22" y="0"/>
                </a:lnTo>
                <a:lnTo>
                  <a:pt x="26" y="0"/>
                </a:lnTo>
                <a:lnTo>
                  <a:pt x="30" y="0"/>
                </a:lnTo>
                <a:lnTo>
                  <a:pt x="36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8" name="Freeform 584"/>
          <p:cNvSpPr>
            <a:spLocks/>
          </p:cNvSpPr>
          <p:nvPr/>
        </p:nvSpPr>
        <p:spPr bwMode="auto">
          <a:xfrm>
            <a:off x="1484313" y="3146425"/>
            <a:ext cx="33337" cy="31750"/>
          </a:xfrm>
          <a:custGeom>
            <a:avLst/>
            <a:gdLst>
              <a:gd name="T0" fmla="*/ 2147483647 w 45"/>
              <a:gd name="T1" fmla="*/ 2147483647 h 40"/>
              <a:gd name="T2" fmla="*/ 2147483647 w 45"/>
              <a:gd name="T3" fmla="*/ 2147483647 h 40"/>
              <a:gd name="T4" fmla="*/ 2147483647 w 45"/>
              <a:gd name="T5" fmla="*/ 2147483647 h 40"/>
              <a:gd name="T6" fmla="*/ 2147483647 w 45"/>
              <a:gd name="T7" fmla="*/ 2147483647 h 40"/>
              <a:gd name="T8" fmla="*/ 2147483647 w 45"/>
              <a:gd name="T9" fmla="*/ 2147483647 h 40"/>
              <a:gd name="T10" fmla="*/ 2147483647 w 45"/>
              <a:gd name="T11" fmla="*/ 2147483647 h 40"/>
              <a:gd name="T12" fmla="*/ 2147483647 w 45"/>
              <a:gd name="T13" fmla="*/ 2147483647 h 40"/>
              <a:gd name="T14" fmla="*/ 2147483647 w 45"/>
              <a:gd name="T15" fmla="*/ 2147483647 h 40"/>
              <a:gd name="T16" fmla="*/ 2147483647 w 45"/>
              <a:gd name="T17" fmla="*/ 2147483647 h 40"/>
              <a:gd name="T18" fmla="*/ 2147483647 w 45"/>
              <a:gd name="T19" fmla="*/ 2147483647 h 40"/>
              <a:gd name="T20" fmla="*/ 2147483647 w 45"/>
              <a:gd name="T21" fmla="*/ 2147483647 h 40"/>
              <a:gd name="T22" fmla="*/ 2147483647 w 45"/>
              <a:gd name="T23" fmla="*/ 2147483647 h 40"/>
              <a:gd name="T24" fmla="*/ 2147483647 w 45"/>
              <a:gd name="T25" fmla="*/ 2147483647 h 40"/>
              <a:gd name="T26" fmla="*/ 2147483647 w 45"/>
              <a:gd name="T27" fmla="*/ 2147483647 h 40"/>
              <a:gd name="T28" fmla="*/ 2147483647 w 45"/>
              <a:gd name="T29" fmla="*/ 2147483647 h 40"/>
              <a:gd name="T30" fmla="*/ 2147483647 w 45"/>
              <a:gd name="T31" fmla="*/ 2147483647 h 40"/>
              <a:gd name="T32" fmla="*/ 2147483647 w 45"/>
              <a:gd name="T33" fmla="*/ 2147483647 h 40"/>
              <a:gd name="T34" fmla="*/ 2147483647 w 45"/>
              <a:gd name="T35" fmla="*/ 2147483647 h 40"/>
              <a:gd name="T36" fmla="*/ 2147483647 w 45"/>
              <a:gd name="T37" fmla="*/ 2147483647 h 40"/>
              <a:gd name="T38" fmla="*/ 2147483647 w 45"/>
              <a:gd name="T39" fmla="*/ 2147483647 h 40"/>
              <a:gd name="T40" fmla="*/ 2147483647 w 45"/>
              <a:gd name="T41" fmla="*/ 2147483647 h 40"/>
              <a:gd name="T42" fmla="*/ 0 w 45"/>
              <a:gd name="T43" fmla="*/ 2147483647 h 40"/>
              <a:gd name="T44" fmla="*/ 0 w 45"/>
              <a:gd name="T45" fmla="*/ 2147483647 h 40"/>
              <a:gd name="T46" fmla="*/ 2147483647 w 45"/>
              <a:gd name="T47" fmla="*/ 2147483647 h 40"/>
              <a:gd name="T48" fmla="*/ 2147483647 w 45"/>
              <a:gd name="T49" fmla="*/ 2147483647 h 40"/>
              <a:gd name="T50" fmla="*/ 2147483647 w 45"/>
              <a:gd name="T51" fmla="*/ 2147483647 h 40"/>
              <a:gd name="T52" fmla="*/ 2147483647 w 45"/>
              <a:gd name="T53" fmla="*/ 2147483647 h 40"/>
              <a:gd name="T54" fmla="*/ 2147483647 w 45"/>
              <a:gd name="T55" fmla="*/ 2147483647 h 40"/>
              <a:gd name="T56" fmla="*/ 2147483647 w 45"/>
              <a:gd name="T57" fmla="*/ 0 h 40"/>
              <a:gd name="T58" fmla="*/ 2147483647 w 45"/>
              <a:gd name="T59" fmla="*/ 0 h 40"/>
              <a:gd name="T60" fmla="*/ 2147483647 w 45"/>
              <a:gd name="T61" fmla="*/ 0 h 40"/>
              <a:gd name="T62" fmla="*/ 2147483647 w 45"/>
              <a:gd name="T63" fmla="*/ 0 h 40"/>
              <a:gd name="T64" fmla="*/ 2147483647 w 45"/>
              <a:gd name="T65" fmla="*/ 2147483647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5"/>
              <a:gd name="T100" fmla="*/ 0 h 40"/>
              <a:gd name="T101" fmla="*/ 45 w 45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5" h="40">
                <a:moveTo>
                  <a:pt x="31" y="2"/>
                </a:moveTo>
                <a:lnTo>
                  <a:pt x="31" y="2"/>
                </a:lnTo>
                <a:lnTo>
                  <a:pt x="35" y="4"/>
                </a:lnTo>
                <a:lnTo>
                  <a:pt x="39" y="8"/>
                </a:lnTo>
                <a:lnTo>
                  <a:pt x="41" y="12"/>
                </a:lnTo>
                <a:lnTo>
                  <a:pt x="45" y="16"/>
                </a:lnTo>
                <a:lnTo>
                  <a:pt x="45" y="20"/>
                </a:lnTo>
                <a:lnTo>
                  <a:pt x="45" y="24"/>
                </a:lnTo>
                <a:lnTo>
                  <a:pt x="45" y="28"/>
                </a:lnTo>
                <a:lnTo>
                  <a:pt x="45" y="32"/>
                </a:lnTo>
                <a:lnTo>
                  <a:pt x="41" y="36"/>
                </a:lnTo>
                <a:lnTo>
                  <a:pt x="39" y="38"/>
                </a:lnTo>
                <a:lnTo>
                  <a:pt x="35" y="40"/>
                </a:lnTo>
                <a:lnTo>
                  <a:pt x="31" y="40"/>
                </a:lnTo>
                <a:lnTo>
                  <a:pt x="25" y="40"/>
                </a:lnTo>
                <a:lnTo>
                  <a:pt x="21" y="38"/>
                </a:lnTo>
                <a:lnTo>
                  <a:pt x="15" y="38"/>
                </a:lnTo>
                <a:lnTo>
                  <a:pt x="11" y="36"/>
                </a:lnTo>
                <a:lnTo>
                  <a:pt x="5" y="30"/>
                </a:lnTo>
                <a:lnTo>
                  <a:pt x="0" y="26"/>
                </a:lnTo>
                <a:lnTo>
                  <a:pt x="0" y="20"/>
                </a:lnTo>
                <a:lnTo>
                  <a:pt x="1" y="12"/>
                </a:lnTo>
                <a:lnTo>
                  <a:pt x="3" y="8"/>
                </a:lnTo>
                <a:lnTo>
                  <a:pt x="5" y="4"/>
                </a:lnTo>
                <a:lnTo>
                  <a:pt x="9" y="2"/>
                </a:lnTo>
                <a:lnTo>
                  <a:pt x="13" y="0"/>
                </a:lnTo>
                <a:lnTo>
                  <a:pt x="17" y="0"/>
                </a:lnTo>
                <a:lnTo>
                  <a:pt x="21" y="0"/>
                </a:lnTo>
                <a:lnTo>
                  <a:pt x="25" y="0"/>
                </a:lnTo>
                <a:lnTo>
                  <a:pt x="31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39" name="Freeform 585"/>
          <p:cNvSpPr>
            <a:spLocks/>
          </p:cNvSpPr>
          <p:nvPr/>
        </p:nvSpPr>
        <p:spPr bwMode="auto">
          <a:xfrm>
            <a:off x="2251075" y="2514600"/>
            <a:ext cx="31750" cy="33338"/>
          </a:xfrm>
          <a:custGeom>
            <a:avLst/>
            <a:gdLst>
              <a:gd name="T0" fmla="*/ 2147483647 w 46"/>
              <a:gd name="T1" fmla="*/ 2147483647 h 42"/>
              <a:gd name="T2" fmla="*/ 2147483647 w 46"/>
              <a:gd name="T3" fmla="*/ 2147483647 h 42"/>
              <a:gd name="T4" fmla="*/ 2147483647 w 46"/>
              <a:gd name="T5" fmla="*/ 2147483647 h 42"/>
              <a:gd name="T6" fmla="*/ 2147483647 w 46"/>
              <a:gd name="T7" fmla="*/ 2147483647 h 42"/>
              <a:gd name="T8" fmla="*/ 2147483647 w 46"/>
              <a:gd name="T9" fmla="*/ 2147483647 h 42"/>
              <a:gd name="T10" fmla="*/ 2147483647 w 46"/>
              <a:gd name="T11" fmla="*/ 2147483647 h 42"/>
              <a:gd name="T12" fmla="*/ 2147483647 w 46"/>
              <a:gd name="T13" fmla="*/ 2147483647 h 42"/>
              <a:gd name="T14" fmla="*/ 2147483647 w 46"/>
              <a:gd name="T15" fmla="*/ 2147483647 h 42"/>
              <a:gd name="T16" fmla="*/ 2147483647 w 46"/>
              <a:gd name="T17" fmla="*/ 2147483647 h 42"/>
              <a:gd name="T18" fmla="*/ 2147483647 w 46"/>
              <a:gd name="T19" fmla="*/ 2147483647 h 42"/>
              <a:gd name="T20" fmla="*/ 2147483647 w 46"/>
              <a:gd name="T21" fmla="*/ 2147483647 h 42"/>
              <a:gd name="T22" fmla="*/ 2147483647 w 46"/>
              <a:gd name="T23" fmla="*/ 2147483647 h 42"/>
              <a:gd name="T24" fmla="*/ 2147483647 w 46"/>
              <a:gd name="T25" fmla="*/ 2147483647 h 42"/>
              <a:gd name="T26" fmla="*/ 2147483647 w 46"/>
              <a:gd name="T27" fmla="*/ 2147483647 h 42"/>
              <a:gd name="T28" fmla="*/ 2147483647 w 46"/>
              <a:gd name="T29" fmla="*/ 2147483647 h 42"/>
              <a:gd name="T30" fmla="*/ 2147483647 w 46"/>
              <a:gd name="T31" fmla="*/ 2147483647 h 42"/>
              <a:gd name="T32" fmla="*/ 2147483647 w 46"/>
              <a:gd name="T33" fmla="*/ 2147483647 h 42"/>
              <a:gd name="T34" fmla="*/ 2147483647 w 46"/>
              <a:gd name="T35" fmla="*/ 2147483647 h 42"/>
              <a:gd name="T36" fmla="*/ 2147483647 w 46"/>
              <a:gd name="T37" fmla="*/ 2147483647 h 42"/>
              <a:gd name="T38" fmla="*/ 2147483647 w 46"/>
              <a:gd name="T39" fmla="*/ 2147483647 h 42"/>
              <a:gd name="T40" fmla="*/ 2147483647 w 46"/>
              <a:gd name="T41" fmla="*/ 2147483647 h 42"/>
              <a:gd name="T42" fmla="*/ 2147483647 w 46"/>
              <a:gd name="T43" fmla="*/ 2147483647 h 42"/>
              <a:gd name="T44" fmla="*/ 0 w 46"/>
              <a:gd name="T45" fmla="*/ 2147483647 h 42"/>
              <a:gd name="T46" fmla="*/ 2147483647 w 46"/>
              <a:gd name="T47" fmla="*/ 2147483647 h 42"/>
              <a:gd name="T48" fmla="*/ 2147483647 w 46"/>
              <a:gd name="T49" fmla="*/ 2147483647 h 42"/>
              <a:gd name="T50" fmla="*/ 2147483647 w 46"/>
              <a:gd name="T51" fmla="*/ 2147483647 h 42"/>
              <a:gd name="T52" fmla="*/ 2147483647 w 46"/>
              <a:gd name="T53" fmla="*/ 2147483647 h 42"/>
              <a:gd name="T54" fmla="*/ 2147483647 w 46"/>
              <a:gd name="T55" fmla="*/ 2147483647 h 42"/>
              <a:gd name="T56" fmla="*/ 2147483647 w 46"/>
              <a:gd name="T57" fmla="*/ 2147483647 h 42"/>
              <a:gd name="T58" fmla="*/ 2147483647 w 46"/>
              <a:gd name="T59" fmla="*/ 0 h 42"/>
              <a:gd name="T60" fmla="*/ 2147483647 w 46"/>
              <a:gd name="T61" fmla="*/ 0 h 42"/>
              <a:gd name="T62" fmla="*/ 2147483647 w 46"/>
              <a:gd name="T63" fmla="*/ 2147483647 h 42"/>
              <a:gd name="T64" fmla="*/ 2147483647 w 46"/>
              <a:gd name="T65" fmla="*/ 2147483647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6"/>
              <a:gd name="T100" fmla="*/ 0 h 42"/>
              <a:gd name="T101" fmla="*/ 46 w 46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6" h="42">
                <a:moveTo>
                  <a:pt x="32" y="4"/>
                </a:moveTo>
                <a:lnTo>
                  <a:pt x="32" y="4"/>
                </a:lnTo>
                <a:lnTo>
                  <a:pt x="36" y="6"/>
                </a:lnTo>
                <a:lnTo>
                  <a:pt x="40" y="10"/>
                </a:lnTo>
                <a:lnTo>
                  <a:pt x="42" y="12"/>
                </a:lnTo>
                <a:lnTo>
                  <a:pt x="46" y="16"/>
                </a:lnTo>
                <a:lnTo>
                  <a:pt x="46" y="22"/>
                </a:lnTo>
                <a:lnTo>
                  <a:pt x="46" y="26"/>
                </a:lnTo>
                <a:lnTo>
                  <a:pt x="46" y="30"/>
                </a:lnTo>
                <a:lnTo>
                  <a:pt x="46" y="34"/>
                </a:lnTo>
                <a:lnTo>
                  <a:pt x="42" y="38"/>
                </a:lnTo>
                <a:lnTo>
                  <a:pt x="40" y="40"/>
                </a:lnTo>
                <a:lnTo>
                  <a:pt x="36" y="42"/>
                </a:lnTo>
                <a:lnTo>
                  <a:pt x="32" y="42"/>
                </a:lnTo>
                <a:lnTo>
                  <a:pt x="26" y="42"/>
                </a:lnTo>
                <a:lnTo>
                  <a:pt x="22" y="40"/>
                </a:lnTo>
                <a:lnTo>
                  <a:pt x="16" y="38"/>
                </a:lnTo>
                <a:lnTo>
                  <a:pt x="12" y="36"/>
                </a:lnTo>
                <a:lnTo>
                  <a:pt x="6" y="32"/>
                </a:lnTo>
                <a:lnTo>
                  <a:pt x="2" y="26"/>
                </a:lnTo>
                <a:lnTo>
                  <a:pt x="0" y="20"/>
                </a:lnTo>
                <a:lnTo>
                  <a:pt x="2" y="12"/>
                </a:lnTo>
                <a:lnTo>
                  <a:pt x="4" y="10"/>
                </a:lnTo>
                <a:lnTo>
                  <a:pt x="8" y="6"/>
                </a:lnTo>
                <a:lnTo>
                  <a:pt x="10" y="4"/>
                </a:lnTo>
                <a:lnTo>
                  <a:pt x="14" y="2"/>
                </a:lnTo>
                <a:lnTo>
                  <a:pt x="18" y="0"/>
                </a:lnTo>
                <a:lnTo>
                  <a:pt x="22" y="0"/>
                </a:lnTo>
                <a:lnTo>
                  <a:pt x="28" y="2"/>
                </a:lnTo>
                <a:lnTo>
                  <a:pt x="32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0" name="Freeform 586"/>
          <p:cNvSpPr>
            <a:spLocks/>
          </p:cNvSpPr>
          <p:nvPr/>
        </p:nvSpPr>
        <p:spPr bwMode="auto">
          <a:xfrm>
            <a:off x="1336675" y="2525713"/>
            <a:ext cx="31750" cy="33337"/>
          </a:xfrm>
          <a:custGeom>
            <a:avLst/>
            <a:gdLst>
              <a:gd name="T0" fmla="*/ 2147483647 w 46"/>
              <a:gd name="T1" fmla="*/ 2147483647 h 42"/>
              <a:gd name="T2" fmla="*/ 2147483647 w 46"/>
              <a:gd name="T3" fmla="*/ 2147483647 h 42"/>
              <a:gd name="T4" fmla="*/ 2147483647 w 46"/>
              <a:gd name="T5" fmla="*/ 2147483647 h 42"/>
              <a:gd name="T6" fmla="*/ 2147483647 w 46"/>
              <a:gd name="T7" fmla="*/ 2147483647 h 42"/>
              <a:gd name="T8" fmla="*/ 2147483647 w 46"/>
              <a:gd name="T9" fmla="*/ 2147483647 h 42"/>
              <a:gd name="T10" fmla="*/ 2147483647 w 46"/>
              <a:gd name="T11" fmla="*/ 2147483647 h 42"/>
              <a:gd name="T12" fmla="*/ 2147483647 w 46"/>
              <a:gd name="T13" fmla="*/ 2147483647 h 42"/>
              <a:gd name="T14" fmla="*/ 2147483647 w 46"/>
              <a:gd name="T15" fmla="*/ 2147483647 h 42"/>
              <a:gd name="T16" fmla="*/ 2147483647 w 46"/>
              <a:gd name="T17" fmla="*/ 2147483647 h 42"/>
              <a:gd name="T18" fmla="*/ 2147483647 w 46"/>
              <a:gd name="T19" fmla="*/ 2147483647 h 42"/>
              <a:gd name="T20" fmla="*/ 2147483647 w 46"/>
              <a:gd name="T21" fmla="*/ 2147483647 h 42"/>
              <a:gd name="T22" fmla="*/ 2147483647 w 46"/>
              <a:gd name="T23" fmla="*/ 2147483647 h 42"/>
              <a:gd name="T24" fmla="*/ 2147483647 w 46"/>
              <a:gd name="T25" fmla="*/ 2147483647 h 42"/>
              <a:gd name="T26" fmla="*/ 2147483647 w 46"/>
              <a:gd name="T27" fmla="*/ 2147483647 h 42"/>
              <a:gd name="T28" fmla="*/ 2147483647 w 46"/>
              <a:gd name="T29" fmla="*/ 2147483647 h 42"/>
              <a:gd name="T30" fmla="*/ 2147483647 w 46"/>
              <a:gd name="T31" fmla="*/ 2147483647 h 42"/>
              <a:gd name="T32" fmla="*/ 2147483647 w 46"/>
              <a:gd name="T33" fmla="*/ 2147483647 h 42"/>
              <a:gd name="T34" fmla="*/ 2147483647 w 46"/>
              <a:gd name="T35" fmla="*/ 2147483647 h 42"/>
              <a:gd name="T36" fmla="*/ 2147483647 w 46"/>
              <a:gd name="T37" fmla="*/ 2147483647 h 42"/>
              <a:gd name="T38" fmla="*/ 2147483647 w 46"/>
              <a:gd name="T39" fmla="*/ 2147483647 h 42"/>
              <a:gd name="T40" fmla="*/ 2147483647 w 46"/>
              <a:gd name="T41" fmla="*/ 2147483647 h 42"/>
              <a:gd name="T42" fmla="*/ 0 w 46"/>
              <a:gd name="T43" fmla="*/ 2147483647 h 42"/>
              <a:gd name="T44" fmla="*/ 0 w 46"/>
              <a:gd name="T45" fmla="*/ 2147483647 h 42"/>
              <a:gd name="T46" fmla="*/ 0 w 46"/>
              <a:gd name="T47" fmla="*/ 2147483647 h 42"/>
              <a:gd name="T48" fmla="*/ 0 w 46"/>
              <a:gd name="T49" fmla="*/ 2147483647 h 42"/>
              <a:gd name="T50" fmla="*/ 2147483647 w 46"/>
              <a:gd name="T51" fmla="*/ 2147483647 h 42"/>
              <a:gd name="T52" fmla="*/ 2147483647 w 46"/>
              <a:gd name="T53" fmla="*/ 2147483647 h 42"/>
              <a:gd name="T54" fmla="*/ 2147483647 w 46"/>
              <a:gd name="T55" fmla="*/ 2147483647 h 42"/>
              <a:gd name="T56" fmla="*/ 2147483647 w 46"/>
              <a:gd name="T57" fmla="*/ 2147483647 h 42"/>
              <a:gd name="T58" fmla="*/ 2147483647 w 46"/>
              <a:gd name="T59" fmla="*/ 0 h 42"/>
              <a:gd name="T60" fmla="*/ 2147483647 w 46"/>
              <a:gd name="T61" fmla="*/ 0 h 42"/>
              <a:gd name="T62" fmla="*/ 2147483647 w 46"/>
              <a:gd name="T63" fmla="*/ 2147483647 h 42"/>
              <a:gd name="T64" fmla="*/ 2147483647 w 46"/>
              <a:gd name="T65" fmla="*/ 2147483647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6"/>
              <a:gd name="T100" fmla="*/ 0 h 42"/>
              <a:gd name="T101" fmla="*/ 46 w 46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6" h="42">
                <a:moveTo>
                  <a:pt x="30" y="2"/>
                </a:moveTo>
                <a:lnTo>
                  <a:pt x="30" y="2"/>
                </a:lnTo>
                <a:lnTo>
                  <a:pt x="34" y="6"/>
                </a:lnTo>
                <a:lnTo>
                  <a:pt x="38" y="10"/>
                </a:lnTo>
                <a:lnTo>
                  <a:pt x="42" y="12"/>
                </a:lnTo>
                <a:lnTo>
                  <a:pt x="44" y="16"/>
                </a:lnTo>
                <a:lnTo>
                  <a:pt x="46" y="22"/>
                </a:lnTo>
                <a:lnTo>
                  <a:pt x="46" y="26"/>
                </a:lnTo>
                <a:lnTo>
                  <a:pt x="46" y="30"/>
                </a:lnTo>
                <a:lnTo>
                  <a:pt x="44" y="34"/>
                </a:lnTo>
                <a:lnTo>
                  <a:pt x="42" y="38"/>
                </a:lnTo>
                <a:lnTo>
                  <a:pt x="38" y="40"/>
                </a:lnTo>
                <a:lnTo>
                  <a:pt x="34" y="42"/>
                </a:lnTo>
                <a:lnTo>
                  <a:pt x="30" y="42"/>
                </a:lnTo>
                <a:lnTo>
                  <a:pt x="26" y="42"/>
                </a:lnTo>
                <a:lnTo>
                  <a:pt x="20" y="40"/>
                </a:lnTo>
                <a:lnTo>
                  <a:pt x="16" y="38"/>
                </a:lnTo>
                <a:lnTo>
                  <a:pt x="12" y="36"/>
                </a:lnTo>
                <a:lnTo>
                  <a:pt x="4" y="32"/>
                </a:lnTo>
                <a:lnTo>
                  <a:pt x="0" y="26"/>
                </a:lnTo>
                <a:lnTo>
                  <a:pt x="0" y="20"/>
                </a:lnTo>
                <a:lnTo>
                  <a:pt x="0" y="12"/>
                </a:lnTo>
                <a:lnTo>
                  <a:pt x="4" y="10"/>
                </a:lnTo>
                <a:lnTo>
                  <a:pt x="6" y="6"/>
                </a:lnTo>
                <a:lnTo>
                  <a:pt x="10" y="2"/>
                </a:lnTo>
                <a:lnTo>
                  <a:pt x="14" y="2"/>
                </a:lnTo>
                <a:lnTo>
                  <a:pt x="18" y="0"/>
                </a:lnTo>
                <a:lnTo>
                  <a:pt x="22" y="0"/>
                </a:lnTo>
                <a:lnTo>
                  <a:pt x="26" y="2"/>
                </a:lnTo>
                <a:lnTo>
                  <a:pt x="30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1" name="Freeform 587"/>
          <p:cNvSpPr>
            <a:spLocks/>
          </p:cNvSpPr>
          <p:nvPr/>
        </p:nvSpPr>
        <p:spPr bwMode="auto">
          <a:xfrm>
            <a:off x="2155825" y="3036888"/>
            <a:ext cx="33338" cy="33337"/>
          </a:xfrm>
          <a:custGeom>
            <a:avLst/>
            <a:gdLst>
              <a:gd name="T0" fmla="*/ 2147483647 w 48"/>
              <a:gd name="T1" fmla="*/ 2147483647 h 42"/>
              <a:gd name="T2" fmla="*/ 2147483647 w 48"/>
              <a:gd name="T3" fmla="*/ 2147483647 h 42"/>
              <a:gd name="T4" fmla="*/ 2147483647 w 48"/>
              <a:gd name="T5" fmla="*/ 2147483647 h 42"/>
              <a:gd name="T6" fmla="*/ 2147483647 w 48"/>
              <a:gd name="T7" fmla="*/ 2147483647 h 42"/>
              <a:gd name="T8" fmla="*/ 2147483647 w 48"/>
              <a:gd name="T9" fmla="*/ 2147483647 h 42"/>
              <a:gd name="T10" fmla="*/ 2147483647 w 48"/>
              <a:gd name="T11" fmla="*/ 2147483647 h 42"/>
              <a:gd name="T12" fmla="*/ 2147483647 w 48"/>
              <a:gd name="T13" fmla="*/ 2147483647 h 42"/>
              <a:gd name="T14" fmla="*/ 2147483647 w 48"/>
              <a:gd name="T15" fmla="*/ 2147483647 h 42"/>
              <a:gd name="T16" fmla="*/ 2147483647 w 48"/>
              <a:gd name="T17" fmla="*/ 2147483647 h 42"/>
              <a:gd name="T18" fmla="*/ 2147483647 w 48"/>
              <a:gd name="T19" fmla="*/ 2147483647 h 42"/>
              <a:gd name="T20" fmla="*/ 2147483647 w 48"/>
              <a:gd name="T21" fmla="*/ 2147483647 h 42"/>
              <a:gd name="T22" fmla="*/ 2147483647 w 48"/>
              <a:gd name="T23" fmla="*/ 2147483647 h 42"/>
              <a:gd name="T24" fmla="*/ 2147483647 w 48"/>
              <a:gd name="T25" fmla="*/ 2147483647 h 42"/>
              <a:gd name="T26" fmla="*/ 2147483647 w 48"/>
              <a:gd name="T27" fmla="*/ 2147483647 h 42"/>
              <a:gd name="T28" fmla="*/ 2147483647 w 48"/>
              <a:gd name="T29" fmla="*/ 2147483647 h 42"/>
              <a:gd name="T30" fmla="*/ 2147483647 w 48"/>
              <a:gd name="T31" fmla="*/ 2147483647 h 42"/>
              <a:gd name="T32" fmla="*/ 2147483647 w 48"/>
              <a:gd name="T33" fmla="*/ 2147483647 h 42"/>
              <a:gd name="T34" fmla="*/ 2147483647 w 48"/>
              <a:gd name="T35" fmla="*/ 2147483647 h 42"/>
              <a:gd name="T36" fmla="*/ 2147483647 w 48"/>
              <a:gd name="T37" fmla="*/ 2147483647 h 42"/>
              <a:gd name="T38" fmla="*/ 2147483647 w 48"/>
              <a:gd name="T39" fmla="*/ 2147483647 h 42"/>
              <a:gd name="T40" fmla="*/ 2147483647 w 48"/>
              <a:gd name="T41" fmla="*/ 2147483647 h 42"/>
              <a:gd name="T42" fmla="*/ 2147483647 w 48"/>
              <a:gd name="T43" fmla="*/ 2147483647 h 42"/>
              <a:gd name="T44" fmla="*/ 0 w 48"/>
              <a:gd name="T45" fmla="*/ 2147483647 h 42"/>
              <a:gd name="T46" fmla="*/ 2147483647 w 48"/>
              <a:gd name="T47" fmla="*/ 2147483647 h 42"/>
              <a:gd name="T48" fmla="*/ 2147483647 w 48"/>
              <a:gd name="T49" fmla="*/ 2147483647 h 42"/>
              <a:gd name="T50" fmla="*/ 2147483647 w 48"/>
              <a:gd name="T51" fmla="*/ 2147483647 h 42"/>
              <a:gd name="T52" fmla="*/ 2147483647 w 48"/>
              <a:gd name="T53" fmla="*/ 2147483647 h 42"/>
              <a:gd name="T54" fmla="*/ 2147483647 w 48"/>
              <a:gd name="T55" fmla="*/ 2147483647 h 42"/>
              <a:gd name="T56" fmla="*/ 2147483647 w 48"/>
              <a:gd name="T57" fmla="*/ 2147483647 h 42"/>
              <a:gd name="T58" fmla="*/ 2147483647 w 48"/>
              <a:gd name="T59" fmla="*/ 0 h 42"/>
              <a:gd name="T60" fmla="*/ 2147483647 w 48"/>
              <a:gd name="T61" fmla="*/ 0 h 42"/>
              <a:gd name="T62" fmla="*/ 2147483647 w 48"/>
              <a:gd name="T63" fmla="*/ 2147483647 h 42"/>
              <a:gd name="T64" fmla="*/ 2147483647 w 48"/>
              <a:gd name="T65" fmla="*/ 2147483647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42"/>
              <a:gd name="T101" fmla="*/ 48 w 48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42">
                <a:moveTo>
                  <a:pt x="32" y="4"/>
                </a:moveTo>
                <a:lnTo>
                  <a:pt x="32" y="4"/>
                </a:lnTo>
                <a:lnTo>
                  <a:pt x="36" y="6"/>
                </a:lnTo>
                <a:lnTo>
                  <a:pt x="40" y="10"/>
                </a:lnTo>
                <a:lnTo>
                  <a:pt x="42" y="12"/>
                </a:lnTo>
                <a:lnTo>
                  <a:pt x="46" y="18"/>
                </a:lnTo>
                <a:lnTo>
                  <a:pt x="48" y="22"/>
                </a:lnTo>
                <a:lnTo>
                  <a:pt x="48" y="26"/>
                </a:lnTo>
                <a:lnTo>
                  <a:pt x="48" y="30"/>
                </a:lnTo>
                <a:lnTo>
                  <a:pt x="46" y="34"/>
                </a:lnTo>
                <a:lnTo>
                  <a:pt x="42" y="38"/>
                </a:lnTo>
                <a:lnTo>
                  <a:pt x="40" y="40"/>
                </a:lnTo>
                <a:lnTo>
                  <a:pt x="36" y="42"/>
                </a:lnTo>
                <a:lnTo>
                  <a:pt x="32" y="42"/>
                </a:lnTo>
                <a:lnTo>
                  <a:pt x="26" y="42"/>
                </a:lnTo>
                <a:lnTo>
                  <a:pt x="22" y="40"/>
                </a:lnTo>
                <a:lnTo>
                  <a:pt x="18" y="38"/>
                </a:lnTo>
                <a:lnTo>
                  <a:pt x="12" y="36"/>
                </a:lnTo>
                <a:lnTo>
                  <a:pt x="6" y="32"/>
                </a:lnTo>
                <a:lnTo>
                  <a:pt x="2" y="26"/>
                </a:lnTo>
                <a:lnTo>
                  <a:pt x="0" y="20"/>
                </a:lnTo>
                <a:lnTo>
                  <a:pt x="2" y="12"/>
                </a:lnTo>
                <a:lnTo>
                  <a:pt x="4" y="10"/>
                </a:lnTo>
                <a:lnTo>
                  <a:pt x="8" y="6"/>
                </a:lnTo>
                <a:lnTo>
                  <a:pt x="10" y="4"/>
                </a:lnTo>
                <a:lnTo>
                  <a:pt x="14" y="2"/>
                </a:lnTo>
                <a:lnTo>
                  <a:pt x="18" y="0"/>
                </a:lnTo>
                <a:lnTo>
                  <a:pt x="24" y="0"/>
                </a:lnTo>
                <a:lnTo>
                  <a:pt x="28" y="2"/>
                </a:lnTo>
                <a:lnTo>
                  <a:pt x="32" y="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2" name="Freeform 588"/>
          <p:cNvSpPr>
            <a:spLocks/>
          </p:cNvSpPr>
          <p:nvPr/>
        </p:nvSpPr>
        <p:spPr bwMode="auto">
          <a:xfrm>
            <a:off x="2024063" y="3713163"/>
            <a:ext cx="36512" cy="34925"/>
          </a:xfrm>
          <a:custGeom>
            <a:avLst/>
            <a:gdLst>
              <a:gd name="T0" fmla="*/ 2147483647 w 52"/>
              <a:gd name="T1" fmla="*/ 2147483647 h 44"/>
              <a:gd name="T2" fmla="*/ 2147483647 w 52"/>
              <a:gd name="T3" fmla="*/ 2147483647 h 44"/>
              <a:gd name="T4" fmla="*/ 2147483647 w 52"/>
              <a:gd name="T5" fmla="*/ 2147483647 h 44"/>
              <a:gd name="T6" fmla="*/ 2147483647 w 52"/>
              <a:gd name="T7" fmla="*/ 2147483647 h 44"/>
              <a:gd name="T8" fmla="*/ 2147483647 w 52"/>
              <a:gd name="T9" fmla="*/ 2147483647 h 44"/>
              <a:gd name="T10" fmla="*/ 2147483647 w 52"/>
              <a:gd name="T11" fmla="*/ 2147483647 h 44"/>
              <a:gd name="T12" fmla="*/ 0 w 52"/>
              <a:gd name="T13" fmla="*/ 2147483647 h 44"/>
              <a:gd name="T14" fmla="*/ 0 w 52"/>
              <a:gd name="T15" fmla="*/ 2147483647 h 44"/>
              <a:gd name="T16" fmla="*/ 0 w 52"/>
              <a:gd name="T17" fmla="*/ 2147483647 h 44"/>
              <a:gd name="T18" fmla="*/ 0 w 52"/>
              <a:gd name="T19" fmla="*/ 2147483647 h 44"/>
              <a:gd name="T20" fmla="*/ 0 w 52"/>
              <a:gd name="T21" fmla="*/ 2147483647 h 44"/>
              <a:gd name="T22" fmla="*/ 2147483647 w 52"/>
              <a:gd name="T23" fmla="*/ 2147483647 h 44"/>
              <a:gd name="T24" fmla="*/ 2147483647 w 52"/>
              <a:gd name="T25" fmla="*/ 2147483647 h 44"/>
              <a:gd name="T26" fmla="*/ 2147483647 w 52"/>
              <a:gd name="T27" fmla="*/ 2147483647 h 44"/>
              <a:gd name="T28" fmla="*/ 2147483647 w 52"/>
              <a:gd name="T29" fmla="*/ 2147483647 h 44"/>
              <a:gd name="T30" fmla="*/ 2147483647 w 52"/>
              <a:gd name="T31" fmla="*/ 2147483647 h 44"/>
              <a:gd name="T32" fmla="*/ 2147483647 w 52"/>
              <a:gd name="T33" fmla="*/ 2147483647 h 44"/>
              <a:gd name="T34" fmla="*/ 2147483647 w 52"/>
              <a:gd name="T35" fmla="*/ 2147483647 h 44"/>
              <a:gd name="T36" fmla="*/ 2147483647 w 52"/>
              <a:gd name="T37" fmla="*/ 2147483647 h 44"/>
              <a:gd name="T38" fmla="*/ 2147483647 w 52"/>
              <a:gd name="T39" fmla="*/ 2147483647 h 44"/>
              <a:gd name="T40" fmla="*/ 2147483647 w 52"/>
              <a:gd name="T41" fmla="*/ 2147483647 h 44"/>
              <a:gd name="T42" fmla="*/ 2147483647 w 52"/>
              <a:gd name="T43" fmla="*/ 2147483647 h 44"/>
              <a:gd name="T44" fmla="*/ 2147483647 w 52"/>
              <a:gd name="T45" fmla="*/ 2147483647 h 44"/>
              <a:gd name="T46" fmla="*/ 2147483647 w 52"/>
              <a:gd name="T47" fmla="*/ 2147483647 h 44"/>
              <a:gd name="T48" fmla="*/ 2147483647 w 52"/>
              <a:gd name="T49" fmla="*/ 2147483647 h 44"/>
              <a:gd name="T50" fmla="*/ 2147483647 w 52"/>
              <a:gd name="T51" fmla="*/ 2147483647 h 44"/>
              <a:gd name="T52" fmla="*/ 2147483647 w 52"/>
              <a:gd name="T53" fmla="*/ 2147483647 h 44"/>
              <a:gd name="T54" fmla="*/ 2147483647 w 52"/>
              <a:gd name="T55" fmla="*/ 2147483647 h 44"/>
              <a:gd name="T56" fmla="*/ 2147483647 w 52"/>
              <a:gd name="T57" fmla="*/ 2147483647 h 44"/>
              <a:gd name="T58" fmla="*/ 2147483647 w 52"/>
              <a:gd name="T59" fmla="*/ 2147483647 h 44"/>
              <a:gd name="T60" fmla="*/ 2147483647 w 52"/>
              <a:gd name="T61" fmla="*/ 2147483647 h 44"/>
              <a:gd name="T62" fmla="*/ 2147483647 w 52"/>
              <a:gd name="T63" fmla="*/ 2147483647 h 44"/>
              <a:gd name="T64" fmla="*/ 2147483647 w 52"/>
              <a:gd name="T65" fmla="*/ 2147483647 h 44"/>
              <a:gd name="T66" fmla="*/ 2147483647 w 52"/>
              <a:gd name="T67" fmla="*/ 0 h 44"/>
              <a:gd name="T68" fmla="*/ 2147483647 w 52"/>
              <a:gd name="T69" fmla="*/ 0 h 44"/>
              <a:gd name="T70" fmla="*/ 2147483647 w 52"/>
              <a:gd name="T71" fmla="*/ 2147483647 h 44"/>
              <a:gd name="T72" fmla="*/ 2147483647 w 52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2"/>
              <a:gd name="T112" fmla="*/ 0 h 44"/>
              <a:gd name="T113" fmla="*/ 52 w 52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2" h="44">
                <a:moveTo>
                  <a:pt x="18" y="2"/>
                </a:moveTo>
                <a:lnTo>
                  <a:pt x="18" y="2"/>
                </a:lnTo>
                <a:lnTo>
                  <a:pt x="12" y="6"/>
                </a:lnTo>
                <a:lnTo>
                  <a:pt x="8" y="8"/>
                </a:lnTo>
                <a:lnTo>
                  <a:pt x="4" y="14"/>
                </a:lnTo>
                <a:lnTo>
                  <a:pt x="2" y="16"/>
                </a:lnTo>
                <a:lnTo>
                  <a:pt x="0" y="20"/>
                </a:lnTo>
                <a:lnTo>
                  <a:pt x="0" y="26"/>
                </a:lnTo>
                <a:lnTo>
                  <a:pt x="0" y="30"/>
                </a:lnTo>
                <a:lnTo>
                  <a:pt x="0" y="34"/>
                </a:lnTo>
                <a:lnTo>
                  <a:pt x="4" y="38"/>
                </a:lnTo>
                <a:lnTo>
                  <a:pt x="6" y="42"/>
                </a:lnTo>
                <a:lnTo>
                  <a:pt x="12" y="42"/>
                </a:lnTo>
                <a:lnTo>
                  <a:pt x="18" y="44"/>
                </a:lnTo>
                <a:lnTo>
                  <a:pt x="22" y="44"/>
                </a:lnTo>
                <a:lnTo>
                  <a:pt x="28" y="42"/>
                </a:lnTo>
                <a:lnTo>
                  <a:pt x="34" y="40"/>
                </a:lnTo>
                <a:lnTo>
                  <a:pt x="38" y="38"/>
                </a:lnTo>
                <a:lnTo>
                  <a:pt x="44" y="36"/>
                </a:lnTo>
                <a:lnTo>
                  <a:pt x="48" y="34"/>
                </a:lnTo>
                <a:lnTo>
                  <a:pt x="50" y="30"/>
                </a:lnTo>
                <a:lnTo>
                  <a:pt x="52" y="28"/>
                </a:lnTo>
                <a:lnTo>
                  <a:pt x="52" y="24"/>
                </a:lnTo>
                <a:lnTo>
                  <a:pt x="52" y="20"/>
                </a:lnTo>
                <a:lnTo>
                  <a:pt x="52" y="16"/>
                </a:lnTo>
                <a:lnTo>
                  <a:pt x="50" y="12"/>
                </a:lnTo>
                <a:lnTo>
                  <a:pt x="48" y="8"/>
                </a:lnTo>
                <a:lnTo>
                  <a:pt x="44" y="4"/>
                </a:lnTo>
                <a:lnTo>
                  <a:pt x="40" y="2"/>
                </a:lnTo>
                <a:lnTo>
                  <a:pt x="36" y="2"/>
                </a:lnTo>
                <a:lnTo>
                  <a:pt x="32" y="0"/>
                </a:lnTo>
                <a:lnTo>
                  <a:pt x="26" y="0"/>
                </a:lnTo>
                <a:lnTo>
                  <a:pt x="22" y="2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3" name="Freeform 589"/>
          <p:cNvSpPr>
            <a:spLocks/>
          </p:cNvSpPr>
          <p:nvPr/>
        </p:nvSpPr>
        <p:spPr bwMode="auto">
          <a:xfrm>
            <a:off x="1768475" y="2501900"/>
            <a:ext cx="38100" cy="33338"/>
          </a:xfrm>
          <a:custGeom>
            <a:avLst/>
            <a:gdLst>
              <a:gd name="T0" fmla="*/ 2147483647 w 54"/>
              <a:gd name="T1" fmla="*/ 2147483647 h 42"/>
              <a:gd name="T2" fmla="*/ 2147483647 w 54"/>
              <a:gd name="T3" fmla="*/ 2147483647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0 w 54"/>
              <a:gd name="T15" fmla="*/ 2147483647 h 42"/>
              <a:gd name="T16" fmla="*/ 0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2147483647 w 54"/>
              <a:gd name="T47" fmla="*/ 2147483647 h 42"/>
              <a:gd name="T48" fmla="*/ 2147483647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2147483647 w 54"/>
              <a:gd name="T67" fmla="*/ 0 h 42"/>
              <a:gd name="T68" fmla="*/ 2147483647 w 54"/>
              <a:gd name="T69" fmla="*/ 0 h 42"/>
              <a:gd name="T70" fmla="*/ 2147483647 w 54"/>
              <a:gd name="T71" fmla="*/ 0 h 42"/>
              <a:gd name="T72" fmla="*/ 2147483647 w 54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2"/>
              <a:gd name="T113" fmla="*/ 54 w 54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2">
                <a:moveTo>
                  <a:pt x="18" y="2"/>
                </a:moveTo>
                <a:lnTo>
                  <a:pt x="18" y="2"/>
                </a:lnTo>
                <a:lnTo>
                  <a:pt x="14" y="4"/>
                </a:lnTo>
                <a:lnTo>
                  <a:pt x="10" y="8"/>
                </a:lnTo>
                <a:lnTo>
                  <a:pt x="6" y="12"/>
                </a:lnTo>
                <a:lnTo>
                  <a:pt x="4" y="16"/>
                </a:lnTo>
                <a:lnTo>
                  <a:pt x="2" y="20"/>
                </a:lnTo>
                <a:lnTo>
                  <a:pt x="0" y="24"/>
                </a:lnTo>
                <a:lnTo>
                  <a:pt x="0" y="30"/>
                </a:lnTo>
                <a:lnTo>
                  <a:pt x="2" y="34"/>
                </a:lnTo>
                <a:lnTo>
                  <a:pt x="6" y="38"/>
                </a:lnTo>
                <a:lnTo>
                  <a:pt x="8" y="40"/>
                </a:lnTo>
                <a:lnTo>
                  <a:pt x="14" y="42"/>
                </a:lnTo>
                <a:lnTo>
                  <a:pt x="18" y="42"/>
                </a:lnTo>
                <a:lnTo>
                  <a:pt x="24" y="42"/>
                </a:lnTo>
                <a:lnTo>
                  <a:pt x="30" y="40"/>
                </a:lnTo>
                <a:lnTo>
                  <a:pt x="36" y="40"/>
                </a:lnTo>
                <a:lnTo>
                  <a:pt x="40" y="38"/>
                </a:lnTo>
                <a:lnTo>
                  <a:pt x="44" y="34"/>
                </a:lnTo>
                <a:lnTo>
                  <a:pt x="50" y="32"/>
                </a:lnTo>
                <a:lnTo>
                  <a:pt x="52" y="30"/>
                </a:lnTo>
                <a:lnTo>
                  <a:pt x="54" y="26"/>
                </a:lnTo>
                <a:lnTo>
                  <a:pt x="54" y="24"/>
                </a:lnTo>
                <a:lnTo>
                  <a:pt x="54" y="20"/>
                </a:lnTo>
                <a:lnTo>
                  <a:pt x="54" y="16"/>
                </a:lnTo>
                <a:lnTo>
                  <a:pt x="52" y="12"/>
                </a:lnTo>
                <a:lnTo>
                  <a:pt x="50" y="8"/>
                </a:lnTo>
                <a:lnTo>
                  <a:pt x="46" y="4"/>
                </a:lnTo>
                <a:lnTo>
                  <a:pt x="42" y="2"/>
                </a:lnTo>
                <a:lnTo>
                  <a:pt x="38" y="0"/>
                </a:lnTo>
                <a:lnTo>
                  <a:pt x="34" y="0"/>
                </a:lnTo>
                <a:lnTo>
                  <a:pt x="28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4" name="Freeform 590"/>
          <p:cNvSpPr>
            <a:spLocks/>
          </p:cNvSpPr>
          <p:nvPr/>
        </p:nvSpPr>
        <p:spPr bwMode="auto">
          <a:xfrm>
            <a:off x="1630363" y="3121025"/>
            <a:ext cx="38100" cy="34925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2147483647 w 54"/>
              <a:gd name="T13" fmla="*/ 2147483647 h 44"/>
              <a:gd name="T14" fmla="*/ 0 w 54"/>
              <a:gd name="T15" fmla="*/ 2147483647 h 44"/>
              <a:gd name="T16" fmla="*/ 0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2147483647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2147483647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2147483647 w 54"/>
              <a:gd name="T47" fmla="*/ 2147483647 h 44"/>
              <a:gd name="T48" fmla="*/ 2147483647 w 54"/>
              <a:gd name="T49" fmla="*/ 2147483647 h 44"/>
              <a:gd name="T50" fmla="*/ 2147483647 w 54"/>
              <a:gd name="T51" fmla="*/ 2147483647 h 44"/>
              <a:gd name="T52" fmla="*/ 2147483647 w 54"/>
              <a:gd name="T53" fmla="*/ 2147483647 h 44"/>
              <a:gd name="T54" fmla="*/ 2147483647 w 54"/>
              <a:gd name="T55" fmla="*/ 2147483647 h 44"/>
              <a:gd name="T56" fmla="*/ 2147483647 w 54"/>
              <a:gd name="T57" fmla="*/ 2147483647 h 44"/>
              <a:gd name="T58" fmla="*/ 2147483647 w 54"/>
              <a:gd name="T59" fmla="*/ 2147483647 h 44"/>
              <a:gd name="T60" fmla="*/ 2147483647 w 54"/>
              <a:gd name="T61" fmla="*/ 2147483647 h 44"/>
              <a:gd name="T62" fmla="*/ 2147483647 w 54"/>
              <a:gd name="T63" fmla="*/ 2147483647 h 44"/>
              <a:gd name="T64" fmla="*/ 2147483647 w 54"/>
              <a:gd name="T65" fmla="*/ 0 h 44"/>
              <a:gd name="T66" fmla="*/ 2147483647 w 54"/>
              <a:gd name="T67" fmla="*/ 0 h 44"/>
              <a:gd name="T68" fmla="*/ 2147483647 w 54"/>
              <a:gd name="T69" fmla="*/ 0 h 44"/>
              <a:gd name="T70" fmla="*/ 2147483647 w 54"/>
              <a:gd name="T71" fmla="*/ 0 h 44"/>
              <a:gd name="T72" fmla="*/ 2147483647 w 54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4"/>
              <a:gd name="T113" fmla="*/ 54 w 54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4">
                <a:moveTo>
                  <a:pt x="18" y="2"/>
                </a:moveTo>
                <a:lnTo>
                  <a:pt x="18" y="2"/>
                </a:lnTo>
                <a:lnTo>
                  <a:pt x="14" y="6"/>
                </a:lnTo>
                <a:lnTo>
                  <a:pt x="10" y="8"/>
                </a:lnTo>
                <a:lnTo>
                  <a:pt x="4" y="14"/>
                </a:lnTo>
                <a:lnTo>
                  <a:pt x="4" y="16"/>
                </a:lnTo>
                <a:lnTo>
                  <a:pt x="2" y="20"/>
                </a:lnTo>
                <a:lnTo>
                  <a:pt x="0" y="26"/>
                </a:lnTo>
                <a:lnTo>
                  <a:pt x="0" y="30"/>
                </a:lnTo>
                <a:lnTo>
                  <a:pt x="2" y="34"/>
                </a:lnTo>
                <a:lnTo>
                  <a:pt x="4" y="38"/>
                </a:lnTo>
                <a:lnTo>
                  <a:pt x="8" y="42"/>
                </a:lnTo>
                <a:lnTo>
                  <a:pt x="14" y="42"/>
                </a:lnTo>
                <a:lnTo>
                  <a:pt x="18" y="44"/>
                </a:lnTo>
                <a:lnTo>
                  <a:pt x="24" y="44"/>
                </a:lnTo>
                <a:lnTo>
                  <a:pt x="30" y="42"/>
                </a:lnTo>
                <a:lnTo>
                  <a:pt x="36" y="40"/>
                </a:lnTo>
                <a:lnTo>
                  <a:pt x="40" y="38"/>
                </a:lnTo>
                <a:lnTo>
                  <a:pt x="44" y="36"/>
                </a:lnTo>
                <a:lnTo>
                  <a:pt x="48" y="32"/>
                </a:lnTo>
                <a:lnTo>
                  <a:pt x="52" y="30"/>
                </a:lnTo>
                <a:lnTo>
                  <a:pt x="54" y="28"/>
                </a:lnTo>
                <a:lnTo>
                  <a:pt x="54" y="24"/>
                </a:lnTo>
                <a:lnTo>
                  <a:pt x="54" y="20"/>
                </a:lnTo>
                <a:lnTo>
                  <a:pt x="54" y="16"/>
                </a:lnTo>
                <a:lnTo>
                  <a:pt x="52" y="12"/>
                </a:lnTo>
                <a:lnTo>
                  <a:pt x="48" y="8"/>
                </a:lnTo>
                <a:lnTo>
                  <a:pt x="46" y="4"/>
                </a:lnTo>
                <a:lnTo>
                  <a:pt x="42" y="2"/>
                </a:lnTo>
                <a:lnTo>
                  <a:pt x="38" y="0"/>
                </a:lnTo>
                <a:lnTo>
                  <a:pt x="34" y="0"/>
                </a:lnTo>
                <a:lnTo>
                  <a:pt x="28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5" name="Freeform 591"/>
          <p:cNvSpPr>
            <a:spLocks/>
          </p:cNvSpPr>
          <p:nvPr/>
        </p:nvSpPr>
        <p:spPr bwMode="auto">
          <a:xfrm>
            <a:off x="2395538" y="2490788"/>
            <a:ext cx="38100" cy="33337"/>
          </a:xfrm>
          <a:custGeom>
            <a:avLst/>
            <a:gdLst>
              <a:gd name="T0" fmla="*/ 2147483647 w 54"/>
              <a:gd name="T1" fmla="*/ 2147483647 h 42"/>
              <a:gd name="T2" fmla="*/ 2147483647 w 54"/>
              <a:gd name="T3" fmla="*/ 2147483647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0 w 54"/>
              <a:gd name="T15" fmla="*/ 2147483647 h 42"/>
              <a:gd name="T16" fmla="*/ 0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2147483647 w 54"/>
              <a:gd name="T47" fmla="*/ 2147483647 h 42"/>
              <a:gd name="T48" fmla="*/ 2147483647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2147483647 w 54"/>
              <a:gd name="T67" fmla="*/ 0 h 42"/>
              <a:gd name="T68" fmla="*/ 2147483647 w 54"/>
              <a:gd name="T69" fmla="*/ 0 h 42"/>
              <a:gd name="T70" fmla="*/ 2147483647 w 54"/>
              <a:gd name="T71" fmla="*/ 0 h 42"/>
              <a:gd name="T72" fmla="*/ 2147483647 w 54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"/>
              <a:gd name="T112" fmla="*/ 0 h 42"/>
              <a:gd name="T113" fmla="*/ 54 w 54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" h="42">
                <a:moveTo>
                  <a:pt x="18" y="2"/>
                </a:moveTo>
                <a:lnTo>
                  <a:pt x="18" y="2"/>
                </a:lnTo>
                <a:lnTo>
                  <a:pt x="14" y="4"/>
                </a:lnTo>
                <a:lnTo>
                  <a:pt x="10" y="8"/>
                </a:lnTo>
                <a:lnTo>
                  <a:pt x="6" y="12"/>
                </a:lnTo>
                <a:lnTo>
                  <a:pt x="4" y="16"/>
                </a:lnTo>
                <a:lnTo>
                  <a:pt x="2" y="20"/>
                </a:lnTo>
                <a:lnTo>
                  <a:pt x="0" y="24"/>
                </a:lnTo>
                <a:lnTo>
                  <a:pt x="0" y="30"/>
                </a:lnTo>
                <a:lnTo>
                  <a:pt x="2" y="34"/>
                </a:lnTo>
                <a:lnTo>
                  <a:pt x="6" y="38"/>
                </a:lnTo>
                <a:lnTo>
                  <a:pt x="8" y="40"/>
                </a:lnTo>
                <a:lnTo>
                  <a:pt x="14" y="42"/>
                </a:lnTo>
                <a:lnTo>
                  <a:pt x="18" y="42"/>
                </a:lnTo>
                <a:lnTo>
                  <a:pt x="24" y="42"/>
                </a:lnTo>
                <a:lnTo>
                  <a:pt x="30" y="40"/>
                </a:lnTo>
                <a:lnTo>
                  <a:pt x="36" y="40"/>
                </a:lnTo>
                <a:lnTo>
                  <a:pt x="40" y="38"/>
                </a:lnTo>
                <a:lnTo>
                  <a:pt x="44" y="34"/>
                </a:lnTo>
                <a:lnTo>
                  <a:pt x="50" y="32"/>
                </a:lnTo>
                <a:lnTo>
                  <a:pt x="52" y="30"/>
                </a:lnTo>
                <a:lnTo>
                  <a:pt x="54" y="28"/>
                </a:lnTo>
                <a:lnTo>
                  <a:pt x="54" y="24"/>
                </a:lnTo>
                <a:lnTo>
                  <a:pt x="54" y="20"/>
                </a:lnTo>
                <a:lnTo>
                  <a:pt x="54" y="16"/>
                </a:lnTo>
                <a:lnTo>
                  <a:pt x="52" y="12"/>
                </a:lnTo>
                <a:lnTo>
                  <a:pt x="50" y="8"/>
                </a:lnTo>
                <a:lnTo>
                  <a:pt x="46" y="4"/>
                </a:lnTo>
                <a:lnTo>
                  <a:pt x="42" y="2"/>
                </a:lnTo>
                <a:lnTo>
                  <a:pt x="38" y="0"/>
                </a:lnTo>
                <a:lnTo>
                  <a:pt x="34" y="0"/>
                </a:lnTo>
                <a:lnTo>
                  <a:pt x="28" y="0"/>
                </a:lnTo>
                <a:lnTo>
                  <a:pt x="24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6" name="Freeform 592"/>
          <p:cNvSpPr>
            <a:spLocks/>
          </p:cNvSpPr>
          <p:nvPr/>
        </p:nvSpPr>
        <p:spPr bwMode="auto">
          <a:xfrm>
            <a:off x="1789113" y="2947988"/>
            <a:ext cx="36512" cy="34925"/>
          </a:xfrm>
          <a:custGeom>
            <a:avLst/>
            <a:gdLst>
              <a:gd name="T0" fmla="*/ 2147483647 w 52"/>
              <a:gd name="T1" fmla="*/ 2147483647 h 44"/>
              <a:gd name="T2" fmla="*/ 2147483647 w 52"/>
              <a:gd name="T3" fmla="*/ 2147483647 h 44"/>
              <a:gd name="T4" fmla="*/ 2147483647 w 52"/>
              <a:gd name="T5" fmla="*/ 2147483647 h 44"/>
              <a:gd name="T6" fmla="*/ 2147483647 w 52"/>
              <a:gd name="T7" fmla="*/ 2147483647 h 44"/>
              <a:gd name="T8" fmla="*/ 2147483647 w 52"/>
              <a:gd name="T9" fmla="*/ 2147483647 h 44"/>
              <a:gd name="T10" fmla="*/ 2147483647 w 52"/>
              <a:gd name="T11" fmla="*/ 2147483647 h 44"/>
              <a:gd name="T12" fmla="*/ 0 w 52"/>
              <a:gd name="T13" fmla="*/ 2147483647 h 44"/>
              <a:gd name="T14" fmla="*/ 0 w 52"/>
              <a:gd name="T15" fmla="*/ 2147483647 h 44"/>
              <a:gd name="T16" fmla="*/ 0 w 52"/>
              <a:gd name="T17" fmla="*/ 2147483647 h 44"/>
              <a:gd name="T18" fmla="*/ 0 w 52"/>
              <a:gd name="T19" fmla="*/ 2147483647 h 44"/>
              <a:gd name="T20" fmla="*/ 0 w 52"/>
              <a:gd name="T21" fmla="*/ 2147483647 h 44"/>
              <a:gd name="T22" fmla="*/ 2147483647 w 52"/>
              <a:gd name="T23" fmla="*/ 2147483647 h 44"/>
              <a:gd name="T24" fmla="*/ 2147483647 w 52"/>
              <a:gd name="T25" fmla="*/ 2147483647 h 44"/>
              <a:gd name="T26" fmla="*/ 2147483647 w 52"/>
              <a:gd name="T27" fmla="*/ 2147483647 h 44"/>
              <a:gd name="T28" fmla="*/ 2147483647 w 52"/>
              <a:gd name="T29" fmla="*/ 2147483647 h 44"/>
              <a:gd name="T30" fmla="*/ 2147483647 w 52"/>
              <a:gd name="T31" fmla="*/ 2147483647 h 44"/>
              <a:gd name="T32" fmla="*/ 2147483647 w 52"/>
              <a:gd name="T33" fmla="*/ 2147483647 h 44"/>
              <a:gd name="T34" fmla="*/ 2147483647 w 52"/>
              <a:gd name="T35" fmla="*/ 2147483647 h 44"/>
              <a:gd name="T36" fmla="*/ 2147483647 w 52"/>
              <a:gd name="T37" fmla="*/ 2147483647 h 44"/>
              <a:gd name="T38" fmla="*/ 2147483647 w 52"/>
              <a:gd name="T39" fmla="*/ 2147483647 h 44"/>
              <a:gd name="T40" fmla="*/ 2147483647 w 52"/>
              <a:gd name="T41" fmla="*/ 2147483647 h 44"/>
              <a:gd name="T42" fmla="*/ 2147483647 w 52"/>
              <a:gd name="T43" fmla="*/ 2147483647 h 44"/>
              <a:gd name="T44" fmla="*/ 2147483647 w 52"/>
              <a:gd name="T45" fmla="*/ 2147483647 h 44"/>
              <a:gd name="T46" fmla="*/ 2147483647 w 52"/>
              <a:gd name="T47" fmla="*/ 2147483647 h 44"/>
              <a:gd name="T48" fmla="*/ 2147483647 w 52"/>
              <a:gd name="T49" fmla="*/ 2147483647 h 44"/>
              <a:gd name="T50" fmla="*/ 2147483647 w 52"/>
              <a:gd name="T51" fmla="*/ 2147483647 h 44"/>
              <a:gd name="T52" fmla="*/ 2147483647 w 52"/>
              <a:gd name="T53" fmla="*/ 2147483647 h 44"/>
              <a:gd name="T54" fmla="*/ 2147483647 w 52"/>
              <a:gd name="T55" fmla="*/ 2147483647 h 44"/>
              <a:gd name="T56" fmla="*/ 2147483647 w 52"/>
              <a:gd name="T57" fmla="*/ 2147483647 h 44"/>
              <a:gd name="T58" fmla="*/ 2147483647 w 52"/>
              <a:gd name="T59" fmla="*/ 2147483647 h 44"/>
              <a:gd name="T60" fmla="*/ 2147483647 w 52"/>
              <a:gd name="T61" fmla="*/ 2147483647 h 44"/>
              <a:gd name="T62" fmla="*/ 2147483647 w 52"/>
              <a:gd name="T63" fmla="*/ 2147483647 h 44"/>
              <a:gd name="T64" fmla="*/ 2147483647 w 52"/>
              <a:gd name="T65" fmla="*/ 2147483647 h 44"/>
              <a:gd name="T66" fmla="*/ 2147483647 w 52"/>
              <a:gd name="T67" fmla="*/ 0 h 44"/>
              <a:gd name="T68" fmla="*/ 2147483647 w 52"/>
              <a:gd name="T69" fmla="*/ 0 h 44"/>
              <a:gd name="T70" fmla="*/ 2147483647 w 52"/>
              <a:gd name="T71" fmla="*/ 2147483647 h 44"/>
              <a:gd name="T72" fmla="*/ 2147483647 w 52"/>
              <a:gd name="T73" fmla="*/ 2147483647 h 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2"/>
              <a:gd name="T112" fmla="*/ 0 h 44"/>
              <a:gd name="T113" fmla="*/ 52 w 52"/>
              <a:gd name="T114" fmla="*/ 44 h 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2" h="44">
                <a:moveTo>
                  <a:pt x="18" y="2"/>
                </a:moveTo>
                <a:lnTo>
                  <a:pt x="18" y="2"/>
                </a:lnTo>
                <a:lnTo>
                  <a:pt x="12" y="6"/>
                </a:lnTo>
                <a:lnTo>
                  <a:pt x="8" y="8"/>
                </a:lnTo>
                <a:lnTo>
                  <a:pt x="4" y="14"/>
                </a:lnTo>
                <a:lnTo>
                  <a:pt x="2" y="16"/>
                </a:lnTo>
                <a:lnTo>
                  <a:pt x="0" y="22"/>
                </a:lnTo>
                <a:lnTo>
                  <a:pt x="0" y="26"/>
                </a:lnTo>
                <a:lnTo>
                  <a:pt x="0" y="30"/>
                </a:lnTo>
                <a:lnTo>
                  <a:pt x="0" y="34"/>
                </a:lnTo>
                <a:lnTo>
                  <a:pt x="4" y="38"/>
                </a:lnTo>
                <a:lnTo>
                  <a:pt x="8" y="42"/>
                </a:lnTo>
                <a:lnTo>
                  <a:pt x="12" y="42"/>
                </a:lnTo>
                <a:lnTo>
                  <a:pt x="18" y="44"/>
                </a:lnTo>
                <a:lnTo>
                  <a:pt x="22" y="44"/>
                </a:lnTo>
                <a:lnTo>
                  <a:pt x="28" y="42"/>
                </a:lnTo>
                <a:lnTo>
                  <a:pt x="34" y="40"/>
                </a:lnTo>
                <a:lnTo>
                  <a:pt x="40" y="38"/>
                </a:lnTo>
                <a:lnTo>
                  <a:pt x="44" y="36"/>
                </a:lnTo>
                <a:lnTo>
                  <a:pt x="48" y="34"/>
                </a:lnTo>
                <a:lnTo>
                  <a:pt x="50" y="30"/>
                </a:lnTo>
                <a:lnTo>
                  <a:pt x="52" y="28"/>
                </a:lnTo>
                <a:lnTo>
                  <a:pt x="52" y="24"/>
                </a:lnTo>
                <a:lnTo>
                  <a:pt x="52" y="22"/>
                </a:lnTo>
                <a:lnTo>
                  <a:pt x="52" y="16"/>
                </a:lnTo>
                <a:lnTo>
                  <a:pt x="50" y="12"/>
                </a:lnTo>
                <a:lnTo>
                  <a:pt x="48" y="8"/>
                </a:lnTo>
                <a:lnTo>
                  <a:pt x="46" y="4"/>
                </a:lnTo>
                <a:lnTo>
                  <a:pt x="40" y="2"/>
                </a:lnTo>
                <a:lnTo>
                  <a:pt x="36" y="2"/>
                </a:lnTo>
                <a:lnTo>
                  <a:pt x="32" y="0"/>
                </a:lnTo>
                <a:lnTo>
                  <a:pt x="26" y="0"/>
                </a:lnTo>
                <a:lnTo>
                  <a:pt x="22" y="2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7" name="Freeform 593"/>
          <p:cNvSpPr>
            <a:spLocks/>
          </p:cNvSpPr>
          <p:nvPr/>
        </p:nvSpPr>
        <p:spPr bwMode="auto">
          <a:xfrm>
            <a:off x="1573213" y="2770188"/>
            <a:ext cx="36512" cy="33337"/>
          </a:xfrm>
          <a:custGeom>
            <a:avLst/>
            <a:gdLst>
              <a:gd name="T0" fmla="*/ 2147483647 w 52"/>
              <a:gd name="T1" fmla="*/ 2147483647 h 42"/>
              <a:gd name="T2" fmla="*/ 2147483647 w 52"/>
              <a:gd name="T3" fmla="*/ 2147483647 h 42"/>
              <a:gd name="T4" fmla="*/ 2147483647 w 52"/>
              <a:gd name="T5" fmla="*/ 2147483647 h 42"/>
              <a:gd name="T6" fmla="*/ 2147483647 w 52"/>
              <a:gd name="T7" fmla="*/ 2147483647 h 42"/>
              <a:gd name="T8" fmla="*/ 2147483647 w 52"/>
              <a:gd name="T9" fmla="*/ 2147483647 h 42"/>
              <a:gd name="T10" fmla="*/ 2147483647 w 52"/>
              <a:gd name="T11" fmla="*/ 2147483647 h 42"/>
              <a:gd name="T12" fmla="*/ 0 w 52"/>
              <a:gd name="T13" fmla="*/ 2147483647 h 42"/>
              <a:gd name="T14" fmla="*/ 0 w 52"/>
              <a:gd name="T15" fmla="*/ 2147483647 h 42"/>
              <a:gd name="T16" fmla="*/ 0 w 52"/>
              <a:gd name="T17" fmla="*/ 2147483647 h 42"/>
              <a:gd name="T18" fmla="*/ 2147483647 w 52"/>
              <a:gd name="T19" fmla="*/ 2147483647 h 42"/>
              <a:gd name="T20" fmla="*/ 2147483647 w 52"/>
              <a:gd name="T21" fmla="*/ 2147483647 h 42"/>
              <a:gd name="T22" fmla="*/ 2147483647 w 52"/>
              <a:gd name="T23" fmla="*/ 2147483647 h 42"/>
              <a:gd name="T24" fmla="*/ 2147483647 w 52"/>
              <a:gd name="T25" fmla="*/ 2147483647 h 42"/>
              <a:gd name="T26" fmla="*/ 2147483647 w 52"/>
              <a:gd name="T27" fmla="*/ 2147483647 h 42"/>
              <a:gd name="T28" fmla="*/ 2147483647 w 52"/>
              <a:gd name="T29" fmla="*/ 2147483647 h 42"/>
              <a:gd name="T30" fmla="*/ 2147483647 w 52"/>
              <a:gd name="T31" fmla="*/ 2147483647 h 42"/>
              <a:gd name="T32" fmla="*/ 2147483647 w 52"/>
              <a:gd name="T33" fmla="*/ 2147483647 h 42"/>
              <a:gd name="T34" fmla="*/ 2147483647 w 52"/>
              <a:gd name="T35" fmla="*/ 2147483647 h 42"/>
              <a:gd name="T36" fmla="*/ 2147483647 w 52"/>
              <a:gd name="T37" fmla="*/ 2147483647 h 42"/>
              <a:gd name="T38" fmla="*/ 2147483647 w 52"/>
              <a:gd name="T39" fmla="*/ 2147483647 h 42"/>
              <a:gd name="T40" fmla="*/ 2147483647 w 52"/>
              <a:gd name="T41" fmla="*/ 2147483647 h 42"/>
              <a:gd name="T42" fmla="*/ 2147483647 w 52"/>
              <a:gd name="T43" fmla="*/ 2147483647 h 42"/>
              <a:gd name="T44" fmla="*/ 2147483647 w 52"/>
              <a:gd name="T45" fmla="*/ 2147483647 h 42"/>
              <a:gd name="T46" fmla="*/ 2147483647 w 52"/>
              <a:gd name="T47" fmla="*/ 2147483647 h 42"/>
              <a:gd name="T48" fmla="*/ 2147483647 w 52"/>
              <a:gd name="T49" fmla="*/ 2147483647 h 42"/>
              <a:gd name="T50" fmla="*/ 2147483647 w 52"/>
              <a:gd name="T51" fmla="*/ 2147483647 h 42"/>
              <a:gd name="T52" fmla="*/ 2147483647 w 52"/>
              <a:gd name="T53" fmla="*/ 2147483647 h 42"/>
              <a:gd name="T54" fmla="*/ 2147483647 w 52"/>
              <a:gd name="T55" fmla="*/ 2147483647 h 42"/>
              <a:gd name="T56" fmla="*/ 2147483647 w 52"/>
              <a:gd name="T57" fmla="*/ 2147483647 h 42"/>
              <a:gd name="T58" fmla="*/ 2147483647 w 52"/>
              <a:gd name="T59" fmla="*/ 2147483647 h 42"/>
              <a:gd name="T60" fmla="*/ 2147483647 w 52"/>
              <a:gd name="T61" fmla="*/ 2147483647 h 42"/>
              <a:gd name="T62" fmla="*/ 2147483647 w 52"/>
              <a:gd name="T63" fmla="*/ 2147483647 h 42"/>
              <a:gd name="T64" fmla="*/ 2147483647 w 52"/>
              <a:gd name="T65" fmla="*/ 0 h 42"/>
              <a:gd name="T66" fmla="*/ 2147483647 w 52"/>
              <a:gd name="T67" fmla="*/ 0 h 42"/>
              <a:gd name="T68" fmla="*/ 2147483647 w 52"/>
              <a:gd name="T69" fmla="*/ 0 h 42"/>
              <a:gd name="T70" fmla="*/ 2147483647 w 52"/>
              <a:gd name="T71" fmla="*/ 0 h 42"/>
              <a:gd name="T72" fmla="*/ 2147483647 w 52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2"/>
              <a:gd name="T112" fmla="*/ 0 h 42"/>
              <a:gd name="T113" fmla="*/ 52 w 52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2" h="42">
                <a:moveTo>
                  <a:pt x="18" y="2"/>
                </a:moveTo>
                <a:lnTo>
                  <a:pt x="18" y="2"/>
                </a:lnTo>
                <a:lnTo>
                  <a:pt x="12" y="4"/>
                </a:lnTo>
                <a:lnTo>
                  <a:pt x="8" y="8"/>
                </a:lnTo>
                <a:lnTo>
                  <a:pt x="4" y="12"/>
                </a:lnTo>
                <a:lnTo>
                  <a:pt x="2" y="16"/>
                </a:lnTo>
                <a:lnTo>
                  <a:pt x="0" y="20"/>
                </a:lnTo>
                <a:lnTo>
                  <a:pt x="0" y="24"/>
                </a:lnTo>
                <a:lnTo>
                  <a:pt x="0" y="30"/>
                </a:lnTo>
                <a:lnTo>
                  <a:pt x="2" y="34"/>
                </a:lnTo>
                <a:lnTo>
                  <a:pt x="4" y="38"/>
                </a:lnTo>
                <a:lnTo>
                  <a:pt x="8" y="42"/>
                </a:lnTo>
                <a:lnTo>
                  <a:pt x="12" y="42"/>
                </a:lnTo>
                <a:lnTo>
                  <a:pt x="18" y="42"/>
                </a:lnTo>
                <a:lnTo>
                  <a:pt x="22" y="42"/>
                </a:lnTo>
                <a:lnTo>
                  <a:pt x="28" y="42"/>
                </a:lnTo>
                <a:lnTo>
                  <a:pt x="34" y="40"/>
                </a:lnTo>
                <a:lnTo>
                  <a:pt x="40" y="38"/>
                </a:lnTo>
                <a:lnTo>
                  <a:pt x="44" y="36"/>
                </a:lnTo>
                <a:lnTo>
                  <a:pt x="48" y="32"/>
                </a:lnTo>
                <a:lnTo>
                  <a:pt x="50" y="30"/>
                </a:lnTo>
                <a:lnTo>
                  <a:pt x="52" y="28"/>
                </a:lnTo>
                <a:lnTo>
                  <a:pt x="52" y="24"/>
                </a:lnTo>
                <a:lnTo>
                  <a:pt x="52" y="20"/>
                </a:lnTo>
                <a:lnTo>
                  <a:pt x="52" y="16"/>
                </a:lnTo>
                <a:lnTo>
                  <a:pt x="50" y="12"/>
                </a:lnTo>
                <a:lnTo>
                  <a:pt x="48" y="8"/>
                </a:lnTo>
                <a:lnTo>
                  <a:pt x="46" y="4"/>
                </a:lnTo>
                <a:lnTo>
                  <a:pt x="40" y="2"/>
                </a:lnTo>
                <a:lnTo>
                  <a:pt x="36" y="0"/>
                </a:lnTo>
                <a:lnTo>
                  <a:pt x="32" y="0"/>
                </a:lnTo>
                <a:lnTo>
                  <a:pt x="28" y="0"/>
                </a:lnTo>
                <a:lnTo>
                  <a:pt x="22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8" name="Freeform 594"/>
          <p:cNvSpPr>
            <a:spLocks/>
          </p:cNvSpPr>
          <p:nvPr/>
        </p:nvSpPr>
        <p:spPr bwMode="auto">
          <a:xfrm>
            <a:off x="1482725" y="2501900"/>
            <a:ext cx="38100" cy="33338"/>
          </a:xfrm>
          <a:custGeom>
            <a:avLst/>
            <a:gdLst>
              <a:gd name="T0" fmla="*/ 2147483647 w 53"/>
              <a:gd name="T1" fmla="*/ 2147483647 h 42"/>
              <a:gd name="T2" fmla="*/ 2147483647 w 53"/>
              <a:gd name="T3" fmla="*/ 2147483647 h 42"/>
              <a:gd name="T4" fmla="*/ 2147483647 w 53"/>
              <a:gd name="T5" fmla="*/ 2147483647 h 42"/>
              <a:gd name="T6" fmla="*/ 2147483647 w 53"/>
              <a:gd name="T7" fmla="*/ 2147483647 h 42"/>
              <a:gd name="T8" fmla="*/ 2147483647 w 53"/>
              <a:gd name="T9" fmla="*/ 2147483647 h 42"/>
              <a:gd name="T10" fmla="*/ 2147483647 w 53"/>
              <a:gd name="T11" fmla="*/ 2147483647 h 42"/>
              <a:gd name="T12" fmla="*/ 0 w 53"/>
              <a:gd name="T13" fmla="*/ 2147483647 h 42"/>
              <a:gd name="T14" fmla="*/ 0 w 53"/>
              <a:gd name="T15" fmla="*/ 2147483647 h 42"/>
              <a:gd name="T16" fmla="*/ 0 w 53"/>
              <a:gd name="T17" fmla="*/ 2147483647 h 42"/>
              <a:gd name="T18" fmla="*/ 2147483647 w 53"/>
              <a:gd name="T19" fmla="*/ 2147483647 h 42"/>
              <a:gd name="T20" fmla="*/ 2147483647 w 53"/>
              <a:gd name="T21" fmla="*/ 2147483647 h 42"/>
              <a:gd name="T22" fmla="*/ 2147483647 w 53"/>
              <a:gd name="T23" fmla="*/ 2147483647 h 42"/>
              <a:gd name="T24" fmla="*/ 2147483647 w 53"/>
              <a:gd name="T25" fmla="*/ 2147483647 h 42"/>
              <a:gd name="T26" fmla="*/ 2147483647 w 53"/>
              <a:gd name="T27" fmla="*/ 2147483647 h 42"/>
              <a:gd name="T28" fmla="*/ 2147483647 w 53"/>
              <a:gd name="T29" fmla="*/ 2147483647 h 42"/>
              <a:gd name="T30" fmla="*/ 2147483647 w 53"/>
              <a:gd name="T31" fmla="*/ 2147483647 h 42"/>
              <a:gd name="T32" fmla="*/ 2147483647 w 53"/>
              <a:gd name="T33" fmla="*/ 2147483647 h 42"/>
              <a:gd name="T34" fmla="*/ 2147483647 w 53"/>
              <a:gd name="T35" fmla="*/ 2147483647 h 42"/>
              <a:gd name="T36" fmla="*/ 2147483647 w 53"/>
              <a:gd name="T37" fmla="*/ 2147483647 h 42"/>
              <a:gd name="T38" fmla="*/ 2147483647 w 53"/>
              <a:gd name="T39" fmla="*/ 2147483647 h 42"/>
              <a:gd name="T40" fmla="*/ 2147483647 w 53"/>
              <a:gd name="T41" fmla="*/ 2147483647 h 42"/>
              <a:gd name="T42" fmla="*/ 2147483647 w 53"/>
              <a:gd name="T43" fmla="*/ 2147483647 h 42"/>
              <a:gd name="T44" fmla="*/ 2147483647 w 53"/>
              <a:gd name="T45" fmla="*/ 2147483647 h 42"/>
              <a:gd name="T46" fmla="*/ 2147483647 w 53"/>
              <a:gd name="T47" fmla="*/ 2147483647 h 42"/>
              <a:gd name="T48" fmla="*/ 2147483647 w 53"/>
              <a:gd name="T49" fmla="*/ 2147483647 h 42"/>
              <a:gd name="T50" fmla="*/ 2147483647 w 53"/>
              <a:gd name="T51" fmla="*/ 2147483647 h 42"/>
              <a:gd name="T52" fmla="*/ 2147483647 w 53"/>
              <a:gd name="T53" fmla="*/ 2147483647 h 42"/>
              <a:gd name="T54" fmla="*/ 2147483647 w 53"/>
              <a:gd name="T55" fmla="*/ 2147483647 h 42"/>
              <a:gd name="T56" fmla="*/ 2147483647 w 53"/>
              <a:gd name="T57" fmla="*/ 2147483647 h 42"/>
              <a:gd name="T58" fmla="*/ 2147483647 w 53"/>
              <a:gd name="T59" fmla="*/ 2147483647 h 42"/>
              <a:gd name="T60" fmla="*/ 2147483647 w 53"/>
              <a:gd name="T61" fmla="*/ 2147483647 h 42"/>
              <a:gd name="T62" fmla="*/ 2147483647 w 53"/>
              <a:gd name="T63" fmla="*/ 2147483647 h 42"/>
              <a:gd name="T64" fmla="*/ 2147483647 w 53"/>
              <a:gd name="T65" fmla="*/ 0 h 42"/>
              <a:gd name="T66" fmla="*/ 2147483647 w 53"/>
              <a:gd name="T67" fmla="*/ 0 h 42"/>
              <a:gd name="T68" fmla="*/ 2147483647 w 53"/>
              <a:gd name="T69" fmla="*/ 0 h 42"/>
              <a:gd name="T70" fmla="*/ 2147483647 w 53"/>
              <a:gd name="T71" fmla="*/ 0 h 42"/>
              <a:gd name="T72" fmla="*/ 2147483647 w 53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3"/>
              <a:gd name="T112" fmla="*/ 0 h 42"/>
              <a:gd name="T113" fmla="*/ 53 w 53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3" h="42">
                <a:moveTo>
                  <a:pt x="17" y="2"/>
                </a:moveTo>
                <a:lnTo>
                  <a:pt x="17" y="2"/>
                </a:lnTo>
                <a:lnTo>
                  <a:pt x="11" y="4"/>
                </a:lnTo>
                <a:lnTo>
                  <a:pt x="7" y="8"/>
                </a:lnTo>
                <a:lnTo>
                  <a:pt x="4" y="12"/>
                </a:lnTo>
                <a:lnTo>
                  <a:pt x="2" y="16"/>
                </a:lnTo>
                <a:lnTo>
                  <a:pt x="0" y="20"/>
                </a:lnTo>
                <a:lnTo>
                  <a:pt x="0" y="24"/>
                </a:lnTo>
                <a:lnTo>
                  <a:pt x="0" y="30"/>
                </a:lnTo>
                <a:lnTo>
                  <a:pt x="2" y="34"/>
                </a:lnTo>
                <a:lnTo>
                  <a:pt x="4" y="38"/>
                </a:lnTo>
                <a:lnTo>
                  <a:pt x="7" y="40"/>
                </a:lnTo>
                <a:lnTo>
                  <a:pt x="11" y="42"/>
                </a:lnTo>
                <a:lnTo>
                  <a:pt x="17" y="42"/>
                </a:lnTo>
                <a:lnTo>
                  <a:pt x="23" y="42"/>
                </a:lnTo>
                <a:lnTo>
                  <a:pt x="29" y="40"/>
                </a:lnTo>
                <a:lnTo>
                  <a:pt x="33" y="40"/>
                </a:lnTo>
                <a:lnTo>
                  <a:pt x="39" y="38"/>
                </a:lnTo>
                <a:lnTo>
                  <a:pt x="43" y="34"/>
                </a:lnTo>
                <a:lnTo>
                  <a:pt x="47" y="32"/>
                </a:lnTo>
                <a:lnTo>
                  <a:pt x="49" y="30"/>
                </a:lnTo>
                <a:lnTo>
                  <a:pt x="51" y="26"/>
                </a:lnTo>
                <a:lnTo>
                  <a:pt x="53" y="24"/>
                </a:lnTo>
                <a:lnTo>
                  <a:pt x="53" y="20"/>
                </a:lnTo>
                <a:lnTo>
                  <a:pt x="51" y="16"/>
                </a:lnTo>
                <a:lnTo>
                  <a:pt x="49" y="12"/>
                </a:lnTo>
                <a:lnTo>
                  <a:pt x="47" y="8"/>
                </a:lnTo>
                <a:lnTo>
                  <a:pt x="45" y="4"/>
                </a:lnTo>
                <a:lnTo>
                  <a:pt x="41" y="2"/>
                </a:lnTo>
                <a:lnTo>
                  <a:pt x="35" y="0"/>
                </a:lnTo>
                <a:lnTo>
                  <a:pt x="31" y="0"/>
                </a:lnTo>
                <a:lnTo>
                  <a:pt x="27" y="0"/>
                </a:lnTo>
                <a:lnTo>
                  <a:pt x="23" y="0"/>
                </a:lnTo>
                <a:lnTo>
                  <a:pt x="17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49" name="Freeform 595"/>
          <p:cNvSpPr>
            <a:spLocks/>
          </p:cNvSpPr>
          <p:nvPr/>
        </p:nvSpPr>
        <p:spPr bwMode="auto">
          <a:xfrm>
            <a:off x="2301875" y="3013075"/>
            <a:ext cx="36513" cy="33338"/>
          </a:xfrm>
          <a:custGeom>
            <a:avLst/>
            <a:gdLst>
              <a:gd name="T0" fmla="*/ 2147483647 w 52"/>
              <a:gd name="T1" fmla="*/ 2147483647 h 42"/>
              <a:gd name="T2" fmla="*/ 2147483647 w 52"/>
              <a:gd name="T3" fmla="*/ 2147483647 h 42"/>
              <a:gd name="T4" fmla="*/ 2147483647 w 52"/>
              <a:gd name="T5" fmla="*/ 2147483647 h 42"/>
              <a:gd name="T6" fmla="*/ 2147483647 w 52"/>
              <a:gd name="T7" fmla="*/ 2147483647 h 42"/>
              <a:gd name="T8" fmla="*/ 2147483647 w 52"/>
              <a:gd name="T9" fmla="*/ 2147483647 h 42"/>
              <a:gd name="T10" fmla="*/ 2147483647 w 52"/>
              <a:gd name="T11" fmla="*/ 2147483647 h 42"/>
              <a:gd name="T12" fmla="*/ 0 w 52"/>
              <a:gd name="T13" fmla="*/ 2147483647 h 42"/>
              <a:gd name="T14" fmla="*/ 0 w 52"/>
              <a:gd name="T15" fmla="*/ 2147483647 h 42"/>
              <a:gd name="T16" fmla="*/ 0 w 52"/>
              <a:gd name="T17" fmla="*/ 2147483647 h 42"/>
              <a:gd name="T18" fmla="*/ 0 w 52"/>
              <a:gd name="T19" fmla="*/ 2147483647 h 42"/>
              <a:gd name="T20" fmla="*/ 0 w 52"/>
              <a:gd name="T21" fmla="*/ 2147483647 h 42"/>
              <a:gd name="T22" fmla="*/ 2147483647 w 52"/>
              <a:gd name="T23" fmla="*/ 2147483647 h 42"/>
              <a:gd name="T24" fmla="*/ 2147483647 w 52"/>
              <a:gd name="T25" fmla="*/ 2147483647 h 42"/>
              <a:gd name="T26" fmla="*/ 2147483647 w 52"/>
              <a:gd name="T27" fmla="*/ 2147483647 h 42"/>
              <a:gd name="T28" fmla="*/ 2147483647 w 52"/>
              <a:gd name="T29" fmla="*/ 2147483647 h 42"/>
              <a:gd name="T30" fmla="*/ 2147483647 w 52"/>
              <a:gd name="T31" fmla="*/ 2147483647 h 42"/>
              <a:gd name="T32" fmla="*/ 2147483647 w 52"/>
              <a:gd name="T33" fmla="*/ 2147483647 h 42"/>
              <a:gd name="T34" fmla="*/ 2147483647 w 52"/>
              <a:gd name="T35" fmla="*/ 2147483647 h 42"/>
              <a:gd name="T36" fmla="*/ 2147483647 w 52"/>
              <a:gd name="T37" fmla="*/ 2147483647 h 42"/>
              <a:gd name="T38" fmla="*/ 2147483647 w 52"/>
              <a:gd name="T39" fmla="*/ 2147483647 h 42"/>
              <a:gd name="T40" fmla="*/ 2147483647 w 52"/>
              <a:gd name="T41" fmla="*/ 2147483647 h 42"/>
              <a:gd name="T42" fmla="*/ 2147483647 w 52"/>
              <a:gd name="T43" fmla="*/ 2147483647 h 42"/>
              <a:gd name="T44" fmla="*/ 2147483647 w 52"/>
              <a:gd name="T45" fmla="*/ 2147483647 h 42"/>
              <a:gd name="T46" fmla="*/ 2147483647 w 52"/>
              <a:gd name="T47" fmla="*/ 2147483647 h 42"/>
              <a:gd name="T48" fmla="*/ 2147483647 w 52"/>
              <a:gd name="T49" fmla="*/ 2147483647 h 42"/>
              <a:gd name="T50" fmla="*/ 2147483647 w 52"/>
              <a:gd name="T51" fmla="*/ 2147483647 h 42"/>
              <a:gd name="T52" fmla="*/ 2147483647 w 52"/>
              <a:gd name="T53" fmla="*/ 2147483647 h 42"/>
              <a:gd name="T54" fmla="*/ 2147483647 w 52"/>
              <a:gd name="T55" fmla="*/ 2147483647 h 42"/>
              <a:gd name="T56" fmla="*/ 2147483647 w 52"/>
              <a:gd name="T57" fmla="*/ 2147483647 h 42"/>
              <a:gd name="T58" fmla="*/ 2147483647 w 52"/>
              <a:gd name="T59" fmla="*/ 2147483647 h 42"/>
              <a:gd name="T60" fmla="*/ 2147483647 w 52"/>
              <a:gd name="T61" fmla="*/ 2147483647 h 42"/>
              <a:gd name="T62" fmla="*/ 2147483647 w 52"/>
              <a:gd name="T63" fmla="*/ 2147483647 h 42"/>
              <a:gd name="T64" fmla="*/ 2147483647 w 52"/>
              <a:gd name="T65" fmla="*/ 0 h 42"/>
              <a:gd name="T66" fmla="*/ 2147483647 w 52"/>
              <a:gd name="T67" fmla="*/ 0 h 42"/>
              <a:gd name="T68" fmla="*/ 2147483647 w 52"/>
              <a:gd name="T69" fmla="*/ 0 h 42"/>
              <a:gd name="T70" fmla="*/ 2147483647 w 52"/>
              <a:gd name="T71" fmla="*/ 0 h 42"/>
              <a:gd name="T72" fmla="*/ 2147483647 w 52"/>
              <a:gd name="T73" fmla="*/ 2147483647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2"/>
              <a:gd name="T112" fmla="*/ 0 h 42"/>
              <a:gd name="T113" fmla="*/ 52 w 52"/>
              <a:gd name="T114" fmla="*/ 42 h 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2" h="42">
                <a:moveTo>
                  <a:pt x="18" y="2"/>
                </a:moveTo>
                <a:lnTo>
                  <a:pt x="18" y="2"/>
                </a:lnTo>
                <a:lnTo>
                  <a:pt x="12" y="4"/>
                </a:lnTo>
                <a:lnTo>
                  <a:pt x="8" y="8"/>
                </a:lnTo>
                <a:lnTo>
                  <a:pt x="4" y="12"/>
                </a:lnTo>
                <a:lnTo>
                  <a:pt x="2" y="16"/>
                </a:lnTo>
                <a:lnTo>
                  <a:pt x="0" y="20"/>
                </a:lnTo>
                <a:lnTo>
                  <a:pt x="0" y="24"/>
                </a:lnTo>
                <a:lnTo>
                  <a:pt x="0" y="30"/>
                </a:lnTo>
                <a:lnTo>
                  <a:pt x="0" y="34"/>
                </a:lnTo>
                <a:lnTo>
                  <a:pt x="4" y="38"/>
                </a:lnTo>
                <a:lnTo>
                  <a:pt x="6" y="42"/>
                </a:lnTo>
                <a:lnTo>
                  <a:pt x="12" y="42"/>
                </a:lnTo>
                <a:lnTo>
                  <a:pt x="18" y="42"/>
                </a:lnTo>
                <a:lnTo>
                  <a:pt x="22" y="42"/>
                </a:lnTo>
                <a:lnTo>
                  <a:pt x="28" y="42"/>
                </a:lnTo>
                <a:lnTo>
                  <a:pt x="34" y="40"/>
                </a:lnTo>
                <a:lnTo>
                  <a:pt x="38" y="38"/>
                </a:lnTo>
                <a:lnTo>
                  <a:pt x="44" y="34"/>
                </a:lnTo>
                <a:lnTo>
                  <a:pt x="48" y="32"/>
                </a:lnTo>
                <a:lnTo>
                  <a:pt x="50" y="30"/>
                </a:lnTo>
                <a:lnTo>
                  <a:pt x="52" y="28"/>
                </a:lnTo>
                <a:lnTo>
                  <a:pt x="52" y="24"/>
                </a:lnTo>
                <a:lnTo>
                  <a:pt x="52" y="20"/>
                </a:lnTo>
                <a:lnTo>
                  <a:pt x="52" y="16"/>
                </a:lnTo>
                <a:lnTo>
                  <a:pt x="50" y="12"/>
                </a:lnTo>
                <a:lnTo>
                  <a:pt x="48" y="8"/>
                </a:lnTo>
                <a:lnTo>
                  <a:pt x="44" y="4"/>
                </a:lnTo>
                <a:lnTo>
                  <a:pt x="40" y="2"/>
                </a:lnTo>
                <a:lnTo>
                  <a:pt x="36" y="0"/>
                </a:lnTo>
                <a:lnTo>
                  <a:pt x="32" y="0"/>
                </a:lnTo>
                <a:lnTo>
                  <a:pt x="26" y="0"/>
                </a:lnTo>
                <a:lnTo>
                  <a:pt x="22" y="0"/>
                </a:lnTo>
                <a:lnTo>
                  <a:pt x="18" y="2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0" name="Freeform 596"/>
          <p:cNvSpPr>
            <a:spLocks/>
          </p:cNvSpPr>
          <p:nvPr/>
        </p:nvSpPr>
        <p:spPr bwMode="auto">
          <a:xfrm>
            <a:off x="1435100" y="3413125"/>
            <a:ext cx="38100" cy="31750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0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0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2" y="32"/>
                </a:lnTo>
                <a:lnTo>
                  <a:pt x="48" y="34"/>
                </a:lnTo>
                <a:lnTo>
                  <a:pt x="44" y="38"/>
                </a:lnTo>
                <a:lnTo>
                  <a:pt x="38" y="38"/>
                </a:lnTo>
                <a:lnTo>
                  <a:pt x="32" y="40"/>
                </a:lnTo>
                <a:lnTo>
                  <a:pt x="26" y="42"/>
                </a:lnTo>
                <a:lnTo>
                  <a:pt x="20" y="42"/>
                </a:lnTo>
                <a:lnTo>
                  <a:pt x="12" y="40"/>
                </a:lnTo>
                <a:lnTo>
                  <a:pt x="4" y="38"/>
                </a:lnTo>
                <a:lnTo>
                  <a:pt x="0" y="32"/>
                </a:lnTo>
                <a:lnTo>
                  <a:pt x="0" y="22"/>
                </a:lnTo>
                <a:lnTo>
                  <a:pt x="0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0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1" name="Freeform 597"/>
          <p:cNvSpPr>
            <a:spLocks/>
          </p:cNvSpPr>
          <p:nvPr/>
        </p:nvSpPr>
        <p:spPr bwMode="auto">
          <a:xfrm>
            <a:off x="2105025" y="3305175"/>
            <a:ext cx="39688" cy="33338"/>
          </a:xfrm>
          <a:custGeom>
            <a:avLst/>
            <a:gdLst>
              <a:gd name="T0" fmla="*/ 2147483647 w 56"/>
              <a:gd name="T1" fmla="*/ 0 h 42"/>
              <a:gd name="T2" fmla="*/ 2147483647 w 56"/>
              <a:gd name="T3" fmla="*/ 0 h 42"/>
              <a:gd name="T4" fmla="*/ 2147483647 w 56"/>
              <a:gd name="T5" fmla="*/ 0 h 42"/>
              <a:gd name="T6" fmla="*/ 2147483647 w 56"/>
              <a:gd name="T7" fmla="*/ 2147483647 h 42"/>
              <a:gd name="T8" fmla="*/ 2147483647 w 56"/>
              <a:gd name="T9" fmla="*/ 2147483647 h 42"/>
              <a:gd name="T10" fmla="*/ 2147483647 w 56"/>
              <a:gd name="T11" fmla="*/ 2147483647 h 42"/>
              <a:gd name="T12" fmla="*/ 2147483647 w 56"/>
              <a:gd name="T13" fmla="*/ 2147483647 h 42"/>
              <a:gd name="T14" fmla="*/ 2147483647 w 56"/>
              <a:gd name="T15" fmla="*/ 2147483647 h 42"/>
              <a:gd name="T16" fmla="*/ 2147483647 w 56"/>
              <a:gd name="T17" fmla="*/ 2147483647 h 42"/>
              <a:gd name="T18" fmla="*/ 2147483647 w 56"/>
              <a:gd name="T19" fmla="*/ 2147483647 h 42"/>
              <a:gd name="T20" fmla="*/ 2147483647 w 56"/>
              <a:gd name="T21" fmla="*/ 2147483647 h 42"/>
              <a:gd name="T22" fmla="*/ 2147483647 w 56"/>
              <a:gd name="T23" fmla="*/ 2147483647 h 42"/>
              <a:gd name="T24" fmla="*/ 2147483647 w 56"/>
              <a:gd name="T25" fmla="*/ 2147483647 h 42"/>
              <a:gd name="T26" fmla="*/ 2147483647 w 56"/>
              <a:gd name="T27" fmla="*/ 2147483647 h 42"/>
              <a:gd name="T28" fmla="*/ 2147483647 w 56"/>
              <a:gd name="T29" fmla="*/ 2147483647 h 42"/>
              <a:gd name="T30" fmla="*/ 2147483647 w 56"/>
              <a:gd name="T31" fmla="*/ 2147483647 h 42"/>
              <a:gd name="T32" fmla="*/ 2147483647 w 56"/>
              <a:gd name="T33" fmla="*/ 2147483647 h 42"/>
              <a:gd name="T34" fmla="*/ 2147483647 w 56"/>
              <a:gd name="T35" fmla="*/ 2147483647 h 42"/>
              <a:gd name="T36" fmla="*/ 2147483647 w 56"/>
              <a:gd name="T37" fmla="*/ 2147483647 h 42"/>
              <a:gd name="T38" fmla="*/ 2147483647 w 56"/>
              <a:gd name="T39" fmla="*/ 2147483647 h 42"/>
              <a:gd name="T40" fmla="*/ 2147483647 w 56"/>
              <a:gd name="T41" fmla="*/ 2147483647 h 42"/>
              <a:gd name="T42" fmla="*/ 2147483647 w 56"/>
              <a:gd name="T43" fmla="*/ 2147483647 h 42"/>
              <a:gd name="T44" fmla="*/ 2147483647 w 56"/>
              <a:gd name="T45" fmla="*/ 2147483647 h 42"/>
              <a:gd name="T46" fmla="*/ 0 w 56"/>
              <a:gd name="T47" fmla="*/ 2147483647 h 42"/>
              <a:gd name="T48" fmla="*/ 0 w 56"/>
              <a:gd name="T49" fmla="*/ 2147483647 h 42"/>
              <a:gd name="T50" fmla="*/ 2147483647 w 56"/>
              <a:gd name="T51" fmla="*/ 2147483647 h 42"/>
              <a:gd name="T52" fmla="*/ 2147483647 w 56"/>
              <a:gd name="T53" fmla="*/ 2147483647 h 42"/>
              <a:gd name="T54" fmla="*/ 2147483647 w 56"/>
              <a:gd name="T55" fmla="*/ 2147483647 h 42"/>
              <a:gd name="T56" fmla="*/ 2147483647 w 56"/>
              <a:gd name="T57" fmla="*/ 2147483647 h 42"/>
              <a:gd name="T58" fmla="*/ 2147483647 w 56"/>
              <a:gd name="T59" fmla="*/ 2147483647 h 42"/>
              <a:gd name="T60" fmla="*/ 2147483647 w 56"/>
              <a:gd name="T61" fmla="*/ 2147483647 h 42"/>
              <a:gd name="T62" fmla="*/ 2147483647 w 56"/>
              <a:gd name="T63" fmla="*/ 0 h 42"/>
              <a:gd name="T64" fmla="*/ 2147483647 w 56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6"/>
              <a:gd name="T100" fmla="*/ 0 h 42"/>
              <a:gd name="T101" fmla="*/ 56 w 56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6" h="42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2" y="4"/>
                </a:lnTo>
                <a:lnTo>
                  <a:pt x="48" y="6"/>
                </a:lnTo>
                <a:lnTo>
                  <a:pt x="50" y="10"/>
                </a:lnTo>
                <a:lnTo>
                  <a:pt x="54" y="14"/>
                </a:lnTo>
                <a:lnTo>
                  <a:pt x="54" y="18"/>
                </a:lnTo>
                <a:lnTo>
                  <a:pt x="56" y="22"/>
                </a:lnTo>
                <a:lnTo>
                  <a:pt x="54" y="26"/>
                </a:lnTo>
                <a:lnTo>
                  <a:pt x="52" y="30"/>
                </a:lnTo>
                <a:lnTo>
                  <a:pt x="48" y="34"/>
                </a:lnTo>
                <a:lnTo>
                  <a:pt x="44" y="36"/>
                </a:lnTo>
                <a:lnTo>
                  <a:pt x="38" y="38"/>
                </a:lnTo>
                <a:lnTo>
                  <a:pt x="32" y="40"/>
                </a:lnTo>
                <a:lnTo>
                  <a:pt x="28" y="42"/>
                </a:lnTo>
                <a:lnTo>
                  <a:pt x="22" y="42"/>
                </a:lnTo>
                <a:lnTo>
                  <a:pt x="12" y="40"/>
                </a:lnTo>
                <a:lnTo>
                  <a:pt x="4" y="36"/>
                </a:lnTo>
                <a:lnTo>
                  <a:pt x="2" y="30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2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2" name="Freeform 598"/>
          <p:cNvSpPr>
            <a:spLocks/>
          </p:cNvSpPr>
          <p:nvPr/>
        </p:nvSpPr>
        <p:spPr bwMode="auto">
          <a:xfrm>
            <a:off x="2560638" y="2720975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2147483647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0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0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2147483647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2"/>
                </a:lnTo>
                <a:lnTo>
                  <a:pt x="38" y="2"/>
                </a:lnTo>
                <a:lnTo>
                  <a:pt x="42" y="4"/>
                </a:lnTo>
                <a:lnTo>
                  <a:pt x="46" y="6"/>
                </a:lnTo>
                <a:lnTo>
                  <a:pt x="50" y="10"/>
                </a:lnTo>
                <a:lnTo>
                  <a:pt x="52" y="14"/>
                </a:lnTo>
                <a:lnTo>
                  <a:pt x="54" y="18"/>
                </a:lnTo>
                <a:lnTo>
                  <a:pt x="54" y="22"/>
                </a:lnTo>
                <a:lnTo>
                  <a:pt x="54" y="28"/>
                </a:lnTo>
                <a:lnTo>
                  <a:pt x="52" y="32"/>
                </a:lnTo>
                <a:lnTo>
                  <a:pt x="48" y="34"/>
                </a:lnTo>
                <a:lnTo>
                  <a:pt x="44" y="38"/>
                </a:lnTo>
                <a:lnTo>
                  <a:pt x="38" y="40"/>
                </a:lnTo>
                <a:lnTo>
                  <a:pt x="32" y="40"/>
                </a:lnTo>
                <a:lnTo>
                  <a:pt x="26" y="42"/>
                </a:lnTo>
                <a:lnTo>
                  <a:pt x="20" y="42"/>
                </a:lnTo>
                <a:lnTo>
                  <a:pt x="12" y="40"/>
                </a:lnTo>
                <a:lnTo>
                  <a:pt x="4" y="38"/>
                </a:lnTo>
                <a:lnTo>
                  <a:pt x="0" y="32"/>
                </a:lnTo>
                <a:lnTo>
                  <a:pt x="0" y="22"/>
                </a:lnTo>
                <a:lnTo>
                  <a:pt x="0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0" y="2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3" name="Freeform 599"/>
          <p:cNvSpPr>
            <a:spLocks/>
          </p:cNvSpPr>
          <p:nvPr/>
        </p:nvSpPr>
        <p:spPr bwMode="auto">
          <a:xfrm>
            <a:off x="2092325" y="4848225"/>
            <a:ext cx="38100" cy="33338"/>
          </a:xfrm>
          <a:custGeom>
            <a:avLst/>
            <a:gdLst>
              <a:gd name="T0" fmla="*/ 2147483647 w 54"/>
              <a:gd name="T1" fmla="*/ 0 h 42"/>
              <a:gd name="T2" fmla="*/ 2147483647 w 54"/>
              <a:gd name="T3" fmla="*/ 0 h 42"/>
              <a:gd name="T4" fmla="*/ 2147483647 w 54"/>
              <a:gd name="T5" fmla="*/ 0 h 42"/>
              <a:gd name="T6" fmla="*/ 2147483647 w 54"/>
              <a:gd name="T7" fmla="*/ 2147483647 h 42"/>
              <a:gd name="T8" fmla="*/ 2147483647 w 54"/>
              <a:gd name="T9" fmla="*/ 2147483647 h 42"/>
              <a:gd name="T10" fmla="*/ 2147483647 w 54"/>
              <a:gd name="T11" fmla="*/ 2147483647 h 42"/>
              <a:gd name="T12" fmla="*/ 2147483647 w 54"/>
              <a:gd name="T13" fmla="*/ 2147483647 h 42"/>
              <a:gd name="T14" fmla="*/ 2147483647 w 54"/>
              <a:gd name="T15" fmla="*/ 2147483647 h 42"/>
              <a:gd name="T16" fmla="*/ 2147483647 w 54"/>
              <a:gd name="T17" fmla="*/ 2147483647 h 42"/>
              <a:gd name="T18" fmla="*/ 2147483647 w 54"/>
              <a:gd name="T19" fmla="*/ 2147483647 h 42"/>
              <a:gd name="T20" fmla="*/ 2147483647 w 54"/>
              <a:gd name="T21" fmla="*/ 2147483647 h 42"/>
              <a:gd name="T22" fmla="*/ 2147483647 w 54"/>
              <a:gd name="T23" fmla="*/ 2147483647 h 42"/>
              <a:gd name="T24" fmla="*/ 2147483647 w 54"/>
              <a:gd name="T25" fmla="*/ 2147483647 h 42"/>
              <a:gd name="T26" fmla="*/ 2147483647 w 54"/>
              <a:gd name="T27" fmla="*/ 2147483647 h 42"/>
              <a:gd name="T28" fmla="*/ 2147483647 w 54"/>
              <a:gd name="T29" fmla="*/ 2147483647 h 42"/>
              <a:gd name="T30" fmla="*/ 2147483647 w 54"/>
              <a:gd name="T31" fmla="*/ 2147483647 h 42"/>
              <a:gd name="T32" fmla="*/ 2147483647 w 54"/>
              <a:gd name="T33" fmla="*/ 2147483647 h 42"/>
              <a:gd name="T34" fmla="*/ 2147483647 w 54"/>
              <a:gd name="T35" fmla="*/ 2147483647 h 42"/>
              <a:gd name="T36" fmla="*/ 2147483647 w 54"/>
              <a:gd name="T37" fmla="*/ 2147483647 h 42"/>
              <a:gd name="T38" fmla="*/ 2147483647 w 54"/>
              <a:gd name="T39" fmla="*/ 2147483647 h 42"/>
              <a:gd name="T40" fmla="*/ 2147483647 w 54"/>
              <a:gd name="T41" fmla="*/ 2147483647 h 42"/>
              <a:gd name="T42" fmla="*/ 2147483647 w 54"/>
              <a:gd name="T43" fmla="*/ 2147483647 h 42"/>
              <a:gd name="T44" fmla="*/ 2147483647 w 54"/>
              <a:gd name="T45" fmla="*/ 2147483647 h 42"/>
              <a:gd name="T46" fmla="*/ 0 w 54"/>
              <a:gd name="T47" fmla="*/ 2147483647 h 42"/>
              <a:gd name="T48" fmla="*/ 0 w 54"/>
              <a:gd name="T49" fmla="*/ 2147483647 h 42"/>
              <a:gd name="T50" fmla="*/ 2147483647 w 54"/>
              <a:gd name="T51" fmla="*/ 2147483647 h 42"/>
              <a:gd name="T52" fmla="*/ 2147483647 w 54"/>
              <a:gd name="T53" fmla="*/ 2147483647 h 42"/>
              <a:gd name="T54" fmla="*/ 2147483647 w 54"/>
              <a:gd name="T55" fmla="*/ 2147483647 h 42"/>
              <a:gd name="T56" fmla="*/ 2147483647 w 54"/>
              <a:gd name="T57" fmla="*/ 2147483647 h 42"/>
              <a:gd name="T58" fmla="*/ 2147483647 w 54"/>
              <a:gd name="T59" fmla="*/ 2147483647 h 42"/>
              <a:gd name="T60" fmla="*/ 2147483647 w 54"/>
              <a:gd name="T61" fmla="*/ 2147483647 h 42"/>
              <a:gd name="T62" fmla="*/ 2147483647 w 54"/>
              <a:gd name="T63" fmla="*/ 0 h 42"/>
              <a:gd name="T64" fmla="*/ 2147483647 w 54"/>
              <a:gd name="T65" fmla="*/ 0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"/>
              <a:gd name="T100" fmla="*/ 0 h 42"/>
              <a:gd name="T101" fmla="*/ 54 w 54"/>
              <a:gd name="T102" fmla="*/ 42 h 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" h="42">
                <a:moveTo>
                  <a:pt x="26" y="0"/>
                </a:moveTo>
                <a:lnTo>
                  <a:pt x="26" y="0"/>
                </a:lnTo>
                <a:lnTo>
                  <a:pt x="32" y="0"/>
                </a:lnTo>
                <a:lnTo>
                  <a:pt x="38" y="2"/>
                </a:lnTo>
                <a:lnTo>
                  <a:pt x="42" y="4"/>
                </a:lnTo>
                <a:lnTo>
                  <a:pt x="48" y="6"/>
                </a:lnTo>
                <a:lnTo>
                  <a:pt x="50" y="10"/>
                </a:lnTo>
                <a:lnTo>
                  <a:pt x="54" y="14"/>
                </a:lnTo>
                <a:lnTo>
                  <a:pt x="54" y="18"/>
                </a:lnTo>
                <a:lnTo>
                  <a:pt x="54" y="22"/>
                </a:lnTo>
                <a:lnTo>
                  <a:pt x="54" y="26"/>
                </a:lnTo>
                <a:lnTo>
                  <a:pt x="52" y="30"/>
                </a:lnTo>
                <a:lnTo>
                  <a:pt x="48" y="34"/>
                </a:lnTo>
                <a:lnTo>
                  <a:pt x="44" y="36"/>
                </a:lnTo>
                <a:lnTo>
                  <a:pt x="38" y="38"/>
                </a:lnTo>
                <a:lnTo>
                  <a:pt x="34" y="40"/>
                </a:lnTo>
                <a:lnTo>
                  <a:pt x="28" y="42"/>
                </a:lnTo>
                <a:lnTo>
                  <a:pt x="22" y="42"/>
                </a:lnTo>
                <a:lnTo>
                  <a:pt x="12" y="40"/>
                </a:lnTo>
                <a:lnTo>
                  <a:pt x="6" y="36"/>
                </a:lnTo>
                <a:lnTo>
                  <a:pt x="2" y="30"/>
                </a:lnTo>
                <a:lnTo>
                  <a:pt x="0" y="22"/>
                </a:lnTo>
                <a:lnTo>
                  <a:pt x="2" y="18"/>
                </a:lnTo>
                <a:lnTo>
                  <a:pt x="2" y="14"/>
                </a:lnTo>
                <a:lnTo>
                  <a:pt x="4" y="10"/>
                </a:lnTo>
                <a:lnTo>
                  <a:pt x="8" y="6"/>
                </a:lnTo>
                <a:lnTo>
                  <a:pt x="12" y="4"/>
                </a:lnTo>
                <a:lnTo>
                  <a:pt x="16" y="2"/>
                </a:lnTo>
                <a:lnTo>
                  <a:pt x="22" y="0"/>
                </a:lnTo>
                <a:lnTo>
                  <a:pt x="2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4" name="Freeform 600"/>
          <p:cNvSpPr>
            <a:spLocks/>
          </p:cNvSpPr>
          <p:nvPr/>
        </p:nvSpPr>
        <p:spPr bwMode="auto">
          <a:xfrm>
            <a:off x="1903413" y="4543425"/>
            <a:ext cx="30162" cy="60325"/>
          </a:xfrm>
          <a:custGeom>
            <a:avLst/>
            <a:gdLst>
              <a:gd name="T0" fmla="*/ 2147483647 w 42"/>
              <a:gd name="T1" fmla="*/ 0 h 76"/>
              <a:gd name="T2" fmla="*/ 2147483647 w 42"/>
              <a:gd name="T3" fmla="*/ 0 h 76"/>
              <a:gd name="T4" fmla="*/ 2147483647 w 42"/>
              <a:gd name="T5" fmla="*/ 2147483647 h 76"/>
              <a:gd name="T6" fmla="*/ 2147483647 w 42"/>
              <a:gd name="T7" fmla="*/ 2147483647 h 76"/>
              <a:gd name="T8" fmla="*/ 2147483647 w 42"/>
              <a:gd name="T9" fmla="*/ 2147483647 h 76"/>
              <a:gd name="T10" fmla="*/ 2147483647 w 42"/>
              <a:gd name="T11" fmla="*/ 2147483647 h 76"/>
              <a:gd name="T12" fmla="*/ 2147483647 w 42"/>
              <a:gd name="T13" fmla="*/ 2147483647 h 76"/>
              <a:gd name="T14" fmla="*/ 2147483647 w 42"/>
              <a:gd name="T15" fmla="*/ 2147483647 h 76"/>
              <a:gd name="T16" fmla="*/ 2147483647 w 42"/>
              <a:gd name="T17" fmla="*/ 2147483647 h 76"/>
              <a:gd name="T18" fmla="*/ 2147483647 w 42"/>
              <a:gd name="T19" fmla="*/ 2147483647 h 76"/>
              <a:gd name="T20" fmla="*/ 2147483647 w 42"/>
              <a:gd name="T21" fmla="*/ 2147483647 h 76"/>
              <a:gd name="T22" fmla="*/ 2147483647 w 42"/>
              <a:gd name="T23" fmla="*/ 2147483647 h 76"/>
              <a:gd name="T24" fmla="*/ 2147483647 w 42"/>
              <a:gd name="T25" fmla="*/ 2147483647 h 76"/>
              <a:gd name="T26" fmla="*/ 2147483647 w 42"/>
              <a:gd name="T27" fmla="*/ 2147483647 h 76"/>
              <a:gd name="T28" fmla="*/ 2147483647 w 42"/>
              <a:gd name="T29" fmla="*/ 2147483647 h 76"/>
              <a:gd name="T30" fmla="*/ 2147483647 w 42"/>
              <a:gd name="T31" fmla="*/ 2147483647 h 76"/>
              <a:gd name="T32" fmla="*/ 2147483647 w 42"/>
              <a:gd name="T33" fmla="*/ 2147483647 h 76"/>
              <a:gd name="T34" fmla="*/ 2147483647 w 42"/>
              <a:gd name="T35" fmla="*/ 2147483647 h 76"/>
              <a:gd name="T36" fmla="*/ 2147483647 w 42"/>
              <a:gd name="T37" fmla="*/ 2147483647 h 76"/>
              <a:gd name="T38" fmla="*/ 2147483647 w 42"/>
              <a:gd name="T39" fmla="*/ 2147483647 h 76"/>
              <a:gd name="T40" fmla="*/ 2147483647 w 42"/>
              <a:gd name="T41" fmla="*/ 2147483647 h 76"/>
              <a:gd name="T42" fmla="*/ 2147483647 w 42"/>
              <a:gd name="T43" fmla="*/ 2147483647 h 76"/>
              <a:gd name="T44" fmla="*/ 2147483647 w 42"/>
              <a:gd name="T45" fmla="*/ 2147483647 h 76"/>
              <a:gd name="T46" fmla="*/ 2147483647 w 42"/>
              <a:gd name="T47" fmla="*/ 2147483647 h 76"/>
              <a:gd name="T48" fmla="*/ 2147483647 w 42"/>
              <a:gd name="T49" fmla="*/ 2147483647 h 76"/>
              <a:gd name="T50" fmla="*/ 2147483647 w 42"/>
              <a:gd name="T51" fmla="*/ 2147483647 h 76"/>
              <a:gd name="T52" fmla="*/ 0 w 42"/>
              <a:gd name="T53" fmla="*/ 2147483647 h 76"/>
              <a:gd name="T54" fmla="*/ 0 w 42"/>
              <a:gd name="T55" fmla="*/ 2147483647 h 76"/>
              <a:gd name="T56" fmla="*/ 0 w 42"/>
              <a:gd name="T57" fmla="*/ 2147483647 h 76"/>
              <a:gd name="T58" fmla="*/ 0 w 42"/>
              <a:gd name="T59" fmla="*/ 2147483647 h 76"/>
              <a:gd name="T60" fmla="*/ 0 w 42"/>
              <a:gd name="T61" fmla="*/ 2147483647 h 76"/>
              <a:gd name="T62" fmla="*/ 0 w 42"/>
              <a:gd name="T63" fmla="*/ 2147483647 h 76"/>
              <a:gd name="T64" fmla="*/ 0 w 42"/>
              <a:gd name="T65" fmla="*/ 2147483647 h 76"/>
              <a:gd name="T66" fmla="*/ 2147483647 w 42"/>
              <a:gd name="T67" fmla="*/ 2147483647 h 76"/>
              <a:gd name="T68" fmla="*/ 2147483647 w 42"/>
              <a:gd name="T69" fmla="*/ 2147483647 h 76"/>
              <a:gd name="T70" fmla="*/ 2147483647 w 42"/>
              <a:gd name="T71" fmla="*/ 2147483647 h 76"/>
              <a:gd name="T72" fmla="*/ 2147483647 w 42"/>
              <a:gd name="T73" fmla="*/ 0 h 7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2"/>
              <a:gd name="T112" fmla="*/ 0 h 76"/>
              <a:gd name="T113" fmla="*/ 42 w 42"/>
              <a:gd name="T114" fmla="*/ 76 h 7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2" h="76">
                <a:moveTo>
                  <a:pt x="10" y="0"/>
                </a:moveTo>
                <a:lnTo>
                  <a:pt x="10" y="0"/>
                </a:lnTo>
                <a:lnTo>
                  <a:pt x="16" y="2"/>
                </a:lnTo>
                <a:lnTo>
                  <a:pt x="20" y="6"/>
                </a:lnTo>
                <a:lnTo>
                  <a:pt x="26" y="12"/>
                </a:lnTo>
                <a:lnTo>
                  <a:pt x="30" y="20"/>
                </a:lnTo>
                <a:lnTo>
                  <a:pt x="36" y="28"/>
                </a:lnTo>
                <a:lnTo>
                  <a:pt x="40" y="36"/>
                </a:lnTo>
                <a:lnTo>
                  <a:pt x="42" y="44"/>
                </a:lnTo>
                <a:lnTo>
                  <a:pt x="42" y="50"/>
                </a:lnTo>
                <a:lnTo>
                  <a:pt x="42" y="56"/>
                </a:lnTo>
                <a:lnTo>
                  <a:pt x="42" y="60"/>
                </a:lnTo>
                <a:lnTo>
                  <a:pt x="40" y="64"/>
                </a:lnTo>
                <a:lnTo>
                  <a:pt x="36" y="68"/>
                </a:lnTo>
                <a:lnTo>
                  <a:pt x="34" y="72"/>
                </a:lnTo>
                <a:lnTo>
                  <a:pt x="30" y="74"/>
                </a:lnTo>
                <a:lnTo>
                  <a:pt x="24" y="76"/>
                </a:lnTo>
                <a:lnTo>
                  <a:pt x="20" y="76"/>
                </a:lnTo>
                <a:lnTo>
                  <a:pt x="16" y="76"/>
                </a:lnTo>
                <a:lnTo>
                  <a:pt x="12" y="74"/>
                </a:lnTo>
                <a:lnTo>
                  <a:pt x="10" y="72"/>
                </a:lnTo>
                <a:lnTo>
                  <a:pt x="6" y="68"/>
                </a:lnTo>
                <a:lnTo>
                  <a:pt x="4" y="64"/>
                </a:lnTo>
                <a:lnTo>
                  <a:pt x="2" y="60"/>
                </a:lnTo>
                <a:lnTo>
                  <a:pt x="0" y="56"/>
                </a:lnTo>
                <a:lnTo>
                  <a:pt x="0" y="50"/>
                </a:lnTo>
                <a:lnTo>
                  <a:pt x="0" y="44"/>
                </a:lnTo>
                <a:lnTo>
                  <a:pt x="0" y="36"/>
                </a:lnTo>
                <a:lnTo>
                  <a:pt x="0" y="28"/>
                </a:lnTo>
                <a:lnTo>
                  <a:pt x="0" y="20"/>
                </a:lnTo>
                <a:lnTo>
                  <a:pt x="2" y="12"/>
                </a:lnTo>
                <a:lnTo>
                  <a:pt x="4" y="6"/>
                </a:lnTo>
                <a:lnTo>
                  <a:pt x="6" y="2"/>
                </a:lnTo>
                <a:lnTo>
                  <a:pt x="1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5" name="Freeform 601"/>
          <p:cNvSpPr>
            <a:spLocks/>
          </p:cNvSpPr>
          <p:nvPr/>
        </p:nvSpPr>
        <p:spPr bwMode="auto">
          <a:xfrm>
            <a:off x="2386013" y="4645025"/>
            <a:ext cx="30162" cy="61913"/>
          </a:xfrm>
          <a:custGeom>
            <a:avLst/>
            <a:gdLst>
              <a:gd name="T0" fmla="*/ 2147483647 w 42"/>
              <a:gd name="T1" fmla="*/ 0 h 78"/>
              <a:gd name="T2" fmla="*/ 2147483647 w 42"/>
              <a:gd name="T3" fmla="*/ 0 h 78"/>
              <a:gd name="T4" fmla="*/ 2147483647 w 42"/>
              <a:gd name="T5" fmla="*/ 2147483647 h 78"/>
              <a:gd name="T6" fmla="*/ 2147483647 w 42"/>
              <a:gd name="T7" fmla="*/ 2147483647 h 78"/>
              <a:gd name="T8" fmla="*/ 2147483647 w 42"/>
              <a:gd name="T9" fmla="*/ 2147483647 h 78"/>
              <a:gd name="T10" fmla="*/ 2147483647 w 42"/>
              <a:gd name="T11" fmla="*/ 2147483647 h 78"/>
              <a:gd name="T12" fmla="*/ 2147483647 w 42"/>
              <a:gd name="T13" fmla="*/ 2147483647 h 78"/>
              <a:gd name="T14" fmla="*/ 2147483647 w 42"/>
              <a:gd name="T15" fmla="*/ 2147483647 h 78"/>
              <a:gd name="T16" fmla="*/ 2147483647 w 42"/>
              <a:gd name="T17" fmla="*/ 2147483647 h 78"/>
              <a:gd name="T18" fmla="*/ 2147483647 w 42"/>
              <a:gd name="T19" fmla="*/ 2147483647 h 78"/>
              <a:gd name="T20" fmla="*/ 2147483647 w 42"/>
              <a:gd name="T21" fmla="*/ 2147483647 h 78"/>
              <a:gd name="T22" fmla="*/ 2147483647 w 42"/>
              <a:gd name="T23" fmla="*/ 2147483647 h 78"/>
              <a:gd name="T24" fmla="*/ 2147483647 w 42"/>
              <a:gd name="T25" fmla="*/ 2147483647 h 78"/>
              <a:gd name="T26" fmla="*/ 2147483647 w 42"/>
              <a:gd name="T27" fmla="*/ 2147483647 h 78"/>
              <a:gd name="T28" fmla="*/ 2147483647 w 42"/>
              <a:gd name="T29" fmla="*/ 2147483647 h 78"/>
              <a:gd name="T30" fmla="*/ 2147483647 w 42"/>
              <a:gd name="T31" fmla="*/ 2147483647 h 78"/>
              <a:gd name="T32" fmla="*/ 2147483647 w 42"/>
              <a:gd name="T33" fmla="*/ 2147483647 h 78"/>
              <a:gd name="T34" fmla="*/ 2147483647 w 42"/>
              <a:gd name="T35" fmla="*/ 2147483647 h 78"/>
              <a:gd name="T36" fmla="*/ 0 w 42"/>
              <a:gd name="T37" fmla="*/ 2147483647 h 78"/>
              <a:gd name="T38" fmla="*/ 0 w 42"/>
              <a:gd name="T39" fmla="*/ 2147483647 h 78"/>
              <a:gd name="T40" fmla="*/ 0 w 42"/>
              <a:gd name="T41" fmla="*/ 2147483647 h 78"/>
              <a:gd name="T42" fmla="*/ 0 w 42"/>
              <a:gd name="T43" fmla="*/ 2147483647 h 78"/>
              <a:gd name="T44" fmla="*/ 0 w 42"/>
              <a:gd name="T45" fmla="*/ 2147483647 h 78"/>
              <a:gd name="T46" fmla="*/ 0 w 42"/>
              <a:gd name="T47" fmla="*/ 2147483647 h 78"/>
              <a:gd name="T48" fmla="*/ 0 w 42"/>
              <a:gd name="T49" fmla="*/ 2147483647 h 78"/>
              <a:gd name="T50" fmla="*/ 2147483647 w 42"/>
              <a:gd name="T51" fmla="*/ 2147483647 h 78"/>
              <a:gd name="T52" fmla="*/ 2147483647 w 42"/>
              <a:gd name="T53" fmla="*/ 2147483647 h 78"/>
              <a:gd name="T54" fmla="*/ 2147483647 w 42"/>
              <a:gd name="T55" fmla="*/ 2147483647 h 78"/>
              <a:gd name="T56" fmla="*/ 2147483647 w 42"/>
              <a:gd name="T57" fmla="*/ 0 h 7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2"/>
              <a:gd name="T88" fmla="*/ 0 h 78"/>
              <a:gd name="T89" fmla="*/ 42 w 42"/>
              <a:gd name="T90" fmla="*/ 78 h 7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2" h="78">
                <a:moveTo>
                  <a:pt x="10" y="0"/>
                </a:moveTo>
                <a:lnTo>
                  <a:pt x="10" y="0"/>
                </a:lnTo>
                <a:lnTo>
                  <a:pt x="14" y="2"/>
                </a:lnTo>
                <a:lnTo>
                  <a:pt x="20" y="6"/>
                </a:lnTo>
                <a:lnTo>
                  <a:pt x="26" y="14"/>
                </a:lnTo>
                <a:lnTo>
                  <a:pt x="30" y="22"/>
                </a:lnTo>
                <a:lnTo>
                  <a:pt x="36" y="30"/>
                </a:lnTo>
                <a:lnTo>
                  <a:pt x="40" y="38"/>
                </a:lnTo>
                <a:lnTo>
                  <a:pt x="42" y="46"/>
                </a:lnTo>
                <a:lnTo>
                  <a:pt x="42" y="52"/>
                </a:lnTo>
                <a:lnTo>
                  <a:pt x="40" y="62"/>
                </a:lnTo>
                <a:lnTo>
                  <a:pt x="36" y="70"/>
                </a:lnTo>
                <a:lnTo>
                  <a:pt x="28" y="76"/>
                </a:lnTo>
                <a:lnTo>
                  <a:pt x="20" y="78"/>
                </a:lnTo>
                <a:lnTo>
                  <a:pt x="12" y="76"/>
                </a:lnTo>
                <a:lnTo>
                  <a:pt x="6" y="70"/>
                </a:lnTo>
                <a:lnTo>
                  <a:pt x="0" y="62"/>
                </a:lnTo>
                <a:lnTo>
                  <a:pt x="0" y="52"/>
                </a:lnTo>
                <a:lnTo>
                  <a:pt x="0" y="46"/>
                </a:lnTo>
                <a:lnTo>
                  <a:pt x="0" y="38"/>
                </a:lnTo>
                <a:lnTo>
                  <a:pt x="0" y="30"/>
                </a:lnTo>
                <a:lnTo>
                  <a:pt x="0" y="22"/>
                </a:lnTo>
                <a:lnTo>
                  <a:pt x="2" y="14"/>
                </a:lnTo>
                <a:lnTo>
                  <a:pt x="4" y="6"/>
                </a:lnTo>
                <a:lnTo>
                  <a:pt x="6" y="2"/>
                </a:lnTo>
                <a:lnTo>
                  <a:pt x="1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6" name="Freeform 602"/>
          <p:cNvSpPr>
            <a:spLocks/>
          </p:cNvSpPr>
          <p:nvPr/>
        </p:nvSpPr>
        <p:spPr bwMode="auto">
          <a:xfrm>
            <a:off x="2381250" y="4373563"/>
            <a:ext cx="33338" cy="68262"/>
          </a:xfrm>
          <a:custGeom>
            <a:avLst/>
            <a:gdLst>
              <a:gd name="T0" fmla="*/ 2147483647 w 48"/>
              <a:gd name="T1" fmla="*/ 0 h 86"/>
              <a:gd name="T2" fmla="*/ 2147483647 w 48"/>
              <a:gd name="T3" fmla="*/ 0 h 86"/>
              <a:gd name="T4" fmla="*/ 2147483647 w 48"/>
              <a:gd name="T5" fmla="*/ 0 h 86"/>
              <a:gd name="T6" fmla="*/ 2147483647 w 48"/>
              <a:gd name="T7" fmla="*/ 2147483647 h 86"/>
              <a:gd name="T8" fmla="*/ 2147483647 w 48"/>
              <a:gd name="T9" fmla="*/ 2147483647 h 86"/>
              <a:gd name="T10" fmla="*/ 2147483647 w 48"/>
              <a:gd name="T11" fmla="*/ 2147483647 h 86"/>
              <a:gd name="T12" fmla="*/ 2147483647 w 48"/>
              <a:gd name="T13" fmla="*/ 2147483647 h 86"/>
              <a:gd name="T14" fmla="*/ 2147483647 w 48"/>
              <a:gd name="T15" fmla="*/ 2147483647 h 86"/>
              <a:gd name="T16" fmla="*/ 2147483647 w 48"/>
              <a:gd name="T17" fmla="*/ 2147483647 h 86"/>
              <a:gd name="T18" fmla="*/ 2147483647 w 48"/>
              <a:gd name="T19" fmla="*/ 2147483647 h 86"/>
              <a:gd name="T20" fmla="*/ 2147483647 w 48"/>
              <a:gd name="T21" fmla="*/ 2147483647 h 86"/>
              <a:gd name="T22" fmla="*/ 2147483647 w 48"/>
              <a:gd name="T23" fmla="*/ 2147483647 h 86"/>
              <a:gd name="T24" fmla="*/ 2147483647 w 48"/>
              <a:gd name="T25" fmla="*/ 2147483647 h 86"/>
              <a:gd name="T26" fmla="*/ 2147483647 w 48"/>
              <a:gd name="T27" fmla="*/ 2147483647 h 86"/>
              <a:gd name="T28" fmla="*/ 2147483647 w 48"/>
              <a:gd name="T29" fmla="*/ 2147483647 h 86"/>
              <a:gd name="T30" fmla="*/ 2147483647 w 48"/>
              <a:gd name="T31" fmla="*/ 2147483647 h 86"/>
              <a:gd name="T32" fmla="*/ 2147483647 w 48"/>
              <a:gd name="T33" fmla="*/ 2147483647 h 86"/>
              <a:gd name="T34" fmla="*/ 2147483647 w 48"/>
              <a:gd name="T35" fmla="*/ 2147483647 h 86"/>
              <a:gd name="T36" fmla="*/ 2147483647 w 48"/>
              <a:gd name="T37" fmla="*/ 2147483647 h 86"/>
              <a:gd name="T38" fmla="*/ 2147483647 w 48"/>
              <a:gd name="T39" fmla="*/ 2147483647 h 86"/>
              <a:gd name="T40" fmla="*/ 2147483647 w 48"/>
              <a:gd name="T41" fmla="*/ 2147483647 h 86"/>
              <a:gd name="T42" fmla="*/ 2147483647 w 48"/>
              <a:gd name="T43" fmla="*/ 2147483647 h 86"/>
              <a:gd name="T44" fmla="*/ 2147483647 w 48"/>
              <a:gd name="T45" fmla="*/ 2147483647 h 86"/>
              <a:gd name="T46" fmla="*/ 2147483647 w 48"/>
              <a:gd name="T47" fmla="*/ 2147483647 h 86"/>
              <a:gd name="T48" fmla="*/ 2147483647 w 48"/>
              <a:gd name="T49" fmla="*/ 2147483647 h 86"/>
              <a:gd name="T50" fmla="*/ 2147483647 w 48"/>
              <a:gd name="T51" fmla="*/ 2147483647 h 86"/>
              <a:gd name="T52" fmla="*/ 0 w 48"/>
              <a:gd name="T53" fmla="*/ 2147483647 h 86"/>
              <a:gd name="T54" fmla="*/ 0 w 48"/>
              <a:gd name="T55" fmla="*/ 2147483647 h 86"/>
              <a:gd name="T56" fmla="*/ 0 w 48"/>
              <a:gd name="T57" fmla="*/ 2147483647 h 86"/>
              <a:gd name="T58" fmla="*/ 0 w 48"/>
              <a:gd name="T59" fmla="*/ 2147483647 h 86"/>
              <a:gd name="T60" fmla="*/ 0 w 48"/>
              <a:gd name="T61" fmla="*/ 2147483647 h 86"/>
              <a:gd name="T62" fmla="*/ 0 w 48"/>
              <a:gd name="T63" fmla="*/ 2147483647 h 86"/>
              <a:gd name="T64" fmla="*/ 2147483647 w 48"/>
              <a:gd name="T65" fmla="*/ 2147483647 h 86"/>
              <a:gd name="T66" fmla="*/ 2147483647 w 48"/>
              <a:gd name="T67" fmla="*/ 2147483647 h 86"/>
              <a:gd name="T68" fmla="*/ 2147483647 w 48"/>
              <a:gd name="T69" fmla="*/ 2147483647 h 86"/>
              <a:gd name="T70" fmla="*/ 2147483647 w 48"/>
              <a:gd name="T71" fmla="*/ 0 h 86"/>
              <a:gd name="T72" fmla="*/ 2147483647 w 48"/>
              <a:gd name="T73" fmla="*/ 0 h 8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8"/>
              <a:gd name="T112" fmla="*/ 0 h 86"/>
              <a:gd name="T113" fmla="*/ 48 w 48"/>
              <a:gd name="T114" fmla="*/ 86 h 8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8" h="86">
                <a:moveTo>
                  <a:pt x="12" y="0"/>
                </a:moveTo>
                <a:lnTo>
                  <a:pt x="12" y="0"/>
                </a:lnTo>
                <a:lnTo>
                  <a:pt x="18" y="0"/>
                </a:lnTo>
                <a:lnTo>
                  <a:pt x="22" y="6"/>
                </a:lnTo>
                <a:lnTo>
                  <a:pt x="28" y="12"/>
                </a:lnTo>
                <a:lnTo>
                  <a:pt x="34" y="22"/>
                </a:lnTo>
                <a:lnTo>
                  <a:pt x="40" y="32"/>
                </a:lnTo>
                <a:lnTo>
                  <a:pt x="44" y="40"/>
                </a:lnTo>
                <a:lnTo>
                  <a:pt x="48" y="50"/>
                </a:lnTo>
                <a:lnTo>
                  <a:pt x="48" y="56"/>
                </a:lnTo>
                <a:lnTo>
                  <a:pt x="48" y="62"/>
                </a:lnTo>
                <a:lnTo>
                  <a:pt x="46" y="68"/>
                </a:lnTo>
                <a:lnTo>
                  <a:pt x="44" y="72"/>
                </a:lnTo>
                <a:lnTo>
                  <a:pt x="40" y="76"/>
                </a:lnTo>
                <a:lnTo>
                  <a:pt x="38" y="80"/>
                </a:lnTo>
                <a:lnTo>
                  <a:pt x="34" y="82"/>
                </a:lnTo>
                <a:lnTo>
                  <a:pt x="28" y="84"/>
                </a:lnTo>
                <a:lnTo>
                  <a:pt x="22" y="86"/>
                </a:lnTo>
                <a:lnTo>
                  <a:pt x="18" y="84"/>
                </a:lnTo>
                <a:lnTo>
                  <a:pt x="14" y="82"/>
                </a:lnTo>
                <a:lnTo>
                  <a:pt x="10" y="80"/>
                </a:lnTo>
                <a:lnTo>
                  <a:pt x="6" y="76"/>
                </a:lnTo>
                <a:lnTo>
                  <a:pt x="4" y="72"/>
                </a:lnTo>
                <a:lnTo>
                  <a:pt x="2" y="68"/>
                </a:lnTo>
                <a:lnTo>
                  <a:pt x="0" y="62"/>
                </a:lnTo>
                <a:lnTo>
                  <a:pt x="0" y="56"/>
                </a:lnTo>
                <a:lnTo>
                  <a:pt x="0" y="50"/>
                </a:lnTo>
                <a:lnTo>
                  <a:pt x="0" y="40"/>
                </a:lnTo>
                <a:lnTo>
                  <a:pt x="0" y="32"/>
                </a:lnTo>
                <a:lnTo>
                  <a:pt x="2" y="22"/>
                </a:lnTo>
                <a:lnTo>
                  <a:pt x="2" y="12"/>
                </a:lnTo>
                <a:lnTo>
                  <a:pt x="4" y="6"/>
                </a:lnTo>
                <a:lnTo>
                  <a:pt x="8" y="0"/>
                </a:lnTo>
                <a:lnTo>
                  <a:pt x="12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7" name="Freeform 603"/>
          <p:cNvSpPr>
            <a:spLocks/>
          </p:cNvSpPr>
          <p:nvPr/>
        </p:nvSpPr>
        <p:spPr bwMode="auto">
          <a:xfrm>
            <a:off x="2395538" y="3875088"/>
            <a:ext cx="25400" cy="50800"/>
          </a:xfrm>
          <a:custGeom>
            <a:avLst/>
            <a:gdLst>
              <a:gd name="T0" fmla="*/ 2147483647 w 36"/>
              <a:gd name="T1" fmla="*/ 0 h 64"/>
              <a:gd name="T2" fmla="*/ 2147483647 w 36"/>
              <a:gd name="T3" fmla="*/ 0 h 64"/>
              <a:gd name="T4" fmla="*/ 2147483647 w 36"/>
              <a:gd name="T5" fmla="*/ 2147483647 h 64"/>
              <a:gd name="T6" fmla="*/ 2147483647 w 36"/>
              <a:gd name="T7" fmla="*/ 2147483647 h 64"/>
              <a:gd name="T8" fmla="*/ 2147483647 w 36"/>
              <a:gd name="T9" fmla="*/ 2147483647 h 64"/>
              <a:gd name="T10" fmla="*/ 2147483647 w 36"/>
              <a:gd name="T11" fmla="*/ 2147483647 h 64"/>
              <a:gd name="T12" fmla="*/ 2147483647 w 36"/>
              <a:gd name="T13" fmla="*/ 2147483647 h 64"/>
              <a:gd name="T14" fmla="*/ 2147483647 w 36"/>
              <a:gd name="T15" fmla="*/ 2147483647 h 64"/>
              <a:gd name="T16" fmla="*/ 2147483647 w 36"/>
              <a:gd name="T17" fmla="*/ 2147483647 h 64"/>
              <a:gd name="T18" fmla="*/ 2147483647 w 36"/>
              <a:gd name="T19" fmla="*/ 2147483647 h 64"/>
              <a:gd name="T20" fmla="*/ 2147483647 w 36"/>
              <a:gd name="T21" fmla="*/ 2147483647 h 64"/>
              <a:gd name="T22" fmla="*/ 2147483647 w 36"/>
              <a:gd name="T23" fmla="*/ 2147483647 h 64"/>
              <a:gd name="T24" fmla="*/ 2147483647 w 36"/>
              <a:gd name="T25" fmla="*/ 2147483647 h 64"/>
              <a:gd name="T26" fmla="*/ 2147483647 w 36"/>
              <a:gd name="T27" fmla="*/ 2147483647 h 64"/>
              <a:gd name="T28" fmla="*/ 2147483647 w 36"/>
              <a:gd name="T29" fmla="*/ 2147483647 h 64"/>
              <a:gd name="T30" fmla="*/ 2147483647 w 36"/>
              <a:gd name="T31" fmla="*/ 2147483647 h 64"/>
              <a:gd name="T32" fmla="*/ 2147483647 w 36"/>
              <a:gd name="T33" fmla="*/ 2147483647 h 64"/>
              <a:gd name="T34" fmla="*/ 2147483647 w 36"/>
              <a:gd name="T35" fmla="*/ 2147483647 h 64"/>
              <a:gd name="T36" fmla="*/ 2147483647 w 36"/>
              <a:gd name="T37" fmla="*/ 2147483647 h 64"/>
              <a:gd name="T38" fmla="*/ 0 w 36"/>
              <a:gd name="T39" fmla="*/ 2147483647 h 64"/>
              <a:gd name="T40" fmla="*/ 0 w 36"/>
              <a:gd name="T41" fmla="*/ 2147483647 h 64"/>
              <a:gd name="T42" fmla="*/ 0 w 36"/>
              <a:gd name="T43" fmla="*/ 2147483647 h 64"/>
              <a:gd name="T44" fmla="*/ 0 w 36"/>
              <a:gd name="T45" fmla="*/ 2147483647 h 64"/>
              <a:gd name="T46" fmla="*/ 0 w 36"/>
              <a:gd name="T47" fmla="*/ 2147483647 h 64"/>
              <a:gd name="T48" fmla="*/ 0 w 36"/>
              <a:gd name="T49" fmla="*/ 2147483647 h 64"/>
              <a:gd name="T50" fmla="*/ 2147483647 w 36"/>
              <a:gd name="T51" fmla="*/ 2147483647 h 64"/>
              <a:gd name="T52" fmla="*/ 2147483647 w 36"/>
              <a:gd name="T53" fmla="*/ 2147483647 h 64"/>
              <a:gd name="T54" fmla="*/ 2147483647 w 36"/>
              <a:gd name="T55" fmla="*/ 2147483647 h 64"/>
              <a:gd name="T56" fmla="*/ 2147483647 w 36"/>
              <a:gd name="T57" fmla="*/ 0 h 6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6"/>
              <a:gd name="T88" fmla="*/ 0 h 64"/>
              <a:gd name="T89" fmla="*/ 36 w 36"/>
              <a:gd name="T90" fmla="*/ 64 h 6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6" h="64">
                <a:moveTo>
                  <a:pt x="8" y="0"/>
                </a:moveTo>
                <a:lnTo>
                  <a:pt x="8" y="0"/>
                </a:lnTo>
                <a:lnTo>
                  <a:pt x="12" y="2"/>
                </a:lnTo>
                <a:lnTo>
                  <a:pt x="16" y="6"/>
                </a:lnTo>
                <a:lnTo>
                  <a:pt x="22" y="10"/>
                </a:lnTo>
                <a:lnTo>
                  <a:pt x="26" y="18"/>
                </a:lnTo>
                <a:lnTo>
                  <a:pt x="30" y="24"/>
                </a:lnTo>
                <a:lnTo>
                  <a:pt x="34" y="32"/>
                </a:lnTo>
                <a:lnTo>
                  <a:pt x="34" y="38"/>
                </a:lnTo>
                <a:lnTo>
                  <a:pt x="36" y="44"/>
                </a:lnTo>
                <a:lnTo>
                  <a:pt x="34" y="52"/>
                </a:lnTo>
                <a:lnTo>
                  <a:pt x="30" y="58"/>
                </a:lnTo>
                <a:lnTo>
                  <a:pt x="24" y="64"/>
                </a:lnTo>
                <a:lnTo>
                  <a:pt x="16" y="64"/>
                </a:lnTo>
                <a:lnTo>
                  <a:pt x="10" y="64"/>
                </a:lnTo>
                <a:lnTo>
                  <a:pt x="4" y="58"/>
                </a:lnTo>
                <a:lnTo>
                  <a:pt x="2" y="52"/>
                </a:lnTo>
                <a:lnTo>
                  <a:pt x="0" y="44"/>
                </a:lnTo>
                <a:lnTo>
                  <a:pt x="0" y="38"/>
                </a:lnTo>
                <a:lnTo>
                  <a:pt x="0" y="32"/>
                </a:lnTo>
                <a:lnTo>
                  <a:pt x="0" y="24"/>
                </a:lnTo>
                <a:lnTo>
                  <a:pt x="0" y="18"/>
                </a:lnTo>
                <a:lnTo>
                  <a:pt x="2" y="10"/>
                </a:lnTo>
                <a:lnTo>
                  <a:pt x="2" y="6"/>
                </a:lnTo>
                <a:lnTo>
                  <a:pt x="6" y="2"/>
                </a:lnTo>
                <a:lnTo>
                  <a:pt x="8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8" name="Freeform 604"/>
          <p:cNvSpPr>
            <a:spLocks/>
          </p:cNvSpPr>
          <p:nvPr/>
        </p:nvSpPr>
        <p:spPr bwMode="auto">
          <a:xfrm>
            <a:off x="2466975" y="4597400"/>
            <a:ext cx="25400" cy="52388"/>
          </a:xfrm>
          <a:custGeom>
            <a:avLst/>
            <a:gdLst>
              <a:gd name="T0" fmla="*/ 2147483647 w 36"/>
              <a:gd name="T1" fmla="*/ 0 h 66"/>
              <a:gd name="T2" fmla="*/ 2147483647 w 36"/>
              <a:gd name="T3" fmla="*/ 0 h 66"/>
              <a:gd name="T4" fmla="*/ 2147483647 w 36"/>
              <a:gd name="T5" fmla="*/ 2147483647 h 66"/>
              <a:gd name="T6" fmla="*/ 2147483647 w 36"/>
              <a:gd name="T7" fmla="*/ 2147483647 h 66"/>
              <a:gd name="T8" fmla="*/ 2147483647 w 36"/>
              <a:gd name="T9" fmla="*/ 2147483647 h 66"/>
              <a:gd name="T10" fmla="*/ 2147483647 w 36"/>
              <a:gd name="T11" fmla="*/ 2147483647 h 66"/>
              <a:gd name="T12" fmla="*/ 2147483647 w 36"/>
              <a:gd name="T13" fmla="*/ 2147483647 h 66"/>
              <a:gd name="T14" fmla="*/ 2147483647 w 36"/>
              <a:gd name="T15" fmla="*/ 2147483647 h 66"/>
              <a:gd name="T16" fmla="*/ 2147483647 w 36"/>
              <a:gd name="T17" fmla="*/ 2147483647 h 66"/>
              <a:gd name="T18" fmla="*/ 2147483647 w 36"/>
              <a:gd name="T19" fmla="*/ 2147483647 h 66"/>
              <a:gd name="T20" fmla="*/ 2147483647 w 36"/>
              <a:gd name="T21" fmla="*/ 2147483647 h 66"/>
              <a:gd name="T22" fmla="*/ 2147483647 w 36"/>
              <a:gd name="T23" fmla="*/ 2147483647 h 66"/>
              <a:gd name="T24" fmla="*/ 2147483647 w 36"/>
              <a:gd name="T25" fmla="*/ 2147483647 h 66"/>
              <a:gd name="T26" fmla="*/ 2147483647 w 36"/>
              <a:gd name="T27" fmla="*/ 2147483647 h 66"/>
              <a:gd name="T28" fmla="*/ 2147483647 w 36"/>
              <a:gd name="T29" fmla="*/ 2147483647 h 66"/>
              <a:gd name="T30" fmla="*/ 2147483647 w 36"/>
              <a:gd name="T31" fmla="*/ 2147483647 h 66"/>
              <a:gd name="T32" fmla="*/ 2147483647 w 36"/>
              <a:gd name="T33" fmla="*/ 2147483647 h 66"/>
              <a:gd name="T34" fmla="*/ 2147483647 w 36"/>
              <a:gd name="T35" fmla="*/ 2147483647 h 66"/>
              <a:gd name="T36" fmla="*/ 2147483647 w 36"/>
              <a:gd name="T37" fmla="*/ 2147483647 h 66"/>
              <a:gd name="T38" fmla="*/ 0 w 36"/>
              <a:gd name="T39" fmla="*/ 2147483647 h 66"/>
              <a:gd name="T40" fmla="*/ 0 w 36"/>
              <a:gd name="T41" fmla="*/ 2147483647 h 66"/>
              <a:gd name="T42" fmla="*/ 0 w 36"/>
              <a:gd name="T43" fmla="*/ 2147483647 h 66"/>
              <a:gd name="T44" fmla="*/ 0 w 36"/>
              <a:gd name="T45" fmla="*/ 2147483647 h 66"/>
              <a:gd name="T46" fmla="*/ 0 w 36"/>
              <a:gd name="T47" fmla="*/ 2147483647 h 66"/>
              <a:gd name="T48" fmla="*/ 2147483647 w 36"/>
              <a:gd name="T49" fmla="*/ 2147483647 h 66"/>
              <a:gd name="T50" fmla="*/ 2147483647 w 36"/>
              <a:gd name="T51" fmla="*/ 2147483647 h 66"/>
              <a:gd name="T52" fmla="*/ 2147483647 w 36"/>
              <a:gd name="T53" fmla="*/ 2147483647 h 66"/>
              <a:gd name="T54" fmla="*/ 2147483647 w 36"/>
              <a:gd name="T55" fmla="*/ 2147483647 h 66"/>
              <a:gd name="T56" fmla="*/ 2147483647 w 36"/>
              <a:gd name="T57" fmla="*/ 0 h 6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6"/>
              <a:gd name="T88" fmla="*/ 0 h 66"/>
              <a:gd name="T89" fmla="*/ 36 w 36"/>
              <a:gd name="T90" fmla="*/ 66 h 6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6" h="66">
                <a:moveTo>
                  <a:pt x="10" y="0"/>
                </a:move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22" y="10"/>
                </a:lnTo>
                <a:lnTo>
                  <a:pt x="26" y="18"/>
                </a:lnTo>
                <a:lnTo>
                  <a:pt x="30" y="24"/>
                </a:lnTo>
                <a:lnTo>
                  <a:pt x="34" y="32"/>
                </a:lnTo>
                <a:lnTo>
                  <a:pt x="36" y="38"/>
                </a:lnTo>
                <a:lnTo>
                  <a:pt x="36" y="44"/>
                </a:lnTo>
                <a:lnTo>
                  <a:pt x="34" y="52"/>
                </a:lnTo>
                <a:lnTo>
                  <a:pt x="32" y="60"/>
                </a:lnTo>
                <a:lnTo>
                  <a:pt x="26" y="64"/>
                </a:lnTo>
                <a:lnTo>
                  <a:pt x="18" y="66"/>
                </a:lnTo>
                <a:lnTo>
                  <a:pt x="10" y="64"/>
                </a:lnTo>
                <a:lnTo>
                  <a:pt x="6" y="60"/>
                </a:lnTo>
                <a:lnTo>
                  <a:pt x="2" y="52"/>
                </a:lnTo>
                <a:lnTo>
                  <a:pt x="0" y="44"/>
                </a:lnTo>
                <a:lnTo>
                  <a:pt x="0" y="38"/>
                </a:lnTo>
                <a:lnTo>
                  <a:pt x="0" y="32"/>
                </a:lnTo>
                <a:lnTo>
                  <a:pt x="0" y="24"/>
                </a:lnTo>
                <a:lnTo>
                  <a:pt x="2" y="18"/>
                </a:lnTo>
                <a:lnTo>
                  <a:pt x="2" y="10"/>
                </a:lnTo>
                <a:lnTo>
                  <a:pt x="4" y="6"/>
                </a:lnTo>
                <a:lnTo>
                  <a:pt x="6" y="2"/>
                </a:lnTo>
                <a:lnTo>
                  <a:pt x="1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59" name="Freeform 605"/>
          <p:cNvSpPr>
            <a:spLocks/>
          </p:cNvSpPr>
          <p:nvPr/>
        </p:nvSpPr>
        <p:spPr bwMode="auto">
          <a:xfrm>
            <a:off x="4275138" y="4532313"/>
            <a:ext cx="25400" cy="50800"/>
          </a:xfrm>
          <a:custGeom>
            <a:avLst/>
            <a:gdLst>
              <a:gd name="T0" fmla="*/ 2147483647 w 36"/>
              <a:gd name="T1" fmla="*/ 0 h 64"/>
              <a:gd name="T2" fmla="*/ 2147483647 w 36"/>
              <a:gd name="T3" fmla="*/ 0 h 64"/>
              <a:gd name="T4" fmla="*/ 2147483647 w 36"/>
              <a:gd name="T5" fmla="*/ 2147483647 h 64"/>
              <a:gd name="T6" fmla="*/ 2147483647 w 36"/>
              <a:gd name="T7" fmla="*/ 2147483647 h 64"/>
              <a:gd name="T8" fmla="*/ 2147483647 w 36"/>
              <a:gd name="T9" fmla="*/ 2147483647 h 64"/>
              <a:gd name="T10" fmla="*/ 2147483647 w 36"/>
              <a:gd name="T11" fmla="*/ 2147483647 h 64"/>
              <a:gd name="T12" fmla="*/ 2147483647 w 36"/>
              <a:gd name="T13" fmla="*/ 2147483647 h 64"/>
              <a:gd name="T14" fmla="*/ 2147483647 w 36"/>
              <a:gd name="T15" fmla="*/ 2147483647 h 64"/>
              <a:gd name="T16" fmla="*/ 2147483647 w 36"/>
              <a:gd name="T17" fmla="*/ 2147483647 h 64"/>
              <a:gd name="T18" fmla="*/ 2147483647 w 36"/>
              <a:gd name="T19" fmla="*/ 2147483647 h 64"/>
              <a:gd name="T20" fmla="*/ 2147483647 w 36"/>
              <a:gd name="T21" fmla="*/ 2147483647 h 64"/>
              <a:gd name="T22" fmla="*/ 2147483647 w 36"/>
              <a:gd name="T23" fmla="*/ 2147483647 h 64"/>
              <a:gd name="T24" fmla="*/ 2147483647 w 36"/>
              <a:gd name="T25" fmla="*/ 2147483647 h 64"/>
              <a:gd name="T26" fmla="*/ 2147483647 w 36"/>
              <a:gd name="T27" fmla="*/ 2147483647 h 64"/>
              <a:gd name="T28" fmla="*/ 2147483647 w 36"/>
              <a:gd name="T29" fmla="*/ 2147483647 h 64"/>
              <a:gd name="T30" fmla="*/ 2147483647 w 36"/>
              <a:gd name="T31" fmla="*/ 2147483647 h 64"/>
              <a:gd name="T32" fmla="*/ 2147483647 w 36"/>
              <a:gd name="T33" fmla="*/ 2147483647 h 64"/>
              <a:gd name="T34" fmla="*/ 2147483647 w 36"/>
              <a:gd name="T35" fmla="*/ 2147483647 h 64"/>
              <a:gd name="T36" fmla="*/ 2147483647 w 36"/>
              <a:gd name="T37" fmla="*/ 2147483647 h 64"/>
              <a:gd name="T38" fmla="*/ 0 w 36"/>
              <a:gd name="T39" fmla="*/ 2147483647 h 64"/>
              <a:gd name="T40" fmla="*/ 0 w 36"/>
              <a:gd name="T41" fmla="*/ 2147483647 h 64"/>
              <a:gd name="T42" fmla="*/ 0 w 36"/>
              <a:gd name="T43" fmla="*/ 2147483647 h 64"/>
              <a:gd name="T44" fmla="*/ 0 w 36"/>
              <a:gd name="T45" fmla="*/ 2147483647 h 64"/>
              <a:gd name="T46" fmla="*/ 0 w 36"/>
              <a:gd name="T47" fmla="*/ 2147483647 h 64"/>
              <a:gd name="T48" fmla="*/ 0 w 36"/>
              <a:gd name="T49" fmla="*/ 2147483647 h 64"/>
              <a:gd name="T50" fmla="*/ 2147483647 w 36"/>
              <a:gd name="T51" fmla="*/ 2147483647 h 64"/>
              <a:gd name="T52" fmla="*/ 2147483647 w 36"/>
              <a:gd name="T53" fmla="*/ 2147483647 h 64"/>
              <a:gd name="T54" fmla="*/ 2147483647 w 36"/>
              <a:gd name="T55" fmla="*/ 2147483647 h 64"/>
              <a:gd name="T56" fmla="*/ 2147483647 w 36"/>
              <a:gd name="T57" fmla="*/ 0 h 6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6"/>
              <a:gd name="T88" fmla="*/ 0 h 64"/>
              <a:gd name="T89" fmla="*/ 36 w 36"/>
              <a:gd name="T90" fmla="*/ 64 h 6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6" h="64">
                <a:moveTo>
                  <a:pt x="10" y="0"/>
                </a:moveTo>
                <a:lnTo>
                  <a:pt x="10" y="0"/>
                </a:lnTo>
                <a:lnTo>
                  <a:pt x="12" y="2"/>
                </a:lnTo>
                <a:lnTo>
                  <a:pt x="16" y="4"/>
                </a:lnTo>
                <a:lnTo>
                  <a:pt x="22" y="10"/>
                </a:lnTo>
                <a:lnTo>
                  <a:pt x="26" y="16"/>
                </a:lnTo>
                <a:lnTo>
                  <a:pt x="30" y="24"/>
                </a:lnTo>
                <a:lnTo>
                  <a:pt x="34" y="30"/>
                </a:lnTo>
                <a:lnTo>
                  <a:pt x="34" y="38"/>
                </a:lnTo>
                <a:lnTo>
                  <a:pt x="36" y="42"/>
                </a:lnTo>
                <a:lnTo>
                  <a:pt x="34" y="52"/>
                </a:lnTo>
                <a:lnTo>
                  <a:pt x="30" y="58"/>
                </a:lnTo>
                <a:lnTo>
                  <a:pt x="24" y="62"/>
                </a:lnTo>
                <a:lnTo>
                  <a:pt x="16" y="64"/>
                </a:lnTo>
                <a:lnTo>
                  <a:pt x="10" y="62"/>
                </a:lnTo>
                <a:lnTo>
                  <a:pt x="4" y="58"/>
                </a:lnTo>
                <a:lnTo>
                  <a:pt x="2" y="52"/>
                </a:lnTo>
                <a:lnTo>
                  <a:pt x="0" y="42"/>
                </a:lnTo>
                <a:lnTo>
                  <a:pt x="0" y="38"/>
                </a:lnTo>
                <a:lnTo>
                  <a:pt x="0" y="30"/>
                </a:lnTo>
                <a:lnTo>
                  <a:pt x="0" y="24"/>
                </a:lnTo>
                <a:lnTo>
                  <a:pt x="0" y="16"/>
                </a:lnTo>
                <a:lnTo>
                  <a:pt x="2" y="10"/>
                </a:lnTo>
                <a:lnTo>
                  <a:pt x="2" y="4"/>
                </a:lnTo>
                <a:lnTo>
                  <a:pt x="6" y="2"/>
                </a:lnTo>
                <a:lnTo>
                  <a:pt x="1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560" name="Group 606"/>
          <p:cNvGrpSpPr>
            <a:grpSpLocks/>
          </p:cNvGrpSpPr>
          <p:nvPr/>
        </p:nvGrpSpPr>
        <p:grpSpPr bwMode="auto">
          <a:xfrm>
            <a:off x="1328738" y="1382713"/>
            <a:ext cx="4979987" cy="3754437"/>
            <a:chOff x="942" y="871"/>
            <a:chExt cx="3529" cy="2365"/>
          </a:xfrm>
        </p:grpSpPr>
        <p:sp>
          <p:nvSpPr>
            <p:cNvPr id="49986" name="Freeform 607"/>
            <p:cNvSpPr>
              <a:spLocks/>
            </p:cNvSpPr>
            <p:nvPr/>
          </p:nvSpPr>
          <p:spPr bwMode="auto">
            <a:xfrm>
              <a:off x="982" y="2870"/>
              <a:ext cx="18" cy="32"/>
            </a:xfrm>
            <a:custGeom>
              <a:avLst/>
              <a:gdLst>
                <a:gd name="T0" fmla="*/ 1 w 36"/>
                <a:gd name="T1" fmla="*/ 0 h 64"/>
                <a:gd name="T2" fmla="*/ 1 w 36"/>
                <a:gd name="T3" fmla="*/ 0 h 64"/>
                <a:gd name="T4" fmla="*/ 1 w 36"/>
                <a:gd name="T5" fmla="*/ 1 h 64"/>
                <a:gd name="T6" fmla="*/ 1 w 36"/>
                <a:gd name="T7" fmla="*/ 1 h 64"/>
                <a:gd name="T8" fmla="*/ 1 w 36"/>
                <a:gd name="T9" fmla="*/ 1 h 64"/>
                <a:gd name="T10" fmla="*/ 1 w 36"/>
                <a:gd name="T11" fmla="*/ 1 h 64"/>
                <a:gd name="T12" fmla="*/ 1 w 36"/>
                <a:gd name="T13" fmla="*/ 1 h 64"/>
                <a:gd name="T14" fmla="*/ 1 w 36"/>
                <a:gd name="T15" fmla="*/ 1 h 64"/>
                <a:gd name="T16" fmla="*/ 1 w 36"/>
                <a:gd name="T17" fmla="*/ 1 h 64"/>
                <a:gd name="T18" fmla="*/ 1 w 36"/>
                <a:gd name="T19" fmla="*/ 1 h 64"/>
                <a:gd name="T20" fmla="*/ 1 w 36"/>
                <a:gd name="T21" fmla="*/ 1 h 64"/>
                <a:gd name="T22" fmla="*/ 1 w 36"/>
                <a:gd name="T23" fmla="*/ 1 h 64"/>
                <a:gd name="T24" fmla="*/ 1 w 36"/>
                <a:gd name="T25" fmla="*/ 1 h 64"/>
                <a:gd name="T26" fmla="*/ 1 w 36"/>
                <a:gd name="T27" fmla="*/ 1 h 64"/>
                <a:gd name="T28" fmla="*/ 1 w 36"/>
                <a:gd name="T29" fmla="*/ 1 h 64"/>
                <a:gd name="T30" fmla="*/ 1 w 36"/>
                <a:gd name="T31" fmla="*/ 1 h 64"/>
                <a:gd name="T32" fmla="*/ 1 w 36"/>
                <a:gd name="T33" fmla="*/ 1 h 64"/>
                <a:gd name="T34" fmla="*/ 1 w 36"/>
                <a:gd name="T35" fmla="*/ 1 h 64"/>
                <a:gd name="T36" fmla="*/ 0 w 36"/>
                <a:gd name="T37" fmla="*/ 1 h 64"/>
                <a:gd name="T38" fmla="*/ 0 w 36"/>
                <a:gd name="T39" fmla="*/ 1 h 64"/>
                <a:gd name="T40" fmla="*/ 0 w 36"/>
                <a:gd name="T41" fmla="*/ 1 h 64"/>
                <a:gd name="T42" fmla="*/ 0 w 36"/>
                <a:gd name="T43" fmla="*/ 1 h 64"/>
                <a:gd name="T44" fmla="*/ 0 w 36"/>
                <a:gd name="T45" fmla="*/ 1 h 64"/>
                <a:gd name="T46" fmla="*/ 0 w 36"/>
                <a:gd name="T47" fmla="*/ 1 h 64"/>
                <a:gd name="T48" fmla="*/ 0 w 36"/>
                <a:gd name="T49" fmla="*/ 1 h 64"/>
                <a:gd name="T50" fmla="*/ 0 w 36"/>
                <a:gd name="T51" fmla="*/ 1 h 64"/>
                <a:gd name="T52" fmla="*/ 1 w 36"/>
                <a:gd name="T53" fmla="*/ 1 h 64"/>
                <a:gd name="T54" fmla="*/ 1 w 36"/>
                <a:gd name="T55" fmla="*/ 1 h 64"/>
                <a:gd name="T56" fmla="*/ 1 w 36"/>
                <a:gd name="T57" fmla="*/ 0 h 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4"/>
                <a:gd name="T89" fmla="*/ 36 w 36"/>
                <a:gd name="T90" fmla="*/ 64 h 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4">
                  <a:moveTo>
                    <a:pt x="8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6" y="4"/>
                  </a:lnTo>
                  <a:lnTo>
                    <a:pt x="22" y="10"/>
                  </a:lnTo>
                  <a:lnTo>
                    <a:pt x="26" y="18"/>
                  </a:lnTo>
                  <a:lnTo>
                    <a:pt x="30" y="24"/>
                  </a:lnTo>
                  <a:lnTo>
                    <a:pt x="32" y="30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4" y="52"/>
                  </a:lnTo>
                  <a:lnTo>
                    <a:pt x="30" y="58"/>
                  </a:lnTo>
                  <a:lnTo>
                    <a:pt x="24" y="62"/>
                  </a:lnTo>
                  <a:lnTo>
                    <a:pt x="16" y="64"/>
                  </a:lnTo>
                  <a:lnTo>
                    <a:pt x="10" y="62"/>
                  </a:lnTo>
                  <a:lnTo>
                    <a:pt x="4" y="58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87" name="Freeform 608"/>
            <p:cNvSpPr>
              <a:spLocks/>
            </p:cNvSpPr>
            <p:nvPr/>
          </p:nvSpPr>
          <p:spPr bwMode="auto">
            <a:xfrm>
              <a:off x="2264" y="2855"/>
              <a:ext cx="18" cy="32"/>
            </a:xfrm>
            <a:custGeom>
              <a:avLst/>
              <a:gdLst>
                <a:gd name="T0" fmla="*/ 1 w 36"/>
                <a:gd name="T1" fmla="*/ 0 h 64"/>
                <a:gd name="T2" fmla="*/ 1 w 36"/>
                <a:gd name="T3" fmla="*/ 0 h 64"/>
                <a:gd name="T4" fmla="*/ 1 w 36"/>
                <a:gd name="T5" fmla="*/ 1 h 64"/>
                <a:gd name="T6" fmla="*/ 1 w 36"/>
                <a:gd name="T7" fmla="*/ 1 h 64"/>
                <a:gd name="T8" fmla="*/ 1 w 36"/>
                <a:gd name="T9" fmla="*/ 1 h 64"/>
                <a:gd name="T10" fmla="*/ 1 w 36"/>
                <a:gd name="T11" fmla="*/ 1 h 64"/>
                <a:gd name="T12" fmla="*/ 1 w 36"/>
                <a:gd name="T13" fmla="*/ 1 h 64"/>
                <a:gd name="T14" fmla="*/ 1 w 36"/>
                <a:gd name="T15" fmla="*/ 1 h 64"/>
                <a:gd name="T16" fmla="*/ 1 w 36"/>
                <a:gd name="T17" fmla="*/ 1 h 64"/>
                <a:gd name="T18" fmla="*/ 1 w 36"/>
                <a:gd name="T19" fmla="*/ 1 h 64"/>
                <a:gd name="T20" fmla="*/ 1 w 36"/>
                <a:gd name="T21" fmla="*/ 1 h 64"/>
                <a:gd name="T22" fmla="*/ 1 w 36"/>
                <a:gd name="T23" fmla="*/ 1 h 64"/>
                <a:gd name="T24" fmla="*/ 1 w 36"/>
                <a:gd name="T25" fmla="*/ 1 h 64"/>
                <a:gd name="T26" fmla="*/ 1 w 36"/>
                <a:gd name="T27" fmla="*/ 1 h 64"/>
                <a:gd name="T28" fmla="*/ 1 w 36"/>
                <a:gd name="T29" fmla="*/ 1 h 64"/>
                <a:gd name="T30" fmla="*/ 1 w 36"/>
                <a:gd name="T31" fmla="*/ 1 h 64"/>
                <a:gd name="T32" fmla="*/ 1 w 36"/>
                <a:gd name="T33" fmla="*/ 1 h 64"/>
                <a:gd name="T34" fmla="*/ 1 w 36"/>
                <a:gd name="T35" fmla="*/ 1 h 64"/>
                <a:gd name="T36" fmla="*/ 1 w 36"/>
                <a:gd name="T37" fmla="*/ 1 h 64"/>
                <a:gd name="T38" fmla="*/ 0 w 36"/>
                <a:gd name="T39" fmla="*/ 1 h 64"/>
                <a:gd name="T40" fmla="*/ 0 w 36"/>
                <a:gd name="T41" fmla="*/ 1 h 64"/>
                <a:gd name="T42" fmla="*/ 0 w 36"/>
                <a:gd name="T43" fmla="*/ 1 h 64"/>
                <a:gd name="T44" fmla="*/ 0 w 36"/>
                <a:gd name="T45" fmla="*/ 1 h 64"/>
                <a:gd name="T46" fmla="*/ 0 w 36"/>
                <a:gd name="T47" fmla="*/ 1 h 64"/>
                <a:gd name="T48" fmla="*/ 1 w 36"/>
                <a:gd name="T49" fmla="*/ 1 h 64"/>
                <a:gd name="T50" fmla="*/ 1 w 36"/>
                <a:gd name="T51" fmla="*/ 1 h 64"/>
                <a:gd name="T52" fmla="*/ 1 w 36"/>
                <a:gd name="T53" fmla="*/ 1 h 64"/>
                <a:gd name="T54" fmla="*/ 1 w 36"/>
                <a:gd name="T55" fmla="*/ 1 h 64"/>
                <a:gd name="T56" fmla="*/ 1 w 36"/>
                <a:gd name="T57" fmla="*/ 0 h 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4"/>
                <a:gd name="T89" fmla="*/ 36 w 36"/>
                <a:gd name="T90" fmla="*/ 64 h 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4">
                  <a:moveTo>
                    <a:pt x="10" y="0"/>
                  </a:moveTo>
                  <a:lnTo>
                    <a:pt x="10" y="0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24" y="10"/>
                  </a:lnTo>
                  <a:lnTo>
                    <a:pt x="28" y="16"/>
                  </a:lnTo>
                  <a:lnTo>
                    <a:pt x="30" y="24"/>
                  </a:lnTo>
                  <a:lnTo>
                    <a:pt x="34" y="30"/>
                  </a:lnTo>
                  <a:lnTo>
                    <a:pt x="36" y="38"/>
                  </a:lnTo>
                  <a:lnTo>
                    <a:pt x="36" y="42"/>
                  </a:lnTo>
                  <a:lnTo>
                    <a:pt x="36" y="52"/>
                  </a:lnTo>
                  <a:lnTo>
                    <a:pt x="32" y="58"/>
                  </a:lnTo>
                  <a:lnTo>
                    <a:pt x="26" y="62"/>
                  </a:lnTo>
                  <a:lnTo>
                    <a:pt x="18" y="64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2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88" name="Freeform 609"/>
            <p:cNvSpPr>
              <a:spLocks/>
            </p:cNvSpPr>
            <p:nvPr/>
          </p:nvSpPr>
          <p:spPr bwMode="auto">
            <a:xfrm>
              <a:off x="1191" y="2113"/>
              <a:ext cx="24" cy="24"/>
            </a:xfrm>
            <a:custGeom>
              <a:avLst/>
              <a:gdLst>
                <a:gd name="T0" fmla="*/ 1 w 48"/>
                <a:gd name="T1" fmla="*/ 0 h 48"/>
                <a:gd name="T2" fmla="*/ 1 w 48"/>
                <a:gd name="T3" fmla="*/ 0 h 48"/>
                <a:gd name="T4" fmla="*/ 1 w 48"/>
                <a:gd name="T5" fmla="*/ 1 h 48"/>
                <a:gd name="T6" fmla="*/ 1 w 48"/>
                <a:gd name="T7" fmla="*/ 1 h 48"/>
                <a:gd name="T8" fmla="*/ 1 w 48"/>
                <a:gd name="T9" fmla="*/ 1 h 48"/>
                <a:gd name="T10" fmla="*/ 1 w 48"/>
                <a:gd name="T11" fmla="*/ 1 h 48"/>
                <a:gd name="T12" fmla="*/ 1 w 48"/>
                <a:gd name="T13" fmla="*/ 1 h 48"/>
                <a:gd name="T14" fmla="*/ 1 w 48"/>
                <a:gd name="T15" fmla="*/ 1 h 48"/>
                <a:gd name="T16" fmla="*/ 1 w 48"/>
                <a:gd name="T17" fmla="*/ 1 h 48"/>
                <a:gd name="T18" fmla="*/ 1 w 48"/>
                <a:gd name="T19" fmla="*/ 1 h 48"/>
                <a:gd name="T20" fmla="*/ 1 w 48"/>
                <a:gd name="T21" fmla="*/ 1 h 48"/>
                <a:gd name="T22" fmla="*/ 1 w 48"/>
                <a:gd name="T23" fmla="*/ 1 h 48"/>
                <a:gd name="T24" fmla="*/ 1 w 48"/>
                <a:gd name="T25" fmla="*/ 1 h 48"/>
                <a:gd name="T26" fmla="*/ 1 w 48"/>
                <a:gd name="T27" fmla="*/ 1 h 48"/>
                <a:gd name="T28" fmla="*/ 1 w 48"/>
                <a:gd name="T29" fmla="*/ 1 h 48"/>
                <a:gd name="T30" fmla="*/ 1 w 48"/>
                <a:gd name="T31" fmla="*/ 1 h 48"/>
                <a:gd name="T32" fmla="*/ 1 w 48"/>
                <a:gd name="T33" fmla="*/ 1 h 48"/>
                <a:gd name="T34" fmla="*/ 1 w 48"/>
                <a:gd name="T35" fmla="*/ 1 h 48"/>
                <a:gd name="T36" fmla="*/ 1 w 48"/>
                <a:gd name="T37" fmla="*/ 1 h 48"/>
                <a:gd name="T38" fmla="*/ 0 w 48"/>
                <a:gd name="T39" fmla="*/ 1 h 48"/>
                <a:gd name="T40" fmla="*/ 0 w 48"/>
                <a:gd name="T41" fmla="*/ 1 h 48"/>
                <a:gd name="T42" fmla="*/ 0 w 48"/>
                <a:gd name="T43" fmla="*/ 1 h 48"/>
                <a:gd name="T44" fmla="*/ 0 w 48"/>
                <a:gd name="T45" fmla="*/ 1 h 48"/>
                <a:gd name="T46" fmla="*/ 0 w 48"/>
                <a:gd name="T47" fmla="*/ 1 h 48"/>
                <a:gd name="T48" fmla="*/ 0 w 48"/>
                <a:gd name="T49" fmla="*/ 1 h 48"/>
                <a:gd name="T50" fmla="*/ 1 w 48"/>
                <a:gd name="T51" fmla="*/ 1 h 48"/>
                <a:gd name="T52" fmla="*/ 1 w 48"/>
                <a:gd name="T53" fmla="*/ 1 h 48"/>
                <a:gd name="T54" fmla="*/ 1 w 48"/>
                <a:gd name="T55" fmla="*/ 1 h 48"/>
                <a:gd name="T56" fmla="*/ 1 w 48"/>
                <a:gd name="T57" fmla="*/ 0 h 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48"/>
                <a:gd name="T89" fmla="*/ 48 w 48"/>
                <a:gd name="T90" fmla="*/ 48 h 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48">
                  <a:moveTo>
                    <a:pt x="12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22" y="4"/>
                  </a:lnTo>
                  <a:lnTo>
                    <a:pt x="28" y="8"/>
                  </a:lnTo>
                  <a:lnTo>
                    <a:pt x="34" y="12"/>
                  </a:lnTo>
                  <a:lnTo>
                    <a:pt x="40" y="18"/>
                  </a:lnTo>
                  <a:lnTo>
                    <a:pt x="44" y="24"/>
                  </a:lnTo>
                  <a:lnTo>
                    <a:pt x="46" y="28"/>
                  </a:lnTo>
                  <a:lnTo>
                    <a:pt x="48" y="32"/>
                  </a:lnTo>
                  <a:lnTo>
                    <a:pt x="46" y="38"/>
                  </a:lnTo>
                  <a:lnTo>
                    <a:pt x="40" y="44"/>
                  </a:lnTo>
                  <a:lnTo>
                    <a:pt x="34" y="48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6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89" name="Freeform 610"/>
            <p:cNvSpPr>
              <a:spLocks/>
            </p:cNvSpPr>
            <p:nvPr/>
          </p:nvSpPr>
          <p:spPr bwMode="auto">
            <a:xfrm>
              <a:off x="1666" y="2045"/>
              <a:ext cx="24" cy="24"/>
            </a:xfrm>
            <a:custGeom>
              <a:avLst/>
              <a:gdLst>
                <a:gd name="T0" fmla="*/ 1 w 48"/>
                <a:gd name="T1" fmla="*/ 0 h 48"/>
                <a:gd name="T2" fmla="*/ 1 w 48"/>
                <a:gd name="T3" fmla="*/ 0 h 48"/>
                <a:gd name="T4" fmla="*/ 1 w 48"/>
                <a:gd name="T5" fmla="*/ 1 h 48"/>
                <a:gd name="T6" fmla="*/ 1 w 48"/>
                <a:gd name="T7" fmla="*/ 1 h 48"/>
                <a:gd name="T8" fmla="*/ 1 w 48"/>
                <a:gd name="T9" fmla="*/ 1 h 48"/>
                <a:gd name="T10" fmla="*/ 1 w 48"/>
                <a:gd name="T11" fmla="*/ 1 h 48"/>
                <a:gd name="T12" fmla="*/ 1 w 48"/>
                <a:gd name="T13" fmla="*/ 1 h 48"/>
                <a:gd name="T14" fmla="*/ 1 w 48"/>
                <a:gd name="T15" fmla="*/ 1 h 48"/>
                <a:gd name="T16" fmla="*/ 1 w 48"/>
                <a:gd name="T17" fmla="*/ 1 h 48"/>
                <a:gd name="T18" fmla="*/ 1 w 48"/>
                <a:gd name="T19" fmla="*/ 1 h 48"/>
                <a:gd name="T20" fmla="*/ 1 w 48"/>
                <a:gd name="T21" fmla="*/ 1 h 48"/>
                <a:gd name="T22" fmla="*/ 1 w 48"/>
                <a:gd name="T23" fmla="*/ 1 h 48"/>
                <a:gd name="T24" fmla="*/ 1 w 48"/>
                <a:gd name="T25" fmla="*/ 1 h 48"/>
                <a:gd name="T26" fmla="*/ 1 w 48"/>
                <a:gd name="T27" fmla="*/ 1 h 48"/>
                <a:gd name="T28" fmla="*/ 1 w 48"/>
                <a:gd name="T29" fmla="*/ 1 h 48"/>
                <a:gd name="T30" fmla="*/ 1 w 48"/>
                <a:gd name="T31" fmla="*/ 1 h 48"/>
                <a:gd name="T32" fmla="*/ 1 w 48"/>
                <a:gd name="T33" fmla="*/ 1 h 48"/>
                <a:gd name="T34" fmla="*/ 1 w 48"/>
                <a:gd name="T35" fmla="*/ 1 h 48"/>
                <a:gd name="T36" fmla="*/ 1 w 48"/>
                <a:gd name="T37" fmla="*/ 1 h 48"/>
                <a:gd name="T38" fmla="*/ 0 w 48"/>
                <a:gd name="T39" fmla="*/ 1 h 48"/>
                <a:gd name="T40" fmla="*/ 0 w 48"/>
                <a:gd name="T41" fmla="*/ 1 h 48"/>
                <a:gd name="T42" fmla="*/ 0 w 48"/>
                <a:gd name="T43" fmla="*/ 1 h 48"/>
                <a:gd name="T44" fmla="*/ 0 w 48"/>
                <a:gd name="T45" fmla="*/ 1 h 48"/>
                <a:gd name="T46" fmla="*/ 0 w 48"/>
                <a:gd name="T47" fmla="*/ 1 h 48"/>
                <a:gd name="T48" fmla="*/ 0 w 48"/>
                <a:gd name="T49" fmla="*/ 1 h 48"/>
                <a:gd name="T50" fmla="*/ 1 w 48"/>
                <a:gd name="T51" fmla="*/ 1 h 48"/>
                <a:gd name="T52" fmla="*/ 1 w 48"/>
                <a:gd name="T53" fmla="*/ 1 h 48"/>
                <a:gd name="T54" fmla="*/ 1 w 48"/>
                <a:gd name="T55" fmla="*/ 1 h 48"/>
                <a:gd name="T56" fmla="*/ 1 w 48"/>
                <a:gd name="T57" fmla="*/ 0 h 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48"/>
                <a:gd name="T89" fmla="*/ 48 w 48"/>
                <a:gd name="T90" fmla="*/ 48 h 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48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30" y="8"/>
                  </a:lnTo>
                  <a:lnTo>
                    <a:pt x="36" y="12"/>
                  </a:lnTo>
                  <a:lnTo>
                    <a:pt x="40" y="18"/>
                  </a:lnTo>
                  <a:lnTo>
                    <a:pt x="44" y="24"/>
                  </a:lnTo>
                  <a:lnTo>
                    <a:pt x="48" y="28"/>
                  </a:lnTo>
                  <a:lnTo>
                    <a:pt x="48" y="32"/>
                  </a:lnTo>
                  <a:lnTo>
                    <a:pt x="46" y="38"/>
                  </a:lnTo>
                  <a:lnTo>
                    <a:pt x="42" y="44"/>
                  </a:lnTo>
                  <a:lnTo>
                    <a:pt x="34" y="46"/>
                  </a:lnTo>
                  <a:lnTo>
                    <a:pt x="24" y="48"/>
                  </a:lnTo>
                  <a:lnTo>
                    <a:pt x="14" y="46"/>
                  </a:lnTo>
                  <a:lnTo>
                    <a:pt x="6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0" name="Freeform 611"/>
            <p:cNvSpPr>
              <a:spLocks/>
            </p:cNvSpPr>
            <p:nvPr/>
          </p:nvSpPr>
          <p:spPr bwMode="auto">
            <a:xfrm>
              <a:off x="1475" y="1971"/>
              <a:ext cx="25" cy="19"/>
            </a:xfrm>
            <a:custGeom>
              <a:avLst/>
              <a:gdLst>
                <a:gd name="T0" fmla="*/ 1 w 50"/>
                <a:gd name="T1" fmla="*/ 0 h 38"/>
                <a:gd name="T2" fmla="*/ 1 w 50"/>
                <a:gd name="T3" fmla="*/ 0 h 38"/>
                <a:gd name="T4" fmla="*/ 1 w 50"/>
                <a:gd name="T5" fmla="*/ 1 h 38"/>
                <a:gd name="T6" fmla="*/ 1 w 50"/>
                <a:gd name="T7" fmla="*/ 1 h 38"/>
                <a:gd name="T8" fmla="*/ 1 w 50"/>
                <a:gd name="T9" fmla="*/ 1 h 38"/>
                <a:gd name="T10" fmla="*/ 1 w 50"/>
                <a:gd name="T11" fmla="*/ 1 h 38"/>
                <a:gd name="T12" fmla="*/ 1 w 50"/>
                <a:gd name="T13" fmla="*/ 1 h 38"/>
                <a:gd name="T14" fmla="*/ 1 w 50"/>
                <a:gd name="T15" fmla="*/ 1 h 38"/>
                <a:gd name="T16" fmla="*/ 1 w 50"/>
                <a:gd name="T17" fmla="*/ 1 h 38"/>
                <a:gd name="T18" fmla="*/ 1 w 50"/>
                <a:gd name="T19" fmla="*/ 1 h 38"/>
                <a:gd name="T20" fmla="*/ 1 w 50"/>
                <a:gd name="T21" fmla="*/ 1 h 38"/>
                <a:gd name="T22" fmla="*/ 1 w 50"/>
                <a:gd name="T23" fmla="*/ 1 h 38"/>
                <a:gd name="T24" fmla="*/ 1 w 50"/>
                <a:gd name="T25" fmla="*/ 1 h 38"/>
                <a:gd name="T26" fmla="*/ 1 w 50"/>
                <a:gd name="T27" fmla="*/ 1 h 38"/>
                <a:gd name="T28" fmla="*/ 1 w 50"/>
                <a:gd name="T29" fmla="*/ 1 h 38"/>
                <a:gd name="T30" fmla="*/ 1 w 50"/>
                <a:gd name="T31" fmla="*/ 1 h 38"/>
                <a:gd name="T32" fmla="*/ 1 w 50"/>
                <a:gd name="T33" fmla="*/ 1 h 38"/>
                <a:gd name="T34" fmla="*/ 1 w 50"/>
                <a:gd name="T35" fmla="*/ 1 h 38"/>
                <a:gd name="T36" fmla="*/ 1 w 50"/>
                <a:gd name="T37" fmla="*/ 1 h 38"/>
                <a:gd name="T38" fmla="*/ 1 w 50"/>
                <a:gd name="T39" fmla="*/ 1 h 38"/>
                <a:gd name="T40" fmla="*/ 1 w 50"/>
                <a:gd name="T41" fmla="*/ 1 h 38"/>
                <a:gd name="T42" fmla="*/ 0 w 50"/>
                <a:gd name="T43" fmla="*/ 1 h 38"/>
                <a:gd name="T44" fmla="*/ 0 w 50"/>
                <a:gd name="T45" fmla="*/ 1 h 38"/>
                <a:gd name="T46" fmla="*/ 1 w 50"/>
                <a:gd name="T47" fmla="*/ 1 h 38"/>
                <a:gd name="T48" fmla="*/ 1 w 50"/>
                <a:gd name="T49" fmla="*/ 1 h 38"/>
                <a:gd name="T50" fmla="*/ 1 w 50"/>
                <a:gd name="T51" fmla="*/ 1 h 38"/>
                <a:gd name="T52" fmla="*/ 1 w 50"/>
                <a:gd name="T53" fmla="*/ 1 h 38"/>
                <a:gd name="T54" fmla="*/ 1 w 50"/>
                <a:gd name="T55" fmla="*/ 1 h 38"/>
                <a:gd name="T56" fmla="*/ 1 w 50"/>
                <a:gd name="T57" fmla="*/ 1 h 38"/>
                <a:gd name="T58" fmla="*/ 1 w 50"/>
                <a:gd name="T59" fmla="*/ 1 h 38"/>
                <a:gd name="T60" fmla="*/ 1 w 50"/>
                <a:gd name="T61" fmla="*/ 1 h 38"/>
                <a:gd name="T62" fmla="*/ 1 w 50"/>
                <a:gd name="T63" fmla="*/ 0 h 38"/>
                <a:gd name="T64" fmla="*/ 1 w 50"/>
                <a:gd name="T65" fmla="*/ 0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"/>
                <a:gd name="T100" fmla="*/ 0 h 38"/>
                <a:gd name="T101" fmla="*/ 50 w 50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" h="38">
                  <a:moveTo>
                    <a:pt x="38" y="0"/>
                  </a:moveTo>
                  <a:lnTo>
                    <a:pt x="38" y="0"/>
                  </a:lnTo>
                  <a:lnTo>
                    <a:pt x="42" y="2"/>
                  </a:lnTo>
                  <a:lnTo>
                    <a:pt x="46" y="4"/>
                  </a:lnTo>
                  <a:lnTo>
                    <a:pt x="48" y="10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0" y="22"/>
                  </a:lnTo>
                  <a:lnTo>
                    <a:pt x="50" y="28"/>
                  </a:lnTo>
                  <a:lnTo>
                    <a:pt x="48" y="30"/>
                  </a:lnTo>
                  <a:lnTo>
                    <a:pt x="44" y="32"/>
                  </a:lnTo>
                  <a:lnTo>
                    <a:pt x="40" y="34"/>
                  </a:lnTo>
                  <a:lnTo>
                    <a:pt x="38" y="36"/>
                  </a:lnTo>
                  <a:lnTo>
                    <a:pt x="32" y="38"/>
                  </a:lnTo>
                  <a:lnTo>
                    <a:pt x="28" y="38"/>
                  </a:lnTo>
                  <a:lnTo>
                    <a:pt x="22" y="38"/>
                  </a:lnTo>
                  <a:lnTo>
                    <a:pt x="18" y="38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10" y="16"/>
                  </a:lnTo>
                  <a:lnTo>
                    <a:pt x="14" y="10"/>
                  </a:lnTo>
                  <a:lnTo>
                    <a:pt x="20" y="8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3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1" name="Freeform 612"/>
            <p:cNvSpPr>
              <a:spLocks/>
            </p:cNvSpPr>
            <p:nvPr/>
          </p:nvSpPr>
          <p:spPr bwMode="auto">
            <a:xfrm>
              <a:off x="1798" y="1604"/>
              <a:ext cx="24" cy="20"/>
            </a:xfrm>
            <a:custGeom>
              <a:avLst/>
              <a:gdLst>
                <a:gd name="T0" fmla="*/ 0 w 50"/>
                <a:gd name="T1" fmla="*/ 0 h 40"/>
                <a:gd name="T2" fmla="*/ 0 w 50"/>
                <a:gd name="T3" fmla="*/ 0 h 40"/>
                <a:gd name="T4" fmla="*/ 0 w 50"/>
                <a:gd name="T5" fmla="*/ 1 h 40"/>
                <a:gd name="T6" fmla="*/ 0 w 50"/>
                <a:gd name="T7" fmla="*/ 1 h 40"/>
                <a:gd name="T8" fmla="*/ 0 w 50"/>
                <a:gd name="T9" fmla="*/ 1 h 40"/>
                <a:gd name="T10" fmla="*/ 0 w 50"/>
                <a:gd name="T11" fmla="*/ 1 h 40"/>
                <a:gd name="T12" fmla="*/ 0 w 50"/>
                <a:gd name="T13" fmla="*/ 1 h 40"/>
                <a:gd name="T14" fmla="*/ 0 w 50"/>
                <a:gd name="T15" fmla="*/ 1 h 40"/>
                <a:gd name="T16" fmla="*/ 0 w 50"/>
                <a:gd name="T17" fmla="*/ 1 h 40"/>
                <a:gd name="T18" fmla="*/ 0 w 50"/>
                <a:gd name="T19" fmla="*/ 1 h 40"/>
                <a:gd name="T20" fmla="*/ 0 w 50"/>
                <a:gd name="T21" fmla="*/ 1 h 40"/>
                <a:gd name="T22" fmla="*/ 0 w 50"/>
                <a:gd name="T23" fmla="*/ 1 h 40"/>
                <a:gd name="T24" fmla="*/ 0 w 50"/>
                <a:gd name="T25" fmla="*/ 1 h 40"/>
                <a:gd name="T26" fmla="*/ 0 w 50"/>
                <a:gd name="T27" fmla="*/ 1 h 40"/>
                <a:gd name="T28" fmla="*/ 0 w 50"/>
                <a:gd name="T29" fmla="*/ 1 h 40"/>
                <a:gd name="T30" fmla="*/ 0 w 50"/>
                <a:gd name="T31" fmla="*/ 1 h 40"/>
                <a:gd name="T32" fmla="*/ 0 w 50"/>
                <a:gd name="T33" fmla="*/ 1 h 40"/>
                <a:gd name="T34" fmla="*/ 0 w 50"/>
                <a:gd name="T35" fmla="*/ 1 h 40"/>
                <a:gd name="T36" fmla="*/ 0 w 50"/>
                <a:gd name="T37" fmla="*/ 1 h 40"/>
                <a:gd name="T38" fmla="*/ 0 w 50"/>
                <a:gd name="T39" fmla="*/ 1 h 40"/>
                <a:gd name="T40" fmla="*/ 0 w 50"/>
                <a:gd name="T41" fmla="*/ 1 h 40"/>
                <a:gd name="T42" fmla="*/ 0 w 50"/>
                <a:gd name="T43" fmla="*/ 1 h 40"/>
                <a:gd name="T44" fmla="*/ 0 w 50"/>
                <a:gd name="T45" fmla="*/ 1 h 40"/>
                <a:gd name="T46" fmla="*/ 0 w 50"/>
                <a:gd name="T47" fmla="*/ 1 h 40"/>
                <a:gd name="T48" fmla="*/ 0 w 50"/>
                <a:gd name="T49" fmla="*/ 1 h 40"/>
                <a:gd name="T50" fmla="*/ 0 w 50"/>
                <a:gd name="T51" fmla="*/ 1 h 40"/>
                <a:gd name="T52" fmla="*/ 0 w 50"/>
                <a:gd name="T53" fmla="*/ 1 h 40"/>
                <a:gd name="T54" fmla="*/ 0 w 50"/>
                <a:gd name="T55" fmla="*/ 1 h 40"/>
                <a:gd name="T56" fmla="*/ 0 w 50"/>
                <a:gd name="T57" fmla="*/ 1 h 40"/>
                <a:gd name="T58" fmla="*/ 0 w 50"/>
                <a:gd name="T59" fmla="*/ 1 h 40"/>
                <a:gd name="T60" fmla="*/ 0 w 50"/>
                <a:gd name="T61" fmla="*/ 1 h 40"/>
                <a:gd name="T62" fmla="*/ 0 w 50"/>
                <a:gd name="T63" fmla="*/ 0 h 40"/>
                <a:gd name="T64" fmla="*/ 0 w 50"/>
                <a:gd name="T65" fmla="*/ 0 h 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"/>
                <a:gd name="T100" fmla="*/ 0 h 40"/>
                <a:gd name="T101" fmla="*/ 50 w 50"/>
                <a:gd name="T102" fmla="*/ 40 h 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" h="40">
                  <a:moveTo>
                    <a:pt x="38" y="0"/>
                  </a:moveTo>
                  <a:lnTo>
                    <a:pt x="38" y="0"/>
                  </a:lnTo>
                  <a:lnTo>
                    <a:pt x="42" y="2"/>
                  </a:lnTo>
                  <a:lnTo>
                    <a:pt x="46" y="6"/>
                  </a:lnTo>
                  <a:lnTo>
                    <a:pt x="48" y="10"/>
                  </a:lnTo>
                  <a:lnTo>
                    <a:pt x="50" y="14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48" y="28"/>
                  </a:lnTo>
                  <a:lnTo>
                    <a:pt x="48" y="32"/>
                  </a:lnTo>
                  <a:lnTo>
                    <a:pt x="44" y="34"/>
                  </a:lnTo>
                  <a:lnTo>
                    <a:pt x="40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28" y="40"/>
                  </a:lnTo>
                  <a:lnTo>
                    <a:pt x="22" y="40"/>
                  </a:lnTo>
                  <a:lnTo>
                    <a:pt x="16" y="40"/>
                  </a:lnTo>
                  <a:lnTo>
                    <a:pt x="12" y="38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4" y="22"/>
                  </a:lnTo>
                  <a:lnTo>
                    <a:pt x="6" y="20"/>
                  </a:lnTo>
                  <a:lnTo>
                    <a:pt x="10" y="16"/>
                  </a:lnTo>
                  <a:lnTo>
                    <a:pt x="14" y="12"/>
                  </a:lnTo>
                  <a:lnTo>
                    <a:pt x="18" y="8"/>
                  </a:lnTo>
                  <a:lnTo>
                    <a:pt x="22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3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2" name="Freeform 613"/>
            <p:cNvSpPr>
              <a:spLocks/>
            </p:cNvSpPr>
            <p:nvPr/>
          </p:nvSpPr>
          <p:spPr bwMode="auto">
            <a:xfrm>
              <a:off x="1022" y="2689"/>
              <a:ext cx="18" cy="29"/>
            </a:xfrm>
            <a:custGeom>
              <a:avLst/>
              <a:gdLst>
                <a:gd name="T0" fmla="*/ 1 w 36"/>
                <a:gd name="T1" fmla="*/ 0 h 60"/>
                <a:gd name="T2" fmla="*/ 1 w 36"/>
                <a:gd name="T3" fmla="*/ 0 h 60"/>
                <a:gd name="T4" fmla="*/ 1 w 36"/>
                <a:gd name="T5" fmla="*/ 0 h 60"/>
                <a:gd name="T6" fmla="*/ 1 w 36"/>
                <a:gd name="T7" fmla="*/ 0 h 60"/>
                <a:gd name="T8" fmla="*/ 1 w 36"/>
                <a:gd name="T9" fmla="*/ 0 h 60"/>
                <a:gd name="T10" fmla="*/ 1 w 36"/>
                <a:gd name="T11" fmla="*/ 0 h 60"/>
                <a:gd name="T12" fmla="*/ 0 w 36"/>
                <a:gd name="T13" fmla="*/ 0 h 60"/>
                <a:gd name="T14" fmla="*/ 0 w 36"/>
                <a:gd name="T15" fmla="*/ 0 h 60"/>
                <a:gd name="T16" fmla="*/ 1 w 36"/>
                <a:gd name="T17" fmla="*/ 0 h 60"/>
                <a:gd name="T18" fmla="*/ 1 w 36"/>
                <a:gd name="T19" fmla="*/ 0 h 60"/>
                <a:gd name="T20" fmla="*/ 1 w 36"/>
                <a:gd name="T21" fmla="*/ 0 h 60"/>
                <a:gd name="T22" fmla="*/ 1 w 36"/>
                <a:gd name="T23" fmla="*/ 0 h 60"/>
                <a:gd name="T24" fmla="*/ 1 w 36"/>
                <a:gd name="T25" fmla="*/ 0 h 60"/>
                <a:gd name="T26" fmla="*/ 1 w 36"/>
                <a:gd name="T27" fmla="*/ 0 h 60"/>
                <a:gd name="T28" fmla="*/ 1 w 36"/>
                <a:gd name="T29" fmla="*/ 0 h 60"/>
                <a:gd name="T30" fmla="*/ 1 w 36"/>
                <a:gd name="T31" fmla="*/ 0 h 60"/>
                <a:gd name="T32" fmla="*/ 1 w 36"/>
                <a:gd name="T33" fmla="*/ 0 h 60"/>
                <a:gd name="T34" fmla="*/ 1 w 36"/>
                <a:gd name="T35" fmla="*/ 0 h 60"/>
                <a:gd name="T36" fmla="*/ 1 w 36"/>
                <a:gd name="T37" fmla="*/ 0 h 60"/>
                <a:gd name="T38" fmla="*/ 1 w 36"/>
                <a:gd name="T39" fmla="*/ 0 h 60"/>
                <a:gd name="T40" fmla="*/ 1 w 36"/>
                <a:gd name="T41" fmla="*/ 0 h 60"/>
                <a:gd name="T42" fmla="*/ 1 w 36"/>
                <a:gd name="T43" fmla="*/ 0 h 60"/>
                <a:gd name="T44" fmla="*/ 1 w 36"/>
                <a:gd name="T45" fmla="*/ 0 h 60"/>
                <a:gd name="T46" fmla="*/ 1 w 36"/>
                <a:gd name="T47" fmla="*/ 0 h 60"/>
                <a:gd name="T48" fmla="*/ 1 w 36"/>
                <a:gd name="T49" fmla="*/ 0 h 60"/>
                <a:gd name="T50" fmla="*/ 1 w 36"/>
                <a:gd name="T51" fmla="*/ 0 h 60"/>
                <a:gd name="T52" fmla="*/ 1 w 36"/>
                <a:gd name="T53" fmla="*/ 0 h 60"/>
                <a:gd name="T54" fmla="*/ 1 w 36"/>
                <a:gd name="T55" fmla="*/ 0 h 60"/>
                <a:gd name="T56" fmla="*/ 1 w 36"/>
                <a:gd name="T57" fmla="*/ 0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0"/>
                <a:gd name="T89" fmla="*/ 36 w 36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0">
                  <a:moveTo>
                    <a:pt x="10" y="0"/>
                  </a:moveTo>
                  <a:lnTo>
                    <a:pt x="10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2" y="14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8" y="54"/>
                  </a:lnTo>
                  <a:lnTo>
                    <a:pt x="14" y="58"/>
                  </a:lnTo>
                  <a:lnTo>
                    <a:pt x="22" y="60"/>
                  </a:lnTo>
                  <a:lnTo>
                    <a:pt x="28" y="58"/>
                  </a:lnTo>
                  <a:lnTo>
                    <a:pt x="34" y="54"/>
                  </a:lnTo>
                  <a:lnTo>
                    <a:pt x="36" y="48"/>
                  </a:lnTo>
                  <a:lnTo>
                    <a:pt x="36" y="42"/>
                  </a:lnTo>
                  <a:lnTo>
                    <a:pt x="34" y="34"/>
                  </a:lnTo>
                  <a:lnTo>
                    <a:pt x="32" y="30"/>
                  </a:lnTo>
                  <a:lnTo>
                    <a:pt x="30" y="24"/>
                  </a:lnTo>
                  <a:lnTo>
                    <a:pt x="26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3" name="Freeform 614"/>
            <p:cNvSpPr>
              <a:spLocks/>
            </p:cNvSpPr>
            <p:nvPr/>
          </p:nvSpPr>
          <p:spPr bwMode="auto">
            <a:xfrm>
              <a:off x="2305" y="2673"/>
              <a:ext cx="18" cy="30"/>
            </a:xfrm>
            <a:custGeom>
              <a:avLst/>
              <a:gdLst>
                <a:gd name="T0" fmla="*/ 1 w 36"/>
                <a:gd name="T1" fmla="*/ 0 h 62"/>
                <a:gd name="T2" fmla="*/ 1 w 36"/>
                <a:gd name="T3" fmla="*/ 0 h 62"/>
                <a:gd name="T4" fmla="*/ 1 w 36"/>
                <a:gd name="T5" fmla="*/ 0 h 62"/>
                <a:gd name="T6" fmla="*/ 1 w 36"/>
                <a:gd name="T7" fmla="*/ 0 h 62"/>
                <a:gd name="T8" fmla="*/ 1 w 36"/>
                <a:gd name="T9" fmla="*/ 0 h 62"/>
                <a:gd name="T10" fmla="*/ 0 w 36"/>
                <a:gd name="T11" fmla="*/ 0 h 62"/>
                <a:gd name="T12" fmla="*/ 0 w 36"/>
                <a:gd name="T13" fmla="*/ 0 h 62"/>
                <a:gd name="T14" fmla="*/ 0 w 36"/>
                <a:gd name="T15" fmla="*/ 0 h 62"/>
                <a:gd name="T16" fmla="*/ 0 w 36"/>
                <a:gd name="T17" fmla="*/ 0 h 62"/>
                <a:gd name="T18" fmla="*/ 1 w 36"/>
                <a:gd name="T19" fmla="*/ 0 h 62"/>
                <a:gd name="T20" fmla="*/ 1 w 36"/>
                <a:gd name="T21" fmla="*/ 0 h 62"/>
                <a:gd name="T22" fmla="*/ 1 w 36"/>
                <a:gd name="T23" fmla="*/ 0 h 62"/>
                <a:gd name="T24" fmla="*/ 1 w 36"/>
                <a:gd name="T25" fmla="*/ 0 h 62"/>
                <a:gd name="T26" fmla="*/ 1 w 36"/>
                <a:gd name="T27" fmla="*/ 0 h 62"/>
                <a:gd name="T28" fmla="*/ 1 w 36"/>
                <a:gd name="T29" fmla="*/ 0 h 62"/>
                <a:gd name="T30" fmla="*/ 1 w 36"/>
                <a:gd name="T31" fmla="*/ 0 h 62"/>
                <a:gd name="T32" fmla="*/ 1 w 36"/>
                <a:gd name="T33" fmla="*/ 0 h 62"/>
                <a:gd name="T34" fmla="*/ 1 w 36"/>
                <a:gd name="T35" fmla="*/ 0 h 62"/>
                <a:gd name="T36" fmla="*/ 1 w 36"/>
                <a:gd name="T37" fmla="*/ 0 h 62"/>
                <a:gd name="T38" fmla="*/ 1 w 36"/>
                <a:gd name="T39" fmla="*/ 0 h 62"/>
                <a:gd name="T40" fmla="*/ 1 w 36"/>
                <a:gd name="T41" fmla="*/ 0 h 62"/>
                <a:gd name="T42" fmla="*/ 1 w 36"/>
                <a:gd name="T43" fmla="*/ 0 h 62"/>
                <a:gd name="T44" fmla="*/ 1 w 36"/>
                <a:gd name="T45" fmla="*/ 0 h 62"/>
                <a:gd name="T46" fmla="*/ 1 w 36"/>
                <a:gd name="T47" fmla="*/ 0 h 62"/>
                <a:gd name="T48" fmla="*/ 1 w 36"/>
                <a:gd name="T49" fmla="*/ 0 h 62"/>
                <a:gd name="T50" fmla="*/ 1 w 36"/>
                <a:gd name="T51" fmla="*/ 0 h 62"/>
                <a:gd name="T52" fmla="*/ 1 w 36"/>
                <a:gd name="T53" fmla="*/ 0 h 62"/>
                <a:gd name="T54" fmla="*/ 1 w 36"/>
                <a:gd name="T55" fmla="*/ 0 h 62"/>
                <a:gd name="T56" fmla="*/ 1 w 36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2"/>
                <a:gd name="T89" fmla="*/ 36 w 36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2">
                  <a:moveTo>
                    <a:pt x="8" y="0"/>
                  </a:moveTo>
                  <a:lnTo>
                    <a:pt x="8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50"/>
                  </a:lnTo>
                  <a:lnTo>
                    <a:pt x="6" y="56"/>
                  </a:lnTo>
                  <a:lnTo>
                    <a:pt x="12" y="60"/>
                  </a:lnTo>
                  <a:lnTo>
                    <a:pt x="20" y="62"/>
                  </a:lnTo>
                  <a:lnTo>
                    <a:pt x="28" y="60"/>
                  </a:lnTo>
                  <a:lnTo>
                    <a:pt x="32" y="56"/>
                  </a:lnTo>
                  <a:lnTo>
                    <a:pt x="36" y="50"/>
                  </a:lnTo>
                  <a:lnTo>
                    <a:pt x="36" y="44"/>
                  </a:lnTo>
                  <a:lnTo>
                    <a:pt x="34" y="36"/>
                  </a:lnTo>
                  <a:lnTo>
                    <a:pt x="32" y="32"/>
                  </a:lnTo>
                  <a:lnTo>
                    <a:pt x="30" y="26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2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4" name="Freeform 615"/>
            <p:cNvSpPr>
              <a:spLocks/>
            </p:cNvSpPr>
            <p:nvPr/>
          </p:nvSpPr>
          <p:spPr bwMode="auto">
            <a:xfrm>
              <a:off x="1027" y="3113"/>
              <a:ext cx="19" cy="31"/>
            </a:xfrm>
            <a:custGeom>
              <a:avLst/>
              <a:gdLst>
                <a:gd name="T0" fmla="*/ 1 w 38"/>
                <a:gd name="T1" fmla="*/ 0 h 62"/>
                <a:gd name="T2" fmla="*/ 1 w 38"/>
                <a:gd name="T3" fmla="*/ 0 h 62"/>
                <a:gd name="T4" fmla="*/ 1 w 38"/>
                <a:gd name="T5" fmla="*/ 1 h 62"/>
                <a:gd name="T6" fmla="*/ 1 w 38"/>
                <a:gd name="T7" fmla="*/ 1 h 62"/>
                <a:gd name="T8" fmla="*/ 1 w 38"/>
                <a:gd name="T9" fmla="*/ 1 h 62"/>
                <a:gd name="T10" fmla="*/ 1 w 38"/>
                <a:gd name="T11" fmla="*/ 1 h 62"/>
                <a:gd name="T12" fmla="*/ 0 w 38"/>
                <a:gd name="T13" fmla="*/ 1 h 62"/>
                <a:gd name="T14" fmla="*/ 0 w 38"/>
                <a:gd name="T15" fmla="*/ 1 h 62"/>
                <a:gd name="T16" fmla="*/ 1 w 38"/>
                <a:gd name="T17" fmla="*/ 1 h 62"/>
                <a:gd name="T18" fmla="*/ 1 w 38"/>
                <a:gd name="T19" fmla="*/ 1 h 62"/>
                <a:gd name="T20" fmla="*/ 1 w 38"/>
                <a:gd name="T21" fmla="*/ 1 h 62"/>
                <a:gd name="T22" fmla="*/ 1 w 38"/>
                <a:gd name="T23" fmla="*/ 1 h 62"/>
                <a:gd name="T24" fmla="*/ 1 w 38"/>
                <a:gd name="T25" fmla="*/ 1 h 62"/>
                <a:gd name="T26" fmla="*/ 1 w 38"/>
                <a:gd name="T27" fmla="*/ 1 h 62"/>
                <a:gd name="T28" fmla="*/ 1 w 38"/>
                <a:gd name="T29" fmla="*/ 1 h 62"/>
                <a:gd name="T30" fmla="*/ 1 w 38"/>
                <a:gd name="T31" fmla="*/ 1 h 62"/>
                <a:gd name="T32" fmla="*/ 1 w 38"/>
                <a:gd name="T33" fmla="*/ 1 h 62"/>
                <a:gd name="T34" fmla="*/ 1 w 38"/>
                <a:gd name="T35" fmla="*/ 1 h 62"/>
                <a:gd name="T36" fmla="*/ 1 w 38"/>
                <a:gd name="T37" fmla="*/ 1 h 62"/>
                <a:gd name="T38" fmla="*/ 1 w 38"/>
                <a:gd name="T39" fmla="*/ 1 h 62"/>
                <a:gd name="T40" fmla="*/ 1 w 38"/>
                <a:gd name="T41" fmla="*/ 1 h 62"/>
                <a:gd name="T42" fmla="*/ 1 w 38"/>
                <a:gd name="T43" fmla="*/ 1 h 62"/>
                <a:gd name="T44" fmla="*/ 1 w 38"/>
                <a:gd name="T45" fmla="*/ 1 h 62"/>
                <a:gd name="T46" fmla="*/ 1 w 38"/>
                <a:gd name="T47" fmla="*/ 1 h 62"/>
                <a:gd name="T48" fmla="*/ 1 w 38"/>
                <a:gd name="T49" fmla="*/ 1 h 62"/>
                <a:gd name="T50" fmla="*/ 1 w 38"/>
                <a:gd name="T51" fmla="*/ 1 h 62"/>
                <a:gd name="T52" fmla="*/ 1 w 38"/>
                <a:gd name="T53" fmla="*/ 1 h 62"/>
                <a:gd name="T54" fmla="*/ 1 w 38"/>
                <a:gd name="T55" fmla="*/ 0 h 62"/>
                <a:gd name="T56" fmla="*/ 1 w 3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8"/>
                <a:gd name="T88" fmla="*/ 0 h 62"/>
                <a:gd name="T89" fmla="*/ 38 w 3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8" h="62">
                  <a:moveTo>
                    <a:pt x="10" y="0"/>
                  </a:moveTo>
                  <a:lnTo>
                    <a:pt x="10" y="0"/>
                  </a:lnTo>
                  <a:lnTo>
                    <a:pt x="6" y="2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14" y="60"/>
                  </a:lnTo>
                  <a:lnTo>
                    <a:pt x="22" y="62"/>
                  </a:lnTo>
                  <a:lnTo>
                    <a:pt x="28" y="60"/>
                  </a:lnTo>
                  <a:lnTo>
                    <a:pt x="34" y="56"/>
                  </a:lnTo>
                  <a:lnTo>
                    <a:pt x="36" y="50"/>
                  </a:lnTo>
                  <a:lnTo>
                    <a:pt x="38" y="42"/>
                  </a:lnTo>
                  <a:lnTo>
                    <a:pt x="34" y="34"/>
                  </a:lnTo>
                  <a:lnTo>
                    <a:pt x="32" y="30"/>
                  </a:lnTo>
                  <a:lnTo>
                    <a:pt x="30" y="24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5" name="Freeform 616"/>
            <p:cNvSpPr>
              <a:spLocks/>
            </p:cNvSpPr>
            <p:nvPr/>
          </p:nvSpPr>
          <p:spPr bwMode="auto">
            <a:xfrm>
              <a:off x="2310" y="3098"/>
              <a:ext cx="18" cy="31"/>
            </a:xfrm>
            <a:custGeom>
              <a:avLst/>
              <a:gdLst>
                <a:gd name="T0" fmla="*/ 1 w 36"/>
                <a:gd name="T1" fmla="*/ 0 h 62"/>
                <a:gd name="T2" fmla="*/ 1 w 36"/>
                <a:gd name="T3" fmla="*/ 0 h 62"/>
                <a:gd name="T4" fmla="*/ 1 w 36"/>
                <a:gd name="T5" fmla="*/ 1 h 62"/>
                <a:gd name="T6" fmla="*/ 1 w 36"/>
                <a:gd name="T7" fmla="*/ 1 h 62"/>
                <a:gd name="T8" fmla="*/ 1 w 36"/>
                <a:gd name="T9" fmla="*/ 1 h 62"/>
                <a:gd name="T10" fmla="*/ 1 w 36"/>
                <a:gd name="T11" fmla="*/ 1 h 62"/>
                <a:gd name="T12" fmla="*/ 0 w 36"/>
                <a:gd name="T13" fmla="*/ 1 h 62"/>
                <a:gd name="T14" fmla="*/ 0 w 36"/>
                <a:gd name="T15" fmla="*/ 1 h 62"/>
                <a:gd name="T16" fmla="*/ 1 w 36"/>
                <a:gd name="T17" fmla="*/ 1 h 62"/>
                <a:gd name="T18" fmla="*/ 1 w 36"/>
                <a:gd name="T19" fmla="*/ 1 h 62"/>
                <a:gd name="T20" fmla="*/ 1 w 36"/>
                <a:gd name="T21" fmla="*/ 1 h 62"/>
                <a:gd name="T22" fmla="*/ 1 w 36"/>
                <a:gd name="T23" fmla="*/ 1 h 62"/>
                <a:gd name="T24" fmla="*/ 1 w 36"/>
                <a:gd name="T25" fmla="*/ 1 h 62"/>
                <a:gd name="T26" fmla="*/ 1 w 36"/>
                <a:gd name="T27" fmla="*/ 1 h 62"/>
                <a:gd name="T28" fmla="*/ 1 w 36"/>
                <a:gd name="T29" fmla="*/ 1 h 62"/>
                <a:gd name="T30" fmla="*/ 1 w 36"/>
                <a:gd name="T31" fmla="*/ 1 h 62"/>
                <a:gd name="T32" fmla="*/ 1 w 36"/>
                <a:gd name="T33" fmla="*/ 1 h 62"/>
                <a:gd name="T34" fmla="*/ 1 w 36"/>
                <a:gd name="T35" fmla="*/ 1 h 62"/>
                <a:gd name="T36" fmla="*/ 1 w 36"/>
                <a:gd name="T37" fmla="*/ 1 h 62"/>
                <a:gd name="T38" fmla="*/ 1 w 36"/>
                <a:gd name="T39" fmla="*/ 1 h 62"/>
                <a:gd name="T40" fmla="*/ 1 w 36"/>
                <a:gd name="T41" fmla="*/ 1 h 62"/>
                <a:gd name="T42" fmla="*/ 1 w 36"/>
                <a:gd name="T43" fmla="*/ 1 h 62"/>
                <a:gd name="T44" fmla="*/ 1 w 36"/>
                <a:gd name="T45" fmla="*/ 1 h 62"/>
                <a:gd name="T46" fmla="*/ 1 w 36"/>
                <a:gd name="T47" fmla="*/ 1 h 62"/>
                <a:gd name="T48" fmla="*/ 1 w 36"/>
                <a:gd name="T49" fmla="*/ 1 h 62"/>
                <a:gd name="T50" fmla="*/ 1 w 36"/>
                <a:gd name="T51" fmla="*/ 1 h 62"/>
                <a:gd name="T52" fmla="*/ 1 w 36"/>
                <a:gd name="T53" fmla="*/ 1 h 62"/>
                <a:gd name="T54" fmla="*/ 1 w 36"/>
                <a:gd name="T55" fmla="*/ 0 h 62"/>
                <a:gd name="T56" fmla="*/ 1 w 36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2"/>
                <a:gd name="T89" fmla="*/ 36 w 36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2" y="48"/>
                  </a:lnTo>
                  <a:lnTo>
                    <a:pt x="8" y="56"/>
                  </a:lnTo>
                  <a:lnTo>
                    <a:pt x="14" y="60"/>
                  </a:lnTo>
                  <a:lnTo>
                    <a:pt x="20" y="62"/>
                  </a:lnTo>
                  <a:lnTo>
                    <a:pt x="28" y="60"/>
                  </a:lnTo>
                  <a:lnTo>
                    <a:pt x="32" y="56"/>
                  </a:lnTo>
                  <a:lnTo>
                    <a:pt x="36" y="50"/>
                  </a:lnTo>
                  <a:lnTo>
                    <a:pt x="36" y="42"/>
                  </a:lnTo>
                  <a:lnTo>
                    <a:pt x="34" y="34"/>
                  </a:lnTo>
                  <a:lnTo>
                    <a:pt x="32" y="30"/>
                  </a:lnTo>
                  <a:lnTo>
                    <a:pt x="30" y="24"/>
                  </a:lnTo>
                  <a:lnTo>
                    <a:pt x="26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6" name="Freeform 617"/>
            <p:cNvSpPr>
              <a:spLocks/>
            </p:cNvSpPr>
            <p:nvPr/>
          </p:nvSpPr>
          <p:spPr bwMode="auto">
            <a:xfrm>
              <a:off x="1375" y="1589"/>
              <a:ext cx="18" cy="31"/>
            </a:xfrm>
            <a:custGeom>
              <a:avLst/>
              <a:gdLst>
                <a:gd name="T0" fmla="*/ 1 w 36"/>
                <a:gd name="T1" fmla="*/ 0 h 62"/>
                <a:gd name="T2" fmla="*/ 1 w 36"/>
                <a:gd name="T3" fmla="*/ 0 h 62"/>
                <a:gd name="T4" fmla="*/ 1 w 36"/>
                <a:gd name="T5" fmla="*/ 1 h 62"/>
                <a:gd name="T6" fmla="*/ 1 w 36"/>
                <a:gd name="T7" fmla="*/ 1 h 62"/>
                <a:gd name="T8" fmla="*/ 1 w 36"/>
                <a:gd name="T9" fmla="*/ 1 h 62"/>
                <a:gd name="T10" fmla="*/ 1 w 36"/>
                <a:gd name="T11" fmla="*/ 1 h 62"/>
                <a:gd name="T12" fmla="*/ 0 w 36"/>
                <a:gd name="T13" fmla="*/ 1 h 62"/>
                <a:gd name="T14" fmla="*/ 0 w 36"/>
                <a:gd name="T15" fmla="*/ 1 h 62"/>
                <a:gd name="T16" fmla="*/ 1 w 36"/>
                <a:gd name="T17" fmla="*/ 1 h 62"/>
                <a:gd name="T18" fmla="*/ 1 w 36"/>
                <a:gd name="T19" fmla="*/ 1 h 62"/>
                <a:gd name="T20" fmla="*/ 1 w 36"/>
                <a:gd name="T21" fmla="*/ 1 h 62"/>
                <a:gd name="T22" fmla="*/ 1 w 36"/>
                <a:gd name="T23" fmla="*/ 1 h 62"/>
                <a:gd name="T24" fmla="*/ 1 w 36"/>
                <a:gd name="T25" fmla="*/ 1 h 62"/>
                <a:gd name="T26" fmla="*/ 1 w 36"/>
                <a:gd name="T27" fmla="*/ 1 h 62"/>
                <a:gd name="T28" fmla="*/ 1 w 36"/>
                <a:gd name="T29" fmla="*/ 1 h 62"/>
                <a:gd name="T30" fmla="*/ 1 w 36"/>
                <a:gd name="T31" fmla="*/ 1 h 62"/>
                <a:gd name="T32" fmla="*/ 1 w 36"/>
                <a:gd name="T33" fmla="*/ 1 h 62"/>
                <a:gd name="T34" fmla="*/ 1 w 36"/>
                <a:gd name="T35" fmla="*/ 1 h 62"/>
                <a:gd name="T36" fmla="*/ 1 w 36"/>
                <a:gd name="T37" fmla="*/ 1 h 62"/>
                <a:gd name="T38" fmla="*/ 1 w 36"/>
                <a:gd name="T39" fmla="*/ 1 h 62"/>
                <a:gd name="T40" fmla="*/ 1 w 36"/>
                <a:gd name="T41" fmla="*/ 1 h 62"/>
                <a:gd name="T42" fmla="*/ 1 w 36"/>
                <a:gd name="T43" fmla="*/ 1 h 62"/>
                <a:gd name="T44" fmla="*/ 1 w 36"/>
                <a:gd name="T45" fmla="*/ 1 h 62"/>
                <a:gd name="T46" fmla="*/ 1 w 36"/>
                <a:gd name="T47" fmla="*/ 1 h 62"/>
                <a:gd name="T48" fmla="*/ 1 w 36"/>
                <a:gd name="T49" fmla="*/ 1 h 62"/>
                <a:gd name="T50" fmla="*/ 1 w 36"/>
                <a:gd name="T51" fmla="*/ 1 h 62"/>
                <a:gd name="T52" fmla="*/ 1 w 36"/>
                <a:gd name="T53" fmla="*/ 1 h 62"/>
                <a:gd name="T54" fmla="*/ 1 w 36"/>
                <a:gd name="T55" fmla="*/ 0 h 62"/>
                <a:gd name="T56" fmla="*/ 1 w 36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2"/>
                <a:gd name="T89" fmla="*/ 36 w 36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2">
                  <a:moveTo>
                    <a:pt x="10" y="0"/>
                  </a:moveTo>
                  <a:lnTo>
                    <a:pt x="10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4" y="50"/>
                  </a:lnTo>
                  <a:lnTo>
                    <a:pt x="8" y="56"/>
                  </a:lnTo>
                  <a:lnTo>
                    <a:pt x="14" y="60"/>
                  </a:lnTo>
                  <a:lnTo>
                    <a:pt x="22" y="62"/>
                  </a:lnTo>
                  <a:lnTo>
                    <a:pt x="28" y="60"/>
                  </a:lnTo>
                  <a:lnTo>
                    <a:pt x="34" y="56"/>
                  </a:lnTo>
                  <a:lnTo>
                    <a:pt x="36" y="50"/>
                  </a:lnTo>
                  <a:lnTo>
                    <a:pt x="36" y="44"/>
                  </a:lnTo>
                  <a:lnTo>
                    <a:pt x="34" y="36"/>
                  </a:lnTo>
                  <a:lnTo>
                    <a:pt x="32" y="32"/>
                  </a:lnTo>
                  <a:lnTo>
                    <a:pt x="30" y="26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7" name="Freeform 618"/>
            <p:cNvSpPr>
              <a:spLocks/>
            </p:cNvSpPr>
            <p:nvPr/>
          </p:nvSpPr>
          <p:spPr bwMode="auto">
            <a:xfrm>
              <a:off x="1144" y="2025"/>
              <a:ext cx="21" cy="36"/>
            </a:xfrm>
            <a:custGeom>
              <a:avLst/>
              <a:gdLst>
                <a:gd name="T0" fmla="*/ 1 w 42"/>
                <a:gd name="T1" fmla="*/ 0 h 71"/>
                <a:gd name="T2" fmla="*/ 1 w 42"/>
                <a:gd name="T3" fmla="*/ 0 h 71"/>
                <a:gd name="T4" fmla="*/ 1 w 42"/>
                <a:gd name="T5" fmla="*/ 1 h 71"/>
                <a:gd name="T6" fmla="*/ 1 w 42"/>
                <a:gd name="T7" fmla="*/ 1 h 71"/>
                <a:gd name="T8" fmla="*/ 1 w 42"/>
                <a:gd name="T9" fmla="*/ 1 h 71"/>
                <a:gd name="T10" fmla="*/ 0 w 42"/>
                <a:gd name="T11" fmla="*/ 1 h 71"/>
                <a:gd name="T12" fmla="*/ 0 w 42"/>
                <a:gd name="T13" fmla="*/ 1 h 71"/>
                <a:gd name="T14" fmla="*/ 0 w 42"/>
                <a:gd name="T15" fmla="*/ 1 h 71"/>
                <a:gd name="T16" fmla="*/ 0 w 42"/>
                <a:gd name="T17" fmla="*/ 1 h 71"/>
                <a:gd name="T18" fmla="*/ 1 w 42"/>
                <a:gd name="T19" fmla="*/ 1 h 71"/>
                <a:gd name="T20" fmla="*/ 1 w 42"/>
                <a:gd name="T21" fmla="*/ 1 h 71"/>
                <a:gd name="T22" fmla="*/ 1 w 42"/>
                <a:gd name="T23" fmla="*/ 1 h 71"/>
                <a:gd name="T24" fmla="*/ 1 w 42"/>
                <a:gd name="T25" fmla="*/ 1 h 71"/>
                <a:gd name="T26" fmla="*/ 1 w 42"/>
                <a:gd name="T27" fmla="*/ 1 h 71"/>
                <a:gd name="T28" fmla="*/ 1 w 42"/>
                <a:gd name="T29" fmla="*/ 1 h 71"/>
                <a:gd name="T30" fmla="*/ 1 w 42"/>
                <a:gd name="T31" fmla="*/ 1 h 71"/>
                <a:gd name="T32" fmla="*/ 1 w 42"/>
                <a:gd name="T33" fmla="*/ 1 h 71"/>
                <a:gd name="T34" fmla="*/ 1 w 42"/>
                <a:gd name="T35" fmla="*/ 1 h 71"/>
                <a:gd name="T36" fmla="*/ 1 w 42"/>
                <a:gd name="T37" fmla="*/ 1 h 71"/>
                <a:gd name="T38" fmla="*/ 1 w 42"/>
                <a:gd name="T39" fmla="*/ 1 h 71"/>
                <a:gd name="T40" fmla="*/ 1 w 42"/>
                <a:gd name="T41" fmla="*/ 1 h 71"/>
                <a:gd name="T42" fmla="*/ 1 w 42"/>
                <a:gd name="T43" fmla="*/ 1 h 71"/>
                <a:gd name="T44" fmla="*/ 1 w 42"/>
                <a:gd name="T45" fmla="*/ 1 h 71"/>
                <a:gd name="T46" fmla="*/ 1 w 42"/>
                <a:gd name="T47" fmla="*/ 1 h 71"/>
                <a:gd name="T48" fmla="*/ 1 w 42"/>
                <a:gd name="T49" fmla="*/ 1 h 71"/>
                <a:gd name="T50" fmla="*/ 1 w 42"/>
                <a:gd name="T51" fmla="*/ 1 h 71"/>
                <a:gd name="T52" fmla="*/ 1 w 42"/>
                <a:gd name="T53" fmla="*/ 1 h 71"/>
                <a:gd name="T54" fmla="*/ 1 w 42"/>
                <a:gd name="T55" fmla="*/ 1 h 71"/>
                <a:gd name="T56" fmla="*/ 1 w 42"/>
                <a:gd name="T57" fmla="*/ 1 h 71"/>
                <a:gd name="T58" fmla="*/ 1 w 42"/>
                <a:gd name="T59" fmla="*/ 1 h 71"/>
                <a:gd name="T60" fmla="*/ 1 w 42"/>
                <a:gd name="T61" fmla="*/ 1 h 71"/>
                <a:gd name="T62" fmla="*/ 1 w 42"/>
                <a:gd name="T63" fmla="*/ 1 h 71"/>
                <a:gd name="T64" fmla="*/ 1 w 42"/>
                <a:gd name="T65" fmla="*/ 1 h 71"/>
                <a:gd name="T66" fmla="*/ 1 w 42"/>
                <a:gd name="T67" fmla="*/ 1 h 71"/>
                <a:gd name="T68" fmla="*/ 1 w 42"/>
                <a:gd name="T69" fmla="*/ 1 h 71"/>
                <a:gd name="T70" fmla="*/ 1 w 42"/>
                <a:gd name="T71" fmla="*/ 0 h 71"/>
                <a:gd name="T72" fmla="*/ 1 w 42"/>
                <a:gd name="T73" fmla="*/ 0 h 7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"/>
                <a:gd name="T112" fmla="*/ 0 h 71"/>
                <a:gd name="T113" fmla="*/ 42 w 42"/>
                <a:gd name="T114" fmla="*/ 71 h 7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" h="71">
                  <a:moveTo>
                    <a:pt x="10" y="0"/>
                  </a:moveTo>
                  <a:lnTo>
                    <a:pt x="10" y="0"/>
                  </a:lnTo>
                  <a:lnTo>
                    <a:pt x="8" y="2"/>
                  </a:lnTo>
                  <a:lnTo>
                    <a:pt x="4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2" y="55"/>
                  </a:lnTo>
                  <a:lnTo>
                    <a:pt x="6" y="59"/>
                  </a:lnTo>
                  <a:lnTo>
                    <a:pt x="8" y="63"/>
                  </a:lnTo>
                  <a:lnTo>
                    <a:pt x="12" y="65"/>
                  </a:lnTo>
                  <a:lnTo>
                    <a:pt x="16" y="67"/>
                  </a:lnTo>
                  <a:lnTo>
                    <a:pt x="20" y="69"/>
                  </a:lnTo>
                  <a:lnTo>
                    <a:pt x="24" y="71"/>
                  </a:lnTo>
                  <a:lnTo>
                    <a:pt x="28" y="71"/>
                  </a:lnTo>
                  <a:lnTo>
                    <a:pt x="32" y="69"/>
                  </a:lnTo>
                  <a:lnTo>
                    <a:pt x="36" y="65"/>
                  </a:lnTo>
                  <a:lnTo>
                    <a:pt x="38" y="63"/>
                  </a:lnTo>
                  <a:lnTo>
                    <a:pt x="40" y="59"/>
                  </a:lnTo>
                  <a:lnTo>
                    <a:pt x="42" y="55"/>
                  </a:lnTo>
                  <a:lnTo>
                    <a:pt x="42" y="53"/>
                  </a:lnTo>
                  <a:lnTo>
                    <a:pt x="42" y="47"/>
                  </a:lnTo>
                  <a:lnTo>
                    <a:pt x="42" y="43"/>
                  </a:lnTo>
                  <a:lnTo>
                    <a:pt x="40" y="39"/>
                  </a:lnTo>
                  <a:lnTo>
                    <a:pt x="38" y="33"/>
                  </a:lnTo>
                  <a:lnTo>
                    <a:pt x="34" y="28"/>
                  </a:lnTo>
                  <a:lnTo>
                    <a:pt x="32" y="20"/>
                  </a:lnTo>
                  <a:lnTo>
                    <a:pt x="26" y="14"/>
                  </a:lnTo>
                  <a:lnTo>
                    <a:pt x="22" y="8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8" name="Freeform 619"/>
            <p:cNvSpPr>
              <a:spLocks/>
            </p:cNvSpPr>
            <p:nvPr/>
          </p:nvSpPr>
          <p:spPr bwMode="auto">
            <a:xfrm>
              <a:off x="1619" y="1957"/>
              <a:ext cx="22" cy="35"/>
            </a:xfrm>
            <a:custGeom>
              <a:avLst/>
              <a:gdLst>
                <a:gd name="T0" fmla="*/ 1 w 44"/>
                <a:gd name="T1" fmla="*/ 0 h 70"/>
                <a:gd name="T2" fmla="*/ 1 w 44"/>
                <a:gd name="T3" fmla="*/ 0 h 70"/>
                <a:gd name="T4" fmla="*/ 1 w 44"/>
                <a:gd name="T5" fmla="*/ 1 h 70"/>
                <a:gd name="T6" fmla="*/ 1 w 44"/>
                <a:gd name="T7" fmla="*/ 1 h 70"/>
                <a:gd name="T8" fmla="*/ 1 w 44"/>
                <a:gd name="T9" fmla="*/ 1 h 70"/>
                <a:gd name="T10" fmla="*/ 1 w 44"/>
                <a:gd name="T11" fmla="*/ 1 h 70"/>
                <a:gd name="T12" fmla="*/ 0 w 44"/>
                <a:gd name="T13" fmla="*/ 1 h 70"/>
                <a:gd name="T14" fmla="*/ 0 w 44"/>
                <a:gd name="T15" fmla="*/ 1 h 70"/>
                <a:gd name="T16" fmla="*/ 1 w 44"/>
                <a:gd name="T17" fmla="*/ 1 h 70"/>
                <a:gd name="T18" fmla="*/ 1 w 44"/>
                <a:gd name="T19" fmla="*/ 1 h 70"/>
                <a:gd name="T20" fmla="*/ 1 w 44"/>
                <a:gd name="T21" fmla="*/ 1 h 70"/>
                <a:gd name="T22" fmla="*/ 1 w 44"/>
                <a:gd name="T23" fmla="*/ 1 h 70"/>
                <a:gd name="T24" fmla="*/ 1 w 44"/>
                <a:gd name="T25" fmla="*/ 1 h 70"/>
                <a:gd name="T26" fmla="*/ 1 w 44"/>
                <a:gd name="T27" fmla="*/ 1 h 70"/>
                <a:gd name="T28" fmla="*/ 1 w 44"/>
                <a:gd name="T29" fmla="*/ 1 h 70"/>
                <a:gd name="T30" fmla="*/ 1 w 44"/>
                <a:gd name="T31" fmla="*/ 1 h 70"/>
                <a:gd name="T32" fmla="*/ 1 w 44"/>
                <a:gd name="T33" fmla="*/ 1 h 70"/>
                <a:gd name="T34" fmla="*/ 1 w 44"/>
                <a:gd name="T35" fmla="*/ 1 h 70"/>
                <a:gd name="T36" fmla="*/ 1 w 44"/>
                <a:gd name="T37" fmla="*/ 1 h 70"/>
                <a:gd name="T38" fmla="*/ 1 w 44"/>
                <a:gd name="T39" fmla="*/ 1 h 70"/>
                <a:gd name="T40" fmla="*/ 1 w 44"/>
                <a:gd name="T41" fmla="*/ 1 h 70"/>
                <a:gd name="T42" fmla="*/ 1 w 44"/>
                <a:gd name="T43" fmla="*/ 1 h 70"/>
                <a:gd name="T44" fmla="*/ 1 w 44"/>
                <a:gd name="T45" fmla="*/ 1 h 70"/>
                <a:gd name="T46" fmla="*/ 1 w 44"/>
                <a:gd name="T47" fmla="*/ 1 h 70"/>
                <a:gd name="T48" fmla="*/ 1 w 44"/>
                <a:gd name="T49" fmla="*/ 1 h 70"/>
                <a:gd name="T50" fmla="*/ 1 w 44"/>
                <a:gd name="T51" fmla="*/ 1 h 70"/>
                <a:gd name="T52" fmla="*/ 1 w 44"/>
                <a:gd name="T53" fmla="*/ 1 h 70"/>
                <a:gd name="T54" fmla="*/ 1 w 44"/>
                <a:gd name="T55" fmla="*/ 1 h 70"/>
                <a:gd name="T56" fmla="*/ 1 w 44"/>
                <a:gd name="T57" fmla="*/ 1 h 70"/>
                <a:gd name="T58" fmla="*/ 1 w 44"/>
                <a:gd name="T59" fmla="*/ 1 h 70"/>
                <a:gd name="T60" fmla="*/ 1 w 44"/>
                <a:gd name="T61" fmla="*/ 1 h 70"/>
                <a:gd name="T62" fmla="*/ 1 w 44"/>
                <a:gd name="T63" fmla="*/ 1 h 70"/>
                <a:gd name="T64" fmla="*/ 1 w 44"/>
                <a:gd name="T65" fmla="*/ 1 h 70"/>
                <a:gd name="T66" fmla="*/ 1 w 44"/>
                <a:gd name="T67" fmla="*/ 1 h 70"/>
                <a:gd name="T68" fmla="*/ 1 w 44"/>
                <a:gd name="T69" fmla="*/ 1 h 70"/>
                <a:gd name="T70" fmla="*/ 1 w 44"/>
                <a:gd name="T71" fmla="*/ 0 h 70"/>
                <a:gd name="T72" fmla="*/ 1 w 44"/>
                <a:gd name="T73" fmla="*/ 0 h 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"/>
                <a:gd name="T112" fmla="*/ 0 h 70"/>
                <a:gd name="T113" fmla="*/ 44 w 44"/>
                <a:gd name="T114" fmla="*/ 70 h 7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" h="70">
                  <a:moveTo>
                    <a:pt x="12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8"/>
                  </a:lnTo>
                  <a:lnTo>
                    <a:pt x="4" y="16"/>
                  </a:lnTo>
                  <a:lnTo>
                    <a:pt x="2" y="24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8" y="62"/>
                  </a:lnTo>
                  <a:lnTo>
                    <a:pt x="12" y="66"/>
                  </a:lnTo>
                  <a:lnTo>
                    <a:pt x="16" y="68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8" y="70"/>
                  </a:lnTo>
                  <a:lnTo>
                    <a:pt x="32" y="70"/>
                  </a:lnTo>
                  <a:lnTo>
                    <a:pt x="36" y="66"/>
                  </a:lnTo>
                  <a:lnTo>
                    <a:pt x="38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2"/>
                  </a:lnTo>
                  <a:lnTo>
                    <a:pt x="44" y="48"/>
                  </a:lnTo>
                  <a:lnTo>
                    <a:pt x="42" y="44"/>
                  </a:lnTo>
                  <a:lnTo>
                    <a:pt x="40" y="38"/>
                  </a:lnTo>
                  <a:lnTo>
                    <a:pt x="38" y="34"/>
                  </a:lnTo>
                  <a:lnTo>
                    <a:pt x="36" y="26"/>
                  </a:lnTo>
                  <a:lnTo>
                    <a:pt x="32" y="20"/>
                  </a:lnTo>
                  <a:lnTo>
                    <a:pt x="28" y="12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99" name="Freeform 620"/>
            <p:cNvSpPr>
              <a:spLocks/>
            </p:cNvSpPr>
            <p:nvPr/>
          </p:nvSpPr>
          <p:spPr bwMode="auto">
            <a:xfrm>
              <a:off x="1642" y="2684"/>
              <a:ext cx="25" cy="25"/>
            </a:xfrm>
            <a:custGeom>
              <a:avLst/>
              <a:gdLst>
                <a:gd name="T0" fmla="*/ 1 w 50"/>
                <a:gd name="T1" fmla="*/ 0 h 52"/>
                <a:gd name="T2" fmla="*/ 1 w 50"/>
                <a:gd name="T3" fmla="*/ 0 h 52"/>
                <a:gd name="T4" fmla="*/ 1 w 50"/>
                <a:gd name="T5" fmla="*/ 0 h 52"/>
                <a:gd name="T6" fmla="*/ 1 w 50"/>
                <a:gd name="T7" fmla="*/ 0 h 52"/>
                <a:gd name="T8" fmla="*/ 1 w 50"/>
                <a:gd name="T9" fmla="*/ 0 h 52"/>
                <a:gd name="T10" fmla="*/ 1 w 50"/>
                <a:gd name="T11" fmla="*/ 0 h 52"/>
                <a:gd name="T12" fmla="*/ 1 w 50"/>
                <a:gd name="T13" fmla="*/ 0 h 52"/>
                <a:gd name="T14" fmla="*/ 1 w 50"/>
                <a:gd name="T15" fmla="*/ 0 h 52"/>
                <a:gd name="T16" fmla="*/ 1 w 50"/>
                <a:gd name="T17" fmla="*/ 0 h 52"/>
                <a:gd name="T18" fmla="*/ 1 w 50"/>
                <a:gd name="T19" fmla="*/ 0 h 52"/>
                <a:gd name="T20" fmla="*/ 1 w 50"/>
                <a:gd name="T21" fmla="*/ 0 h 52"/>
                <a:gd name="T22" fmla="*/ 1 w 50"/>
                <a:gd name="T23" fmla="*/ 0 h 52"/>
                <a:gd name="T24" fmla="*/ 1 w 50"/>
                <a:gd name="T25" fmla="*/ 0 h 52"/>
                <a:gd name="T26" fmla="*/ 1 w 50"/>
                <a:gd name="T27" fmla="*/ 0 h 52"/>
                <a:gd name="T28" fmla="*/ 1 w 50"/>
                <a:gd name="T29" fmla="*/ 0 h 52"/>
                <a:gd name="T30" fmla="*/ 1 w 50"/>
                <a:gd name="T31" fmla="*/ 0 h 52"/>
                <a:gd name="T32" fmla="*/ 1 w 50"/>
                <a:gd name="T33" fmla="*/ 0 h 52"/>
                <a:gd name="T34" fmla="*/ 1 w 50"/>
                <a:gd name="T35" fmla="*/ 0 h 52"/>
                <a:gd name="T36" fmla="*/ 1 w 50"/>
                <a:gd name="T37" fmla="*/ 0 h 52"/>
                <a:gd name="T38" fmla="*/ 1 w 50"/>
                <a:gd name="T39" fmla="*/ 0 h 52"/>
                <a:gd name="T40" fmla="*/ 1 w 50"/>
                <a:gd name="T41" fmla="*/ 0 h 52"/>
                <a:gd name="T42" fmla="*/ 1 w 50"/>
                <a:gd name="T43" fmla="*/ 0 h 52"/>
                <a:gd name="T44" fmla="*/ 1 w 50"/>
                <a:gd name="T45" fmla="*/ 0 h 52"/>
                <a:gd name="T46" fmla="*/ 0 w 50"/>
                <a:gd name="T47" fmla="*/ 0 h 52"/>
                <a:gd name="T48" fmla="*/ 0 w 50"/>
                <a:gd name="T49" fmla="*/ 0 h 52"/>
                <a:gd name="T50" fmla="*/ 0 w 50"/>
                <a:gd name="T51" fmla="*/ 0 h 52"/>
                <a:gd name="T52" fmla="*/ 0 w 50"/>
                <a:gd name="T53" fmla="*/ 0 h 52"/>
                <a:gd name="T54" fmla="*/ 1 w 50"/>
                <a:gd name="T55" fmla="*/ 0 h 52"/>
                <a:gd name="T56" fmla="*/ 1 w 50"/>
                <a:gd name="T57" fmla="*/ 0 h 52"/>
                <a:gd name="T58" fmla="*/ 1 w 50"/>
                <a:gd name="T59" fmla="*/ 0 h 52"/>
                <a:gd name="T60" fmla="*/ 1 w 50"/>
                <a:gd name="T61" fmla="*/ 0 h 52"/>
                <a:gd name="T62" fmla="*/ 1 w 50"/>
                <a:gd name="T63" fmla="*/ 0 h 52"/>
                <a:gd name="T64" fmla="*/ 1 w 50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"/>
                <a:gd name="T100" fmla="*/ 0 h 52"/>
                <a:gd name="T101" fmla="*/ 50 w 50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" h="52">
                  <a:moveTo>
                    <a:pt x="14" y="0"/>
                  </a:moveTo>
                  <a:lnTo>
                    <a:pt x="14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30" y="8"/>
                  </a:lnTo>
                  <a:lnTo>
                    <a:pt x="36" y="14"/>
                  </a:lnTo>
                  <a:lnTo>
                    <a:pt x="42" y="20"/>
                  </a:lnTo>
                  <a:lnTo>
                    <a:pt x="46" y="24"/>
                  </a:lnTo>
                  <a:lnTo>
                    <a:pt x="48" y="30"/>
                  </a:lnTo>
                  <a:lnTo>
                    <a:pt x="50" y="34"/>
                  </a:lnTo>
                  <a:lnTo>
                    <a:pt x="48" y="38"/>
                  </a:lnTo>
                  <a:lnTo>
                    <a:pt x="48" y="42"/>
                  </a:lnTo>
                  <a:lnTo>
                    <a:pt x="46" y="44"/>
                  </a:lnTo>
                  <a:lnTo>
                    <a:pt x="42" y="46"/>
                  </a:lnTo>
                  <a:lnTo>
                    <a:pt x="38" y="48"/>
                  </a:lnTo>
                  <a:lnTo>
                    <a:pt x="34" y="50"/>
                  </a:lnTo>
                  <a:lnTo>
                    <a:pt x="28" y="52"/>
                  </a:lnTo>
                  <a:lnTo>
                    <a:pt x="24" y="52"/>
                  </a:lnTo>
                  <a:lnTo>
                    <a:pt x="16" y="50"/>
                  </a:lnTo>
                  <a:lnTo>
                    <a:pt x="8" y="46"/>
                  </a:lnTo>
                  <a:lnTo>
                    <a:pt x="2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4" y="8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0" name="Freeform 621"/>
            <p:cNvSpPr>
              <a:spLocks/>
            </p:cNvSpPr>
            <p:nvPr/>
          </p:nvSpPr>
          <p:spPr bwMode="auto">
            <a:xfrm>
              <a:off x="1288" y="2615"/>
              <a:ext cx="18" cy="23"/>
            </a:xfrm>
            <a:custGeom>
              <a:avLst/>
              <a:gdLst>
                <a:gd name="T0" fmla="*/ 1 w 36"/>
                <a:gd name="T1" fmla="*/ 0 h 46"/>
                <a:gd name="T2" fmla="*/ 1 w 36"/>
                <a:gd name="T3" fmla="*/ 0 h 46"/>
                <a:gd name="T4" fmla="*/ 1 w 36"/>
                <a:gd name="T5" fmla="*/ 0 h 46"/>
                <a:gd name="T6" fmla="*/ 1 w 36"/>
                <a:gd name="T7" fmla="*/ 1 h 46"/>
                <a:gd name="T8" fmla="*/ 1 w 36"/>
                <a:gd name="T9" fmla="*/ 1 h 46"/>
                <a:gd name="T10" fmla="*/ 1 w 36"/>
                <a:gd name="T11" fmla="*/ 1 h 46"/>
                <a:gd name="T12" fmla="*/ 1 w 36"/>
                <a:gd name="T13" fmla="*/ 1 h 46"/>
                <a:gd name="T14" fmla="*/ 1 w 36"/>
                <a:gd name="T15" fmla="*/ 1 h 46"/>
                <a:gd name="T16" fmla="*/ 1 w 36"/>
                <a:gd name="T17" fmla="*/ 1 h 46"/>
                <a:gd name="T18" fmla="*/ 1 w 36"/>
                <a:gd name="T19" fmla="*/ 1 h 46"/>
                <a:gd name="T20" fmla="*/ 1 w 36"/>
                <a:gd name="T21" fmla="*/ 1 h 46"/>
                <a:gd name="T22" fmla="*/ 1 w 36"/>
                <a:gd name="T23" fmla="*/ 1 h 46"/>
                <a:gd name="T24" fmla="*/ 1 w 36"/>
                <a:gd name="T25" fmla="*/ 1 h 46"/>
                <a:gd name="T26" fmla="*/ 1 w 36"/>
                <a:gd name="T27" fmla="*/ 1 h 46"/>
                <a:gd name="T28" fmla="*/ 1 w 36"/>
                <a:gd name="T29" fmla="*/ 1 h 46"/>
                <a:gd name="T30" fmla="*/ 1 w 36"/>
                <a:gd name="T31" fmla="*/ 1 h 46"/>
                <a:gd name="T32" fmla="*/ 1 w 36"/>
                <a:gd name="T33" fmla="*/ 1 h 46"/>
                <a:gd name="T34" fmla="*/ 1 w 36"/>
                <a:gd name="T35" fmla="*/ 1 h 46"/>
                <a:gd name="T36" fmla="*/ 0 w 36"/>
                <a:gd name="T37" fmla="*/ 1 h 46"/>
                <a:gd name="T38" fmla="*/ 0 w 36"/>
                <a:gd name="T39" fmla="*/ 1 h 46"/>
                <a:gd name="T40" fmla="*/ 0 w 36"/>
                <a:gd name="T41" fmla="*/ 1 h 46"/>
                <a:gd name="T42" fmla="*/ 0 w 36"/>
                <a:gd name="T43" fmla="*/ 1 h 46"/>
                <a:gd name="T44" fmla="*/ 0 w 36"/>
                <a:gd name="T45" fmla="*/ 1 h 46"/>
                <a:gd name="T46" fmla="*/ 0 w 36"/>
                <a:gd name="T47" fmla="*/ 1 h 46"/>
                <a:gd name="T48" fmla="*/ 0 w 36"/>
                <a:gd name="T49" fmla="*/ 1 h 46"/>
                <a:gd name="T50" fmla="*/ 1 w 36"/>
                <a:gd name="T51" fmla="*/ 1 h 46"/>
                <a:gd name="T52" fmla="*/ 1 w 36"/>
                <a:gd name="T53" fmla="*/ 1 h 46"/>
                <a:gd name="T54" fmla="*/ 1 w 36"/>
                <a:gd name="T55" fmla="*/ 0 h 46"/>
                <a:gd name="T56" fmla="*/ 1 w 36"/>
                <a:gd name="T57" fmla="*/ 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46"/>
                <a:gd name="T89" fmla="*/ 36 w 36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46">
                  <a:moveTo>
                    <a:pt x="10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2" y="8"/>
                  </a:lnTo>
                  <a:lnTo>
                    <a:pt x="26" y="12"/>
                  </a:lnTo>
                  <a:lnTo>
                    <a:pt x="30" y="18"/>
                  </a:lnTo>
                  <a:lnTo>
                    <a:pt x="34" y="22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4" y="38"/>
                  </a:lnTo>
                  <a:lnTo>
                    <a:pt x="30" y="42"/>
                  </a:lnTo>
                  <a:lnTo>
                    <a:pt x="24" y="46"/>
                  </a:lnTo>
                  <a:lnTo>
                    <a:pt x="18" y="46"/>
                  </a:lnTo>
                  <a:lnTo>
                    <a:pt x="10" y="46"/>
                  </a:lnTo>
                  <a:lnTo>
                    <a:pt x="4" y="42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1" name="Freeform 622"/>
            <p:cNvSpPr>
              <a:spLocks/>
            </p:cNvSpPr>
            <p:nvPr/>
          </p:nvSpPr>
          <p:spPr bwMode="auto">
            <a:xfrm>
              <a:off x="1596" y="2571"/>
              <a:ext cx="24" cy="31"/>
            </a:xfrm>
            <a:custGeom>
              <a:avLst/>
              <a:gdLst>
                <a:gd name="T0" fmla="*/ 1 w 48"/>
                <a:gd name="T1" fmla="*/ 0 h 62"/>
                <a:gd name="T2" fmla="*/ 1 w 48"/>
                <a:gd name="T3" fmla="*/ 0 h 62"/>
                <a:gd name="T4" fmla="*/ 1 w 48"/>
                <a:gd name="T5" fmla="*/ 1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1 h 62"/>
                <a:gd name="T20" fmla="*/ 1 w 48"/>
                <a:gd name="T21" fmla="*/ 1 h 62"/>
                <a:gd name="T22" fmla="*/ 1 w 48"/>
                <a:gd name="T23" fmla="*/ 1 h 62"/>
                <a:gd name="T24" fmla="*/ 1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1 w 48"/>
                <a:gd name="T31" fmla="*/ 1 h 62"/>
                <a:gd name="T32" fmla="*/ 1 w 48"/>
                <a:gd name="T33" fmla="*/ 1 h 62"/>
                <a:gd name="T34" fmla="*/ 1 w 48"/>
                <a:gd name="T35" fmla="*/ 1 h 62"/>
                <a:gd name="T36" fmla="*/ 1 w 48"/>
                <a:gd name="T37" fmla="*/ 1 h 62"/>
                <a:gd name="T38" fmla="*/ 0 w 48"/>
                <a:gd name="T39" fmla="*/ 1 h 62"/>
                <a:gd name="T40" fmla="*/ 0 w 48"/>
                <a:gd name="T41" fmla="*/ 1 h 62"/>
                <a:gd name="T42" fmla="*/ 0 w 48"/>
                <a:gd name="T43" fmla="*/ 1 h 62"/>
                <a:gd name="T44" fmla="*/ 0 w 48"/>
                <a:gd name="T45" fmla="*/ 1 h 62"/>
                <a:gd name="T46" fmla="*/ 0 w 48"/>
                <a:gd name="T47" fmla="*/ 1 h 62"/>
                <a:gd name="T48" fmla="*/ 1 w 48"/>
                <a:gd name="T49" fmla="*/ 1 h 62"/>
                <a:gd name="T50" fmla="*/ 1 w 48"/>
                <a:gd name="T51" fmla="*/ 1 h 62"/>
                <a:gd name="T52" fmla="*/ 1 w 48"/>
                <a:gd name="T53" fmla="*/ 1 h 62"/>
                <a:gd name="T54" fmla="*/ 1 w 48"/>
                <a:gd name="T55" fmla="*/ 1 h 62"/>
                <a:gd name="T56" fmla="*/ 1 w 4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2"/>
                <a:gd name="T89" fmla="*/ 48 w 4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2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6" y="16"/>
                  </a:lnTo>
                  <a:lnTo>
                    <a:pt x="40" y="24"/>
                  </a:lnTo>
                  <a:lnTo>
                    <a:pt x="44" y="30"/>
                  </a:lnTo>
                  <a:lnTo>
                    <a:pt x="48" y="36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2" y="56"/>
                  </a:lnTo>
                  <a:lnTo>
                    <a:pt x="34" y="60"/>
                  </a:lnTo>
                  <a:lnTo>
                    <a:pt x="24" y="62"/>
                  </a:lnTo>
                  <a:lnTo>
                    <a:pt x="14" y="60"/>
                  </a:lnTo>
                  <a:lnTo>
                    <a:pt x="8" y="56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6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2" name="Freeform 623"/>
            <p:cNvSpPr>
              <a:spLocks/>
            </p:cNvSpPr>
            <p:nvPr/>
          </p:nvSpPr>
          <p:spPr bwMode="auto">
            <a:xfrm>
              <a:off x="1137" y="2621"/>
              <a:ext cx="24" cy="31"/>
            </a:xfrm>
            <a:custGeom>
              <a:avLst/>
              <a:gdLst>
                <a:gd name="T0" fmla="*/ 1 w 48"/>
                <a:gd name="T1" fmla="*/ 0 h 62"/>
                <a:gd name="T2" fmla="*/ 1 w 48"/>
                <a:gd name="T3" fmla="*/ 0 h 62"/>
                <a:gd name="T4" fmla="*/ 1 w 48"/>
                <a:gd name="T5" fmla="*/ 1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1 h 62"/>
                <a:gd name="T20" fmla="*/ 1 w 48"/>
                <a:gd name="T21" fmla="*/ 1 h 62"/>
                <a:gd name="T22" fmla="*/ 1 w 48"/>
                <a:gd name="T23" fmla="*/ 1 h 62"/>
                <a:gd name="T24" fmla="*/ 1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1 w 48"/>
                <a:gd name="T31" fmla="*/ 1 h 62"/>
                <a:gd name="T32" fmla="*/ 1 w 48"/>
                <a:gd name="T33" fmla="*/ 1 h 62"/>
                <a:gd name="T34" fmla="*/ 1 w 48"/>
                <a:gd name="T35" fmla="*/ 1 h 62"/>
                <a:gd name="T36" fmla="*/ 1 w 48"/>
                <a:gd name="T37" fmla="*/ 1 h 62"/>
                <a:gd name="T38" fmla="*/ 0 w 48"/>
                <a:gd name="T39" fmla="*/ 1 h 62"/>
                <a:gd name="T40" fmla="*/ 0 w 48"/>
                <a:gd name="T41" fmla="*/ 1 h 62"/>
                <a:gd name="T42" fmla="*/ 0 w 48"/>
                <a:gd name="T43" fmla="*/ 1 h 62"/>
                <a:gd name="T44" fmla="*/ 0 w 48"/>
                <a:gd name="T45" fmla="*/ 1 h 62"/>
                <a:gd name="T46" fmla="*/ 0 w 48"/>
                <a:gd name="T47" fmla="*/ 1 h 62"/>
                <a:gd name="T48" fmla="*/ 1 w 48"/>
                <a:gd name="T49" fmla="*/ 1 h 62"/>
                <a:gd name="T50" fmla="*/ 1 w 48"/>
                <a:gd name="T51" fmla="*/ 1 h 62"/>
                <a:gd name="T52" fmla="*/ 1 w 48"/>
                <a:gd name="T53" fmla="*/ 1 h 62"/>
                <a:gd name="T54" fmla="*/ 1 w 48"/>
                <a:gd name="T55" fmla="*/ 1 h 62"/>
                <a:gd name="T56" fmla="*/ 1 w 4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2"/>
                <a:gd name="T89" fmla="*/ 48 w 4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2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4" y="16"/>
                  </a:lnTo>
                  <a:lnTo>
                    <a:pt x="40" y="24"/>
                  </a:lnTo>
                  <a:lnTo>
                    <a:pt x="44" y="30"/>
                  </a:lnTo>
                  <a:lnTo>
                    <a:pt x="46" y="36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0" y="56"/>
                  </a:lnTo>
                  <a:lnTo>
                    <a:pt x="34" y="60"/>
                  </a:lnTo>
                  <a:lnTo>
                    <a:pt x="22" y="62"/>
                  </a:lnTo>
                  <a:lnTo>
                    <a:pt x="14" y="60"/>
                  </a:lnTo>
                  <a:lnTo>
                    <a:pt x="8" y="56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2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3" name="Freeform 624"/>
            <p:cNvSpPr>
              <a:spLocks/>
            </p:cNvSpPr>
            <p:nvPr/>
          </p:nvSpPr>
          <p:spPr bwMode="auto">
            <a:xfrm>
              <a:off x="1030" y="2933"/>
              <a:ext cx="24" cy="31"/>
            </a:xfrm>
            <a:custGeom>
              <a:avLst/>
              <a:gdLst>
                <a:gd name="T0" fmla="*/ 1 w 47"/>
                <a:gd name="T1" fmla="*/ 0 h 62"/>
                <a:gd name="T2" fmla="*/ 1 w 47"/>
                <a:gd name="T3" fmla="*/ 0 h 62"/>
                <a:gd name="T4" fmla="*/ 1 w 47"/>
                <a:gd name="T5" fmla="*/ 1 h 62"/>
                <a:gd name="T6" fmla="*/ 1 w 47"/>
                <a:gd name="T7" fmla="*/ 1 h 62"/>
                <a:gd name="T8" fmla="*/ 1 w 47"/>
                <a:gd name="T9" fmla="*/ 1 h 62"/>
                <a:gd name="T10" fmla="*/ 1 w 47"/>
                <a:gd name="T11" fmla="*/ 1 h 62"/>
                <a:gd name="T12" fmla="*/ 1 w 47"/>
                <a:gd name="T13" fmla="*/ 1 h 62"/>
                <a:gd name="T14" fmla="*/ 1 w 47"/>
                <a:gd name="T15" fmla="*/ 1 h 62"/>
                <a:gd name="T16" fmla="*/ 1 w 47"/>
                <a:gd name="T17" fmla="*/ 1 h 62"/>
                <a:gd name="T18" fmla="*/ 1 w 47"/>
                <a:gd name="T19" fmla="*/ 1 h 62"/>
                <a:gd name="T20" fmla="*/ 1 w 47"/>
                <a:gd name="T21" fmla="*/ 1 h 62"/>
                <a:gd name="T22" fmla="*/ 1 w 47"/>
                <a:gd name="T23" fmla="*/ 1 h 62"/>
                <a:gd name="T24" fmla="*/ 1 w 47"/>
                <a:gd name="T25" fmla="*/ 1 h 62"/>
                <a:gd name="T26" fmla="*/ 1 w 47"/>
                <a:gd name="T27" fmla="*/ 1 h 62"/>
                <a:gd name="T28" fmla="*/ 1 w 47"/>
                <a:gd name="T29" fmla="*/ 1 h 62"/>
                <a:gd name="T30" fmla="*/ 1 w 47"/>
                <a:gd name="T31" fmla="*/ 1 h 62"/>
                <a:gd name="T32" fmla="*/ 1 w 47"/>
                <a:gd name="T33" fmla="*/ 1 h 62"/>
                <a:gd name="T34" fmla="*/ 1 w 47"/>
                <a:gd name="T35" fmla="*/ 1 h 62"/>
                <a:gd name="T36" fmla="*/ 1 w 47"/>
                <a:gd name="T37" fmla="*/ 1 h 62"/>
                <a:gd name="T38" fmla="*/ 0 w 47"/>
                <a:gd name="T39" fmla="*/ 1 h 62"/>
                <a:gd name="T40" fmla="*/ 0 w 47"/>
                <a:gd name="T41" fmla="*/ 1 h 62"/>
                <a:gd name="T42" fmla="*/ 0 w 47"/>
                <a:gd name="T43" fmla="*/ 1 h 62"/>
                <a:gd name="T44" fmla="*/ 0 w 47"/>
                <a:gd name="T45" fmla="*/ 1 h 62"/>
                <a:gd name="T46" fmla="*/ 0 w 47"/>
                <a:gd name="T47" fmla="*/ 1 h 62"/>
                <a:gd name="T48" fmla="*/ 0 w 47"/>
                <a:gd name="T49" fmla="*/ 1 h 62"/>
                <a:gd name="T50" fmla="*/ 1 w 47"/>
                <a:gd name="T51" fmla="*/ 1 h 62"/>
                <a:gd name="T52" fmla="*/ 1 w 47"/>
                <a:gd name="T53" fmla="*/ 1 h 62"/>
                <a:gd name="T54" fmla="*/ 1 w 47"/>
                <a:gd name="T55" fmla="*/ 1 h 62"/>
                <a:gd name="T56" fmla="*/ 1 w 47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7"/>
                <a:gd name="T88" fmla="*/ 0 h 62"/>
                <a:gd name="T89" fmla="*/ 47 w 47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7" h="62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4" y="18"/>
                  </a:lnTo>
                  <a:lnTo>
                    <a:pt x="40" y="24"/>
                  </a:lnTo>
                  <a:lnTo>
                    <a:pt x="44" y="30"/>
                  </a:lnTo>
                  <a:lnTo>
                    <a:pt x="45" y="38"/>
                  </a:lnTo>
                  <a:lnTo>
                    <a:pt x="47" y="42"/>
                  </a:lnTo>
                  <a:lnTo>
                    <a:pt x="45" y="50"/>
                  </a:lnTo>
                  <a:lnTo>
                    <a:pt x="40" y="56"/>
                  </a:lnTo>
                  <a:lnTo>
                    <a:pt x="3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6" y="56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4" name="Freeform 625"/>
            <p:cNvSpPr>
              <a:spLocks/>
            </p:cNvSpPr>
            <p:nvPr/>
          </p:nvSpPr>
          <p:spPr bwMode="auto">
            <a:xfrm>
              <a:off x="2313" y="2918"/>
              <a:ext cx="23" cy="31"/>
            </a:xfrm>
            <a:custGeom>
              <a:avLst/>
              <a:gdLst>
                <a:gd name="T0" fmla="*/ 1 w 46"/>
                <a:gd name="T1" fmla="*/ 0 h 62"/>
                <a:gd name="T2" fmla="*/ 1 w 46"/>
                <a:gd name="T3" fmla="*/ 0 h 62"/>
                <a:gd name="T4" fmla="*/ 1 w 46"/>
                <a:gd name="T5" fmla="*/ 1 h 62"/>
                <a:gd name="T6" fmla="*/ 1 w 46"/>
                <a:gd name="T7" fmla="*/ 1 h 62"/>
                <a:gd name="T8" fmla="*/ 1 w 46"/>
                <a:gd name="T9" fmla="*/ 1 h 62"/>
                <a:gd name="T10" fmla="*/ 1 w 46"/>
                <a:gd name="T11" fmla="*/ 1 h 62"/>
                <a:gd name="T12" fmla="*/ 1 w 46"/>
                <a:gd name="T13" fmla="*/ 1 h 62"/>
                <a:gd name="T14" fmla="*/ 1 w 46"/>
                <a:gd name="T15" fmla="*/ 1 h 62"/>
                <a:gd name="T16" fmla="*/ 1 w 46"/>
                <a:gd name="T17" fmla="*/ 1 h 62"/>
                <a:gd name="T18" fmla="*/ 1 w 46"/>
                <a:gd name="T19" fmla="*/ 1 h 62"/>
                <a:gd name="T20" fmla="*/ 1 w 46"/>
                <a:gd name="T21" fmla="*/ 1 h 62"/>
                <a:gd name="T22" fmla="*/ 1 w 46"/>
                <a:gd name="T23" fmla="*/ 1 h 62"/>
                <a:gd name="T24" fmla="*/ 1 w 46"/>
                <a:gd name="T25" fmla="*/ 1 h 62"/>
                <a:gd name="T26" fmla="*/ 1 w 46"/>
                <a:gd name="T27" fmla="*/ 1 h 62"/>
                <a:gd name="T28" fmla="*/ 1 w 46"/>
                <a:gd name="T29" fmla="*/ 1 h 62"/>
                <a:gd name="T30" fmla="*/ 1 w 46"/>
                <a:gd name="T31" fmla="*/ 1 h 62"/>
                <a:gd name="T32" fmla="*/ 1 w 46"/>
                <a:gd name="T33" fmla="*/ 1 h 62"/>
                <a:gd name="T34" fmla="*/ 1 w 46"/>
                <a:gd name="T35" fmla="*/ 1 h 62"/>
                <a:gd name="T36" fmla="*/ 1 w 46"/>
                <a:gd name="T37" fmla="*/ 1 h 62"/>
                <a:gd name="T38" fmla="*/ 0 w 46"/>
                <a:gd name="T39" fmla="*/ 1 h 62"/>
                <a:gd name="T40" fmla="*/ 0 w 46"/>
                <a:gd name="T41" fmla="*/ 1 h 62"/>
                <a:gd name="T42" fmla="*/ 0 w 46"/>
                <a:gd name="T43" fmla="*/ 1 h 62"/>
                <a:gd name="T44" fmla="*/ 0 w 46"/>
                <a:gd name="T45" fmla="*/ 1 h 62"/>
                <a:gd name="T46" fmla="*/ 0 w 46"/>
                <a:gd name="T47" fmla="*/ 1 h 62"/>
                <a:gd name="T48" fmla="*/ 0 w 46"/>
                <a:gd name="T49" fmla="*/ 1 h 62"/>
                <a:gd name="T50" fmla="*/ 1 w 46"/>
                <a:gd name="T51" fmla="*/ 1 h 62"/>
                <a:gd name="T52" fmla="*/ 1 w 46"/>
                <a:gd name="T53" fmla="*/ 1 h 62"/>
                <a:gd name="T54" fmla="*/ 1 w 46"/>
                <a:gd name="T55" fmla="*/ 1 h 62"/>
                <a:gd name="T56" fmla="*/ 1 w 46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6"/>
                <a:gd name="T88" fmla="*/ 0 h 62"/>
                <a:gd name="T89" fmla="*/ 46 w 46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6" h="62">
                  <a:moveTo>
                    <a:pt x="12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22" y="6"/>
                  </a:lnTo>
                  <a:lnTo>
                    <a:pt x="28" y="10"/>
                  </a:lnTo>
                  <a:lnTo>
                    <a:pt x="34" y="16"/>
                  </a:lnTo>
                  <a:lnTo>
                    <a:pt x="40" y="24"/>
                  </a:lnTo>
                  <a:lnTo>
                    <a:pt x="44" y="30"/>
                  </a:lnTo>
                  <a:lnTo>
                    <a:pt x="46" y="36"/>
                  </a:lnTo>
                  <a:lnTo>
                    <a:pt x="46" y="42"/>
                  </a:lnTo>
                  <a:lnTo>
                    <a:pt x="46" y="50"/>
                  </a:lnTo>
                  <a:lnTo>
                    <a:pt x="40" y="56"/>
                  </a:lnTo>
                  <a:lnTo>
                    <a:pt x="32" y="60"/>
                  </a:lnTo>
                  <a:lnTo>
                    <a:pt x="22" y="62"/>
                  </a:lnTo>
                  <a:lnTo>
                    <a:pt x="14" y="60"/>
                  </a:lnTo>
                  <a:lnTo>
                    <a:pt x="6" y="56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5" name="Freeform 626"/>
            <p:cNvSpPr>
              <a:spLocks/>
            </p:cNvSpPr>
            <p:nvPr/>
          </p:nvSpPr>
          <p:spPr bwMode="auto">
            <a:xfrm>
              <a:off x="1403" y="2584"/>
              <a:ext cx="24" cy="32"/>
            </a:xfrm>
            <a:custGeom>
              <a:avLst/>
              <a:gdLst>
                <a:gd name="T0" fmla="*/ 1 w 48"/>
                <a:gd name="T1" fmla="*/ 0 h 64"/>
                <a:gd name="T2" fmla="*/ 1 w 48"/>
                <a:gd name="T3" fmla="*/ 0 h 64"/>
                <a:gd name="T4" fmla="*/ 1 w 48"/>
                <a:gd name="T5" fmla="*/ 1 h 64"/>
                <a:gd name="T6" fmla="*/ 1 w 48"/>
                <a:gd name="T7" fmla="*/ 1 h 64"/>
                <a:gd name="T8" fmla="*/ 1 w 48"/>
                <a:gd name="T9" fmla="*/ 1 h 64"/>
                <a:gd name="T10" fmla="*/ 1 w 48"/>
                <a:gd name="T11" fmla="*/ 1 h 64"/>
                <a:gd name="T12" fmla="*/ 1 w 48"/>
                <a:gd name="T13" fmla="*/ 1 h 64"/>
                <a:gd name="T14" fmla="*/ 1 w 48"/>
                <a:gd name="T15" fmla="*/ 1 h 64"/>
                <a:gd name="T16" fmla="*/ 1 w 48"/>
                <a:gd name="T17" fmla="*/ 1 h 64"/>
                <a:gd name="T18" fmla="*/ 1 w 48"/>
                <a:gd name="T19" fmla="*/ 1 h 64"/>
                <a:gd name="T20" fmla="*/ 1 w 48"/>
                <a:gd name="T21" fmla="*/ 1 h 64"/>
                <a:gd name="T22" fmla="*/ 1 w 48"/>
                <a:gd name="T23" fmla="*/ 1 h 64"/>
                <a:gd name="T24" fmla="*/ 1 w 48"/>
                <a:gd name="T25" fmla="*/ 1 h 64"/>
                <a:gd name="T26" fmla="*/ 1 w 48"/>
                <a:gd name="T27" fmla="*/ 1 h 64"/>
                <a:gd name="T28" fmla="*/ 1 w 48"/>
                <a:gd name="T29" fmla="*/ 1 h 64"/>
                <a:gd name="T30" fmla="*/ 1 w 48"/>
                <a:gd name="T31" fmla="*/ 1 h 64"/>
                <a:gd name="T32" fmla="*/ 1 w 48"/>
                <a:gd name="T33" fmla="*/ 1 h 64"/>
                <a:gd name="T34" fmla="*/ 1 w 48"/>
                <a:gd name="T35" fmla="*/ 1 h 64"/>
                <a:gd name="T36" fmla="*/ 1 w 48"/>
                <a:gd name="T37" fmla="*/ 1 h 64"/>
                <a:gd name="T38" fmla="*/ 0 w 48"/>
                <a:gd name="T39" fmla="*/ 1 h 64"/>
                <a:gd name="T40" fmla="*/ 0 w 48"/>
                <a:gd name="T41" fmla="*/ 1 h 64"/>
                <a:gd name="T42" fmla="*/ 0 w 48"/>
                <a:gd name="T43" fmla="*/ 1 h 64"/>
                <a:gd name="T44" fmla="*/ 0 w 48"/>
                <a:gd name="T45" fmla="*/ 1 h 64"/>
                <a:gd name="T46" fmla="*/ 0 w 48"/>
                <a:gd name="T47" fmla="*/ 1 h 64"/>
                <a:gd name="T48" fmla="*/ 1 w 48"/>
                <a:gd name="T49" fmla="*/ 1 h 64"/>
                <a:gd name="T50" fmla="*/ 1 w 48"/>
                <a:gd name="T51" fmla="*/ 1 h 64"/>
                <a:gd name="T52" fmla="*/ 1 w 48"/>
                <a:gd name="T53" fmla="*/ 1 h 64"/>
                <a:gd name="T54" fmla="*/ 1 w 48"/>
                <a:gd name="T55" fmla="*/ 1 h 64"/>
                <a:gd name="T56" fmla="*/ 1 w 48"/>
                <a:gd name="T57" fmla="*/ 0 h 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4"/>
                <a:gd name="T89" fmla="*/ 48 w 48"/>
                <a:gd name="T90" fmla="*/ 64 h 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4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6" y="18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8" y="38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2" y="58"/>
                  </a:lnTo>
                  <a:lnTo>
                    <a:pt x="34" y="62"/>
                  </a:lnTo>
                  <a:lnTo>
                    <a:pt x="24" y="64"/>
                  </a:lnTo>
                  <a:lnTo>
                    <a:pt x="14" y="62"/>
                  </a:lnTo>
                  <a:lnTo>
                    <a:pt x="8" y="58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6" name="Freeform 627"/>
            <p:cNvSpPr>
              <a:spLocks/>
            </p:cNvSpPr>
            <p:nvPr/>
          </p:nvSpPr>
          <p:spPr bwMode="auto">
            <a:xfrm>
              <a:off x="1587" y="2477"/>
              <a:ext cx="24" cy="31"/>
            </a:xfrm>
            <a:custGeom>
              <a:avLst/>
              <a:gdLst>
                <a:gd name="T0" fmla="*/ 1 w 48"/>
                <a:gd name="T1" fmla="*/ 0 h 62"/>
                <a:gd name="T2" fmla="*/ 1 w 48"/>
                <a:gd name="T3" fmla="*/ 0 h 62"/>
                <a:gd name="T4" fmla="*/ 1 w 48"/>
                <a:gd name="T5" fmla="*/ 0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1 h 62"/>
                <a:gd name="T20" fmla="*/ 1 w 48"/>
                <a:gd name="T21" fmla="*/ 1 h 62"/>
                <a:gd name="T22" fmla="*/ 1 w 48"/>
                <a:gd name="T23" fmla="*/ 1 h 62"/>
                <a:gd name="T24" fmla="*/ 1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1 w 48"/>
                <a:gd name="T31" fmla="*/ 1 h 62"/>
                <a:gd name="T32" fmla="*/ 1 w 48"/>
                <a:gd name="T33" fmla="*/ 1 h 62"/>
                <a:gd name="T34" fmla="*/ 1 w 48"/>
                <a:gd name="T35" fmla="*/ 1 h 62"/>
                <a:gd name="T36" fmla="*/ 1 w 48"/>
                <a:gd name="T37" fmla="*/ 1 h 62"/>
                <a:gd name="T38" fmla="*/ 0 w 48"/>
                <a:gd name="T39" fmla="*/ 1 h 62"/>
                <a:gd name="T40" fmla="*/ 0 w 48"/>
                <a:gd name="T41" fmla="*/ 1 h 62"/>
                <a:gd name="T42" fmla="*/ 0 w 48"/>
                <a:gd name="T43" fmla="*/ 1 h 62"/>
                <a:gd name="T44" fmla="*/ 0 w 48"/>
                <a:gd name="T45" fmla="*/ 1 h 62"/>
                <a:gd name="T46" fmla="*/ 0 w 48"/>
                <a:gd name="T47" fmla="*/ 1 h 62"/>
                <a:gd name="T48" fmla="*/ 1 w 48"/>
                <a:gd name="T49" fmla="*/ 1 h 62"/>
                <a:gd name="T50" fmla="*/ 1 w 48"/>
                <a:gd name="T51" fmla="*/ 1 h 62"/>
                <a:gd name="T52" fmla="*/ 1 w 48"/>
                <a:gd name="T53" fmla="*/ 1 h 62"/>
                <a:gd name="T54" fmla="*/ 1 w 48"/>
                <a:gd name="T55" fmla="*/ 0 h 62"/>
                <a:gd name="T56" fmla="*/ 1 w 4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2"/>
                <a:gd name="T89" fmla="*/ 48 w 4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2">
                  <a:moveTo>
                    <a:pt x="12" y="0"/>
                  </a:moveTo>
                  <a:lnTo>
                    <a:pt x="12" y="0"/>
                  </a:lnTo>
                  <a:lnTo>
                    <a:pt x="18" y="0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6" y="16"/>
                  </a:lnTo>
                  <a:lnTo>
                    <a:pt x="40" y="24"/>
                  </a:lnTo>
                  <a:lnTo>
                    <a:pt x="44" y="30"/>
                  </a:lnTo>
                  <a:lnTo>
                    <a:pt x="48" y="36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2" y="56"/>
                  </a:lnTo>
                  <a:lnTo>
                    <a:pt x="34" y="60"/>
                  </a:lnTo>
                  <a:lnTo>
                    <a:pt x="24" y="62"/>
                  </a:lnTo>
                  <a:lnTo>
                    <a:pt x="14" y="60"/>
                  </a:lnTo>
                  <a:lnTo>
                    <a:pt x="8" y="56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6" y="6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7" name="Freeform 628"/>
            <p:cNvSpPr>
              <a:spLocks/>
            </p:cNvSpPr>
            <p:nvPr/>
          </p:nvSpPr>
          <p:spPr bwMode="auto">
            <a:xfrm>
              <a:off x="2869" y="2435"/>
              <a:ext cx="24" cy="32"/>
            </a:xfrm>
            <a:custGeom>
              <a:avLst/>
              <a:gdLst>
                <a:gd name="T0" fmla="*/ 1 w 48"/>
                <a:gd name="T1" fmla="*/ 0 h 64"/>
                <a:gd name="T2" fmla="*/ 1 w 48"/>
                <a:gd name="T3" fmla="*/ 0 h 64"/>
                <a:gd name="T4" fmla="*/ 1 w 48"/>
                <a:gd name="T5" fmla="*/ 1 h 64"/>
                <a:gd name="T6" fmla="*/ 1 w 48"/>
                <a:gd name="T7" fmla="*/ 1 h 64"/>
                <a:gd name="T8" fmla="*/ 1 w 48"/>
                <a:gd name="T9" fmla="*/ 1 h 64"/>
                <a:gd name="T10" fmla="*/ 1 w 48"/>
                <a:gd name="T11" fmla="*/ 1 h 64"/>
                <a:gd name="T12" fmla="*/ 1 w 48"/>
                <a:gd name="T13" fmla="*/ 1 h 64"/>
                <a:gd name="T14" fmla="*/ 1 w 48"/>
                <a:gd name="T15" fmla="*/ 1 h 64"/>
                <a:gd name="T16" fmla="*/ 1 w 48"/>
                <a:gd name="T17" fmla="*/ 1 h 64"/>
                <a:gd name="T18" fmla="*/ 1 w 48"/>
                <a:gd name="T19" fmla="*/ 1 h 64"/>
                <a:gd name="T20" fmla="*/ 1 w 48"/>
                <a:gd name="T21" fmla="*/ 1 h 64"/>
                <a:gd name="T22" fmla="*/ 1 w 48"/>
                <a:gd name="T23" fmla="*/ 1 h 64"/>
                <a:gd name="T24" fmla="*/ 1 w 48"/>
                <a:gd name="T25" fmla="*/ 1 h 64"/>
                <a:gd name="T26" fmla="*/ 1 w 48"/>
                <a:gd name="T27" fmla="*/ 1 h 64"/>
                <a:gd name="T28" fmla="*/ 1 w 48"/>
                <a:gd name="T29" fmla="*/ 1 h 64"/>
                <a:gd name="T30" fmla="*/ 1 w 48"/>
                <a:gd name="T31" fmla="*/ 1 h 64"/>
                <a:gd name="T32" fmla="*/ 1 w 48"/>
                <a:gd name="T33" fmla="*/ 1 h 64"/>
                <a:gd name="T34" fmla="*/ 1 w 48"/>
                <a:gd name="T35" fmla="*/ 1 h 64"/>
                <a:gd name="T36" fmla="*/ 1 w 48"/>
                <a:gd name="T37" fmla="*/ 1 h 64"/>
                <a:gd name="T38" fmla="*/ 0 w 48"/>
                <a:gd name="T39" fmla="*/ 1 h 64"/>
                <a:gd name="T40" fmla="*/ 0 w 48"/>
                <a:gd name="T41" fmla="*/ 1 h 64"/>
                <a:gd name="T42" fmla="*/ 0 w 48"/>
                <a:gd name="T43" fmla="*/ 1 h 64"/>
                <a:gd name="T44" fmla="*/ 0 w 48"/>
                <a:gd name="T45" fmla="*/ 1 h 64"/>
                <a:gd name="T46" fmla="*/ 0 w 48"/>
                <a:gd name="T47" fmla="*/ 1 h 64"/>
                <a:gd name="T48" fmla="*/ 0 w 48"/>
                <a:gd name="T49" fmla="*/ 1 h 64"/>
                <a:gd name="T50" fmla="*/ 1 w 48"/>
                <a:gd name="T51" fmla="*/ 1 h 64"/>
                <a:gd name="T52" fmla="*/ 1 w 48"/>
                <a:gd name="T53" fmla="*/ 1 h 64"/>
                <a:gd name="T54" fmla="*/ 1 w 48"/>
                <a:gd name="T55" fmla="*/ 1 h 64"/>
                <a:gd name="T56" fmla="*/ 1 w 48"/>
                <a:gd name="T57" fmla="*/ 0 h 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4"/>
                <a:gd name="T89" fmla="*/ 48 w 48"/>
                <a:gd name="T90" fmla="*/ 64 h 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4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4" y="18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6" y="38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0" y="58"/>
                  </a:lnTo>
                  <a:lnTo>
                    <a:pt x="32" y="62"/>
                  </a:lnTo>
                  <a:lnTo>
                    <a:pt x="22" y="64"/>
                  </a:lnTo>
                  <a:lnTo>
                    <a:pt x="14" y="62"/>
                  </a:lnTo>
                  <a:lnTo>
                    <a:pt x="6" y="58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8" name="Freeform 629"/>
            <p:cNvSpPr>
              <a:spLocks/>
            </p:cNvSpPr>
            <p:nvPr/>
          </p:nvSpPr>
          <p:spPr bwMode="auto">
            <a:xfrm>
              <a:off x="977" y="2619"/>
              <a:ext cx="24" cy="32"/>
            </a:xfrm>
            <a:custGeom>
              <a:avLst/>
              <a:gdLst>
                <a:gd name="T0" fmla="*/ 1 w 48"/>
                <a:gd name="T1" fmla="*/ 0 h 64"/>
                <a:gd name="T2" fmla="*/ 1 w 48"/>
                <a:gd name="T3" fmla="*/ 0 h 64"/>
                <a:gd name="T4" fmla="*/ 1 w 48"/>
                <a:gd name="T5" fmla="*/ 1 h 64"/>
                <a:gd name="T6" fmla="*/ 1 w 48"/>
                <a:gd name="T7" fmla="*/ 1 h 64"/>
                <a:gd name="T8" fmla="*/ 1 w 48"/>
                <a:gd name="T9" fmla="*/ 1 h 64"/>
                <a:gd name="T10" fmla="*/ 1 w 48"/>
                <a:gd name="T11" fmla="*/ 1 h 64"/>
                <a:gd name="T12" fmla="*/ 1 w 48"/>
                <a:gd name="T13" fmla="*/ 1 h 64"/>
                <a:gd name="T14" fmla="*/ 1 w 48"/>
                <a:gd name="T15" fmla="*/ 1 h 64"/>
                <a:gd name="T16" fmla="*/ 1 w 48"/>
                <a:gd name="T17" fmla="*/ 1 h 64"/>
                <a:gd name="T18" fmla="*/ 1 w 48"/>
                <a:gd name="T19" fmla="*/ 1 h 64"/>
                <a:gd name="T20" fmla="*/ 1 w 48"/>
                <a:gd name="T21" fmla="*/ 1 h 64"/>
                <a:gd name="T22" fmla="*/ 1 w 48"/>
                <a:gd name="T23" fmla="*/ 1 h 64"/>
                <a:gd name="T24" fmla="*/ 1 w 48"/>
                <a:gd name="T25" fmla="*/ 1 h 64"/>
                <a:gd name="T26" fmla="*/ 1 w 48"/>
                <a:gd name="T27" fmla="*/ 1 h 64"/>
                <a:gd name="T28" fmla="*/ 1 w 48"/>
                <a:gd name="T29" fmla="*/ 1 h 64"/>
                <a:gd name="T30" fmla="*/ 1 w 48"/>
                <a:gd name="T31" fmla="*/ 1 h 64"/>
                <a:gd name="T32" fmla="*/ 1 w 48"/>
                <a:gd name="T33" fmla="*/ 1 h 64"/>
                <a:gd name="T34" fmla="*/ 1 w 48"/>
                <a:gd name="T35" fmla="*/ 1 h 64"/>
                <a:gd name="T36" fmla="*/ 1 w 48"/>
                <a:gd name="T37" fmla="*/ 1 h 64"/>
                <a:gd name="T38" fmla="*/ 0 w 48"/>
                <a:gd name="T39" fmla="*/ 1 h 64"/>
                <a:gd name="T40" fmla="*/ 0 w 48"/>
                <a:gd name="T41" fmla="*/ 1 h 64"/>
                <a:gd name="T42" fmla="*/ 0 w 48"/>
                <a:gd name="T43" fmla="*/ 1 h 64"/>
                <a:gd name="T44" fmla="*/ 0 w 48"/>
                <a:gd name="T45" fmla="*/ 1 h 64"/>
                <a:gd name="T46" fmla="*/ 0 w 48"/>
                <a:gd name="T47" fmla="*/ 1 h 64"/>
                <a:gd name="T48" fmla="*/ 1 w 48"/>
                <a:gd name="T49" fmla="*/ 1 h 64"/>
                <a:gd name="T50" fmla="*/ 1 w 48"/>
                <a:gd name="T51" fmla="*/ 1 h 64"/>
                <a:gd name="T52" fmla="*/ 1 w 48"/>
                <a:gd name="T53" fmla="*/ 1 h 64"/>
                <a:gd name="T54" fmla="*/ 1 w 48"/>
                <a:gd name="T55" fmla="*/ 1 h 64"/>
                <a:gd name="T56" fmla="*/ 1 w 48"/>
                <a:gd name="T57" fmla="*/ 0 h 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4"/>
                <a:gd name="T89" fmla="*/ 48 w 48"/>
                <a:gd name="T90" fmla="*/ 64 h 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4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6" y="18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8" y="38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2" y="58"/>
                  </a:lnTo>
                  <a:lnTo>
                    <a:pt x="34" y="62"/>
                  </a:lnTo>
                  <a:lnTo>
                    <a:pt x="24" y="64"/>
                  </a:lnTo>
                  <a:lnTo>
                    <a:pt x="14" y="62"/>
                  </a:lnTo>
                  <a:lnTo>
                    <a:pt x="8" y="58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09" name="Freeform 630"/>
            <p:cNvSpPr>
              <a:spLocks/>
            </p:cNvSpPr>
            <p:nvPr/>
          </p:nvSpPr>
          <p:spPr bwMode="auto">
            <a:xfrm>
              <a:off x="2260" y="2604"/>
              <a:ext cx="24" cy="31"/>
            </a:xfrm>
            <a:custGeom>
              <a:avLst/>
              <a:gdLst>
                <a:gd name="T0" fmla="*/ 1 w 48"/>
                <a:gd name="T1" fmla="*/ 0 h 62"/>
                <a:gd name="T2" fmla="*/ 1 w 48"/>
                <a:gd name="T3" fmla="*/ 0 h 62"/>
                <a:gd name="T4" fmla="*/ 1 w 48"/>
                <a:gd name="T5" fmla="*/ 1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1 h 62"/>
                <a:gd name="T20" fmla="*/ 1 w 48"/>
                <a:gd name="T21" fmla="*/ 1 h 62"/>
                <a:gd name="T22" fmla="*/ 1 w 48"/>
                <a:gd name="T23" fmla="*/ 1 h 62"/>
                <a:gd name="T24" fmla="*/ 1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1 w 48"/>
                <a:gd name="T31" fmla="*/ 1 h 62"/>
                <a:gd name="T32" fmla="*/ 1 w 48"/>
                <a:gd name="T33" fmla="*/ 1 h 62"/>
                <a:gd name="T34" fmla="*/ 1 w 48"/>
                <a:gd name="T35" fmla="*/ 1 h 62"/>
                <a:gd name="T36" fmla="*/ 1 w 48"/>
                <a:gd name="T37" fmla="*/ 1 h 62"/>
                <a:gd name="T38" fmla="*/ 0 w 48"/>
                <a:gd name="T39" fmla="*/ 1 h 62"/>
                <a:gd name="T40" fmla="*/ 0 w 48"/>
                <a:gd name="T41" fmla="*/ 1 h 62"/>
                <a:gd name="T42" fmla="*/ 0 w 48"/>
                <a:gd name="T43" fmla="*/ 1 h 62"/>
                <a:gd name="T44" fmla="*/ 0 w 48"/>
                <a:gd name="T45" fmla="*/ 1 h 62"/>
                <a:gd name="T46" fmla="*/ 0 w 48"/>
                <a:gd name="T47" fmla="*/ 1 h 62"/>
                <a:gd name="T48" fmla="*/ 0 w 48"/>
                <a:gd name="T49" fmla="*/ 1 h 62"/>
                <a:gd name="T50" fmla="*/ 1 w 48"/>
                <a:gd name="T51" fmla="*/ 1 h 62"/>
                <a:gd name="T52" fmla="*/ 1 w 48"/>
                <a:gd name="T53" fmla="*/ 1 h 62"/>
                <a:gd name="T54" fmla="*/ 1 w 48"/>
                <a:gd name="T55" fmla="*/ 1 h 62"/>
                <a:gd name="T56" fmla="*/ 1 w 4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2"/>
                <a:gd name="T89" fmla="*/ 48 w 4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2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4" y="18"/>
                  </a:lnTo>
                  <a:lnTo>
                    <a:pt x="40" y="24"/>
                  </a:lnTo>
                  <a:lnTo>
                    <a:pt x="44" y="30"/>
                  </a:lnTo>
                  <a:lnTo>
                    <a:pt x="46" y="36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0" y="56"/>
                  </a:lnTo>
                  <a:lnTo>
                    <a:pt x="32" y="62"/>
                  </a:lnTo>
                  <a:lnTo>
                    <a:pt x="22" y="62"/>
                  </a:lnTo>
                  <a:lnTo>
                    <a:pt x="14" y="62"/>
                  </a:lnTo>
                  <a:lnTo>
                    <a:pt x="6" y="56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0" name="Freeform 631"/>
            <p:cNvSpPr>
              <a:spLocks/>
            </p:cNvSpPr>
            <p:nvPr/>
          </p:nvSpPr>
          <p:spPr bwMode="auto">
            <a:xfrm>
              <a:off x="982" y="3044"/>
              <a:ext cx="24" cy="31"/>
            </a:xfrm>
            <a:custGeom>
              <a:avLst/>
              <a:gdLst>
                <a:gd name="T0" fmla="*/ 1 w 48"/>
                <a:gd name="T1" fmla="*/ 0 h 62"/>
                <a:gd name="T2" fmla="*/ 1 w 48"/>
                <a:gd name="T3" fmla="*/ 0 h 62"/>
                <a:gd name="T4" fmla="*/ 1 w 48"/>
                <a:gd name="T5" fmla="*/ 0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1 h 62"/>
                <a:gd name="T20" fmla="*/ 1 w 48"/>
                <a:gd name="T21" fmla="*/ 1 h 62"/>
                <a:gd name="T22" fmla="*/ 1 w 48"/>
                <a:gd name="T23" fmla="*/ 1 h 62"/>
                <a:gd name="T24" fmla="*/ 1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1 w 48"/>
                <a:gd name="T31" fmla="*/ 1 h 62"/>
                <a:gd name="T32" fmla="*/ 1 w 48"/>
                <a:gd name="T33" fmla="*/ 1 h 62"/>
                <a:gd name="T34" fmla="*/ 1 w 48"/>
                <a:gd name="T35" fmla="*/ 1 h 62"/>
                <a:gd name="T36" fmla="*/ 1 w 48"/>
                <a:gd name="T37" fmla="*/ 1 h 62"/>
                <a:gd name="T38" fmla="*/ 0 w 48"/>
                <a:gd name="T39" fmla="*/ 1 h 62"/>
                <a:gd name="T40" fmla="*/ 0 w 48"/>
                <a:gd name="T41" fmla="*/ 1 h 62"/>
                <a:gd name="T42" fmla="*/ 0 w 48"/>
                <a:gd name="T43" fmla="*/ 1 h 62"/>
                <a:gd name="T44" fmla="*/ 0 w 48"/>
                <a:gd name="T45" fmla="*/ 1 h 62"/>
                <a:gd name="T46" fmla="*/ 0 w 48"/>
                <a:gd name="T47" fmla="*/ 1 h 62"/>
                <a:gd name="T48" fmla="*/ 1 w 48"/>
                <a:gd name="T49" fmla="*/ 1 h 62"/>
                <a:gd name="T50" fmla="*/ 1 w 48"/>
                <a:gd name="T51" fmla="*/ 1 h 62"/>
                <a:gd name="T52" fmla="*/ 1 w 48"/>
                <a:gd name="T53" fmla="*/ 1 h 62"/>
                <a:gd name="T54" fmla="*/ 1 w 48"/>
                <a:gd name="T55" fmla="*/ 0 h 62"/>
                <a:gd name="T56" fmla="*/ 1 w 4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2"/>
                <a:gd name="T89" fmla="*/ 48 w 4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2">
                  <a:moveTo>
                    <a:pt x="14" y="0"/>
                  </a:moveTo>
                  <a:lnTo>
                    <a:pt x="14" y="0"/>
                  </a:lnTo>
                  <a:lnTo>
                    <a:pt x="18" y="0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6" y="16"/>
                  </a:lnTo>
                  <a:lnTo>
                    <a:pt x="40" y="24"/>
                  </a:lnTo>
                  <a:lnTo>
                    <a:pt x="46" y="30"/>
                  </a:lnTo>
                  <a:lnTo>
                    <a:pt x="48" y="36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2" y="56"/>
                  </a:lnTo>
                  <a:lnTo>
                    <a:pt x="34" y="60"/>
                  </a:lnTo>
                  <a:lnTo>
                    <a:pt x="24" y="62"/>
                  </a:lnTo>
                  <a:lnTo>
                    <a:pt x="14" y="60"/>
                  </a:lnTo>
                  <a:lnTo>
                    <a:pt x="8" y="56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6" y="6"/>
                  </a:lnTo>
                  <a:lnTo>
                    <a:pt x="8" y="0"/>
                  </a:lnTo>
                  <a:lnTo>
                    <a:pt x="1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1" name="Freeform 632"/>
            <p:cNvSpPr>
              <a:spLocks/>
            </p:cNvSpPr>
            <p:nvPr/>
          </p:nvSpPr>
          <p:spPr bwMode="auto">
            <a:xfrm>
              <a:off x="2265" y="3029"/>
              <a:ext cx="24" cy="31"/>
            </a:xfrm>
            <a:custGeom>
              <a:avLst/>
              <a:gdLst>
                <a:gd name="T0" fmla="*/ 1 w 48"/>
                <a:gd name="T1" fmla="*/ 0 h 62"/>
                <a:gd name="T2" fmla="*/ 1 w 48"/>
                <a:gd name="T3" fmla="*/ 0 h 62"/>
                <a:gd name="T4" fmla="*/ 1 w 48"/>
                <a:gd name="T5" fmla="*/ 0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1 h 62"/>
                <a:gd name="T20" fmla="*/ 1 w 48"/>
                <a:gd name="T21" fmla="*/ 1 h 62"/>
                <a:gd name="T22" fmla="*/ 1 w 48"/>
                <a:gd name="T23" fmla="*/ 1 h 62"/>
                <a:gd name="T24" fmla="*/ 1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1 w 48"/>
                <a:gd name="T31" fmla="*/ 1 h 62"/>
                <a:gd name="T32" fmla="*/ 1 w 48"/>
                <a:gd name="T33" fmla="*/ 1 h 62"/>
                <a:gd name="T34" fmla="*/ 1 w 48"/>
                <a:gd name="T35" fmla="*/ 1 h 62"/>
                <a:gd name="T36" fmla="*/ 1 w 48"/>
                <a:gd name="T37" fmla="*/ 1 h 62"/>
                <a:gd name="T38" fmla="*/ 0 w 48"/>
                <a:gd name="T39" fmla="*/ 1 h 62"/>
                <a:gd name="T40" fmla="*/ 0 w 48"/>
                <a:gd name="T41" fmla="*/ 1 h 62"/>
                <a:gd name="T42" fmla="*/ 0 w 48"/>
                <a:gd name="T43" fmla="*/ 1 h 62"/>
                <a:gd name="T44" fmla="*/ 0 w 48"/>
                <a:gd name="T45" fmla="*/ 1 h 62"/>
                <a:gd name="T46" fmla="*/ 0 w 48"/>
                <a:gd name="T47" fmla="*/ 1 h 62"/>
                <a:gd name="T48" fmla="*/ 1 w 48"/>
                <a:gd name="T49" fmla="*/ 1 h 62"/>
                <a:gd name="T50" fmla="*/ 1 w 48"/>
                <a:gd name="T51" fmla="*/ 1 h 62"/>
                <a:gd name="T52" fmla="*/ 1 w 48"/>
                <a:gd name="T53" fmla="*/ 1 h 62"/>
                <a:gd name="T54" fmla="*/ 1 w 48"/>
                <a:gd name="T55" fmla="*/ 0 h 62"/>
                <a:gd name="T56" fmla="*/ 1 w 4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2"/>
                <a:gd name="T89" fmla="*/ 48 w 4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2">
                  <a:moveTo>
                    <a:pt x="12" y="0"/>
                  </a:moveTo>
                  <a:lnTo>
                    <a:pt x="12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30" y="10"/>
                  </a:lnTo>
                  <a:lnTo>
                    <a:pt x="34" y="16"/>
                  </a:lnTo>
                  <a:lnTo>
                    <a:pt x="40" y="24"/>
                  </a:lnTo>
                  <a:lnTo>
                    <a:pt x="44" y="30"/>
                  </a:lnTo>
                  <a:lnTo>
                    <a:pt x="46" y="36"/>
                  </a:lnTo>
                  <a:lnTo>
                    <a:pt x="48" y="42"/>
                  </a:lnTo>
                  <a:lnTo>
                    <a:pt x="46" y="48"/>
                  </a:lnTo>
                  <a:lnTo>
                    <a:pt x="40" y="56"/>
                  </a:lnTo>
                  <a:lnTo>
                    <a:pt x="34" y="60"/>
                  </a:lnTo>
                  <a:lnTo>
                    <a:pt x="22" y="62"/>
                  </a:lnTo>
                  <a:lnTo>
                    <a:pt x="14" y="60"/>
                  </a:lnTo>
                  <a:lnTo>
                    <a:pt x="8" y="56"/>
                  </a:lnTo>
                  <a:lnTo>
                    <a:pt x="2" y="48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2" name="Freeform 633"/>
            <p:cNvSpPr>
              <a:spLocks/>
            </p:cNvSpPr>
            <p:nvPr/>
          </p:nvSpPr>
          <p:spPr bwMode="auto">
            <a:xfrm>
              <a:off x="1563" y="2842"/>
              <a:ext cx="22" cy="28"/>
            </a:xfrm>
            <a:custGeom>
              <a:avLst/>
              <a:gdLst>
                <a:gd name="T0" fmla="*/ 1 w 44"/>
                <a:gd name="T1" fmla="*/ 0 h 56"/>
                <a:gd name="T2" fmla="*/ 1 w 44"/>
                <a:gd name="T3" fmla="*/ 0 h 56"/>
                <a:gd name="T4" fmla="*/ 1 w 44"/>
                <a:gd name="T5" fmla="*/ 0 h 56"/>
                <a:gd name="T6" fmla="*/ 1 w 44"/>
                <a:gd name="T7" fmla="*/ 1 h 56"/>
                <a:gd name="T8" fmla="*/ 1 w 44"/>
                <a:gd name="T9" fmla="*/ 1 h 56"/>
                <a:gd name="T10" fmla="*/ 1 w 44"/>
                <a:gd name="T11" fmla="*/ 1 h 56"/>
                <a:gd name="T12" fmla="*/ 1 w 44"/>
                <a:gd name="T13" fmla="*/ 1 h 56"/>
                <a:gd name="T14" fmla="*/ 1 w 44"/>
                <a:gd name="T15" fmla="*/ 1 h 56"/>
                <a:gd name="T16" fmla="*/ 1 w 44"/>
                <a:gd name="T17" fmla="*/ 1 h 56"/>
                <a:gd name="T18" fmla="*/ 1 w 44"/>
                <a:gd name="T19" fmla="*/ 1 h 56"/>
                <a:gd name="T20" fmla="*/ 1 w 44"/>
                <a:gd name="T21" fmla="*/ 1 h 56"/>
                <a:gd name="T22" fmla="*/ 1 w 44"/>
                <a:gd name="T23" fmla="*/ 1 h 56"/>
                <a:gd name="T24" fmla="*/ 1 w 44"/>
                <a:gd name="T25" fmla="*/ 1 h 56"/>
                <a:gd name="T26" fmla="*/ 1 w 44"/>
                <a:gd name="T27" fmla="*/ 1 h 56"/>
                <a:gd name="T28" fmla="*/ 1 w 44"/>
                <a:gd name="T29" fmla="*/ 1 h 56"/>
                <a:gd name="T30" fmla="*/ 1 w 44"/>
                <a:gd name="T31" fmla="*/ 1 h 56"/>
                <a:gd name="T32" fmla="*/ 1 w 44"/>
                <a:gd name="T33" fmla="*/ 1 h 56"/>
                <a:gd name="T34" fmla="*/ 1 w 44"/>
                <a:gd name="T35" fmla="*/ 1 h 56"/>
                <a:gd name="T36" fmla="*/ 1 w 44"/>
                <a:gd name="T37" fmla="*/ 1 h 56"/>
                <a:gd name="T38" fmla="*/ 0 w 44"/>
                <a:gd name="T39" fmla="*/ 1 h 56"/>
                <a:gd name="T40" fmla="*/ 0 w 44"/>
                <a:gd name="T41" fmla="*/ 1 h 56"/>
                <a:gd name="T42" fmla="*/ 0 w 44"/>
                <a:gd name="T43" fmla="*/ 1 h 56"/>
                <a:gd name="T44" fmla="*/ 0 w 44"/>
                <a:gd name="T45" fmla="*/ 1 h 56"/>
                <a:gd name="T46" fmla="*/ 0 w 44"/>
                <a:gd name="T47" fmla="*/ 1 h 56"/>
                <a:gd name="T48" fmla="*/ 0 w 44"/>
                <a:gd name="T49" fmla="*/ 1 h 56"/>
                <a:gd name="T50" fmla="*/ 1 w 44"/>
                <a:gd name="T51" fmla="*/ 1 h 56"/>
                <a:gd name="T52" fmla="*/ 1 w 44"/>
                <a:gd name="T53" fmla="*/ 1 h 56"/>
                <a:gd name="T54" fmla="*/ 1 w 44"/>
                <a:gd name="T55" fmla="*/ 0 h 56"/>
                <a:gd name="T56" fmla="*/ 1 w 44"/>
                <a:gd name="T57" fmla="*/ 0 h 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56"/>
                <a:gd name="T89" fmla="*/ 44 w 44"/>
                <a:gd name="T90" fmla="*/ 56 h 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56">
                  <a:moveTo>
                    <a:pt x="12" y="0"/>
                  </a:moveTo>
                  <a:lnTo>
                    <a:pt x="12" y="0"/>
                  </a:lnTo>
                  <a:lnTo>
                    <a:pt x="16" y="0"/>
                  </a:lnTo>
                  <a:lnTo>
                    <a:pt x="22" y="4"/>
                  </a:lnTo>
                  <a:lnTo>
                    <a:pt x="26" y="10"/>
                  </a:lnTo>
                  <a:lnTo>
                    <a:pt x="32" y="14"/>
                  </a:lnTo>
                  <a:lnTo>
                    <a:pt x="36" y="22"/>
                  </a:lnTo>
                  <a:lnTo>
                    <a:pt x="40" y="28"/>
                  </a:lnTo>
                  <a:lnTo>
                    <a:pt x="42" y="34"/>
                  </a:lnTo>
                  <a:lnTo>
                    <a:pt x="44" y="38"/>
                  </a:lnTo>
                  <a:lnTo>
                    <a:pt x="42" y="44"/>
                  </a:lnTo>
                  <a:lnTo>
                    <a:pt x="38" y="50"/>
                  </a:lnTo>
                  <a:lnTo>
                    <a:pt x="30" y="54"/>
                  </a:lnTo>
                  <a:lnTo>
                    <a:pt x="22" y="56"/>
                  </a:lnTo>
                  <a:lnTo>
                    <a:pt x="12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3" name="Freeform 634"/>
            <p:cNvSpPr>
              <a:spLocks/>
            </p:cNvSpPr>
            <p:nvPr/>
          </p:nvSpPr>
          <p:spPr bwMode="auto">
            <a:xfrm>
              <a:off x="1491" y="3190"/>
              <a:ext cx="22" cy="29"/>
            </a:xfrm>
            <a:custGeom>
              <a:avLst/>
              <a:gdLst>
                <a:gd name="T0" fmla="*/ 1 w 44"/>
                <a:gd name="T1" fmla="*/ 0 h 58"/>
                <a:gd name="T2" fmla="*/ 1 w 44"/>
                <a:gd name="T3" fmla="*/ 0 h 58"/>
                <a:gd name="T4" fmla="*/ 1 w 44"/>
                <a:gd name="T5" fmla="*/ 1 h 58"/>
                <a:gd name="T6" fmla="*/ 1 w 44"/>
                <a:gd name="T7" fmla="*/ 1 h 58"/>
                <a:gd name="T8" fmla="*/ 1 w 44"/>
                <a:gd name="T9" fmla="*/ 1 h 58"/>
                <a:gd name="T10" fmla="*/ 1 w 44"/>
                <a:gd name="T11" fmla="*/ 1 h 58"/>
                <a:gd name="T12" fmla="*/ 1 w 44"/>
                <a:gd name="T13" fmla="*/ 1 h 58"/>
                <a:gd name="T14" fmla="*/ 1 w 44"/>
                <a:gd name="T15" fmla="*/ 1 h 58"/>
                <a:gd name="T16" fmla="*/ 1 w 44"/>
                <a:gd name="T17" fmla="*/ 1 h 58"/>
                <a:gd name="T18" fmla="*/ 1 w 44"/>
                <a:gd name="T19" fmla="*/ 1 h 58"/>
                <a:gd name="T20" fmla="*/ 1 w 44"/>
                <a:gd name="T21" fmla="*/ 1 h 58"/>
                <a:gd name="T22" fmla="*/ 1 w 44"/>
                <a:gd name="T23" fmla="*/ 1 h 58"/>
                <a:gd name="T24" fmla="*/ 1 w 44"/>
                <a:gd name="T25" fmla="*/ 1 h 58"/>
                <a:gd name="T26" fmla="*/ 1 w 44"/>
                <a:gd name="T27" fmla="*/ 1 h 58"/>
                <a:gd name="T28" fmla="*/ 1 w 44"/>
                <a:gd name="T29" fmla="*/ 1 h 58"/>
                <a:gd name="T30" fmla="*/ 1 w 44"/>
                <a:gd name="T31" fmla="*/ 1 h 58"/>
                <a:gd name="T32" fmla="*/ 1 w 44"/>
                <a:gd name="T33" fmla="*/ 1 h 58"/>
                <a:gd name="T34" fmla="*/ 1 w 44"/>
                <a:gd name="T35" fmla="*/ 1 h 58"/>
                <a:gd name="T36" fmla="*/ 1 w 44"/>
                <a:gd name="T37" fmla="*/ 1 h 58"/>
                <a:gd name="T38" fmla="*/ 0 w 44"/>
                <a:gd name="T39" fmla="*/ 1 h 58"/>
                <a:gd name="T40" fmla="*/ 0 w 44"/>
                <a:gd name="T41" fmla="*/ 1 h 58"/>
                <a:gd name="T42" fmla="*/ 0 w 44"/>
                <a:gd name="T43" fmla="*/ 1 h 58"/>
                <a:gd name="T44" fmla="*/ 0 w 44"/>
                <a:gd name="T45" fmla="*/ 1 h 58"/>
                <a:gd name="T46" fmla="*/ 0 w 44"/>
                <a:gd name="T47" fmla="*/ 1 h 58"/>
                <a:gd name="T48" fmla="*/ 0 w 44"/>
                <a:gd name="T49" fmla="*/ 1 h 58"/>
                <a:gd name="T50" fmla="*/ 1 w 44"/>
                <a:gd name="T51" fmla="*/ 1 h 58"/>
                <a:gd name="T52" fmla="*/ 1 w 44"/>
                <a:gd name="T53" fmla="*/ 1 h 58"/>
                <a:gd name="T54" fmla="*/ 1 w 44"/>
                <a:gd name="T55" fmla="*/ 1 h 58"/>
                <a:gd name="T56" fmla="*/ 1 w 44"/>
                <a:gd name="T57" fmla="*/ 0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58"/>
                <a:gd name="T89" fmla="*/ 44 w 44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58">
                  <a:moveTo>
                    <a:pt x="12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22" y="6"/>
                  </a:lnTo>
                  <a:lnTo>
                    <a:pt x="26" y="10"/>
                  </a:lnTo>
                  <a:lnTo>
                    <a:pt x="32" y="16"/>
                  </a:lnTo>
                  <a:lnTo>
                    <a:pt x="38" y="22"/>
                  </a:lnTo>
                  <a:lnTo>
                    <a:pt x="40" y="28"/>
                  </a:lnTo>
                  <a:lnTo>
                    <a:pt x="44" y="34"/>
                  </a:lnTo>
                  <a:lnTo>
                    <a:pt x="44" y="38"/>
                  </a:lnTo>
                  <a:lnTo>
                    <a:pt x="42" y="46"/>
                  </a:lnTo>
                  <a:lnTo>
                    <a:pt x="38" y="52"/>
                  </a:lnTo>
                  <a:lnTo>
                    <a:pt x="30" y="56"/>
                  </a:lnTo>
                  <a:lnTo>
                    <a:pt x="22" y="58"/>
                  </a:lnTo>
                  <a:lnTo>
                    <a:pt x="12" y="56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4" name="Freeform 635"/>
            <p:cNvSpPr>
              <a:spLocks/>
            </p:cNvSpPr>
            <p:nvPr/>
          </p:nvSpPr>
          <p:spPr bwMode="auto">
            <a:xfrm>
              <a:off x="2789" y="3201"/>
              <a:ext cx="21" cy="27"/>
            </a:xfrm>
            <a:custGeom>
              <a:avLst/>
              <a:gdLst>
                <a:gd name="T0" fmla="*/ 0 w 44"/>
                <a:gd name="T1" fmla="*/ 0 h 56"/>
                <a:gd name="T2" fmla="*/ 0 w 44"/>
                <a:gd name="T3" fmla="*/ 0 h 56"/>
                <a:gd name="T4" fmla="*/ 0 w 44"/>
                <a:gd name="T5" fmla="*/ 0 h 56"/>
                <a:gd name="T6" fmla="*/ 0 w 44"/>
                <a:gd name="T7" fmla="*/ 0 h 56"/>
                <a:gd name="T8" fmla="*/ 0 w 44"/>
                <a:gd name="T9" fmla="*/ 0 h 56"/>
                <a:gd name="T10" fmla="*/ 0 w 44"/>
                <a:gd name="T11" fmla="*/ 0 h 56"/>
                <a:gd name="T12" fmla="*/ 0 w 44"/>
                <a:gd name="T13" fmla="*/ 0 h 56"/>
                <a:gd name="T14" fmla="*/ 0 w 44"/>
                <a:gd name="T15" fmla="*/ 0 h 56"/>
                <a:gd name="T16" fmla="*/ 0 w 44"/>
                <a:gd name="T17" fmla="*/ 0 h 56"/>
                <a:gd name="T18" fmla="*/ 0 w 44"/>
                <a:gd name="T19" fmla="*/ 0 h 56"/>
                <a:gd name="T20" fmla="*/ 0 w 44"/>
                <a:gd name="T21" fmla="*/ 0 h 56"/>
                <a:gd name="T22" fmla="*/ 0 w 44"/>
                <a:gd name="T23" fmla="*/ 0 h 56"/>
                <a:gd name="T24" fmla="*/ 0 w 44"/>
                <a:gd name="T25" fmla="*/ 0 h 56"/>
                <a:gd name="T26" fmla="*/ 0 w 44"/>
                <a:gd name="T27" fmla="*/ 0 h 56"/>
                <a:gd name="T28" fmla="*/ 0 w 44"/>
                <a:gd name="T29" fmla="*/ 0 h 56"/>
                <a:gd name="T30" fmla="*/ 0 w 44"/>
                <a:gd name="T31" fmla="*/ 0 h 56"/>
                <a:gd name="T32" fmla="*/ 0 w 44"/>
                <a:gd name="T33" fmla="*/ 0 h 56"/>
                <a:gd name="T34" fmla="*/ 0 w 44"/>
                <a:gd name="T35" fmla="*/ 0 h 56"/>
                <a:gd name="T36" fmla="*/ 0 w 44"/>
                <a:gd name="T37" fmla="*/ 0 h 56"/>
                <a:gd name="T38" fmla="*/ 0 w 44"/>
                <a:gd name="T39" fmla="*/ 0 h 56"/>
                <a:gd name="T40" fmla="*/ 0 w 44"/>
                <a:gd name="T41" fmla="*/ 0 h 56"/>
                <a:gd name="T42" fmla="*/ 0 w 44"/>
                <a:gd name="T43" fmla="*/ 0 h 56"/>
                <a:gd name="T44" fmla="*/ 0 w 44"/>
                <a:gd name="T45" fmla="*/ 0 h 56"/>
                <a:gd name="T46" fmla="*/ 0 w 44"/>
                <a:gd name="T47" fmla="*/ 0 h 56"/>
                <a:gd name="T48" fmla="*/ 0 w 44"/>
                <a:gd name="T49" fmla="*/ 0 h 56"/>
                <a:gd name="T50" fmla="*/ 0 w 44"/>
                <a:gd name="T51" fmla="*/ 0 h 56"/>
                <a:gd name="T52" fmla="*/ 0 w 44"/>
                <a:gd name="T53" fmla="*/ 0 h 56"/>
                <a:gd name="T54" fmla="*/ 0 w 44"/>
                <a:gd name="T55" fmla="*/ 0 h 56"/>
                <a:gd name="T56" fmla="*/ 0 w 44"/>
                <a:gd name="T57" fmla="*/ 0 h 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56"/>
                <a:gd name="T89" fmla="*/ 44 w 44"/>
                <a:gd name="T90" fmla="*/ 56 h 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56">
                  <a:moveTo>
                    <a:pt x="12" y="0"/>
                  </a:moveTo>
                  <a:lnTo>
                    <a:pt x="12" y="0"/>
                  </a:lnTo>
                  <a:lnTo>
                    <a:pt x="16" y="0"/>
                  </a:lnTo>
                  <a:lnTo>
                    <a:pt x="22" y="4"/>
                  </a:lnTo>
                  <a:lnTo>
                    <a:pt x="26" y="10"/>
                  </a:lnTo>
                  <a:lnTo>
                    <a:pt x="32" y="14"/>
                  </a:lnTo>
                  <a:lnTo>
                    <a:pt x="36" y="22"/>
                  </a:lnTo>
                  <a:lnTo>
                    <a:pt x="40" y="28"/>
                  </a:lnTo>
                  <a:lnTo>
                    <a:pt x="42" y="34"/>
                  </a:lnTo>
                  <a:lnTo>
                    <a:pt x="44" y="38"/>
                  </a:lnTo>
                  <a:lnTo>
                    <a:pt x="42" y="44"/>
                  </a:lnTo>
                  <a:lnTo>
                    <a:pt x="38" y="50"/>
                  </a:lnTo>
                  <a:lnTo>
                    <a:pt x="30" y="54"/>
                  </a:lnTo>
                  <a:lnTo>
                    <a:pt x="22" y="56"/>
                  </a:lnTo>
                  <a:lnTo>
                    <a:pt x="12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5" name="Freeform 636"/>
            <p:cNvSpPr>
              <a:spLocks/>
            </p:cNvSpPr>
            <p:nvPr/>
          </p:nvSpPr>
          <p:spPr bwMode="auto">
            <a:xfrm>
              <a:off x="1152" y="2805"/>
              <a:ext cx="22" cy="28"/>
            </a:xfrm>
            <a:custGeom>
              <a:avLst/>
              <a:gdLst>
                <a:gd name="T0" fmla="*/ 1 w 44"/>
                <a:gd name="T1" fmla="*/ 0 h 55"/>
                <a:gd name="T2" fmla="*/ 1 w 44"/>
                <a:gd name="T3" fmla="*/ 0 h 55"/>
                <a:gd name="T4" fmla="*/ 1 w 44"/>
                <a:gd name="T5" fmla="*/ 0 h 55"/>
                <a:gd name="T6" fmla="*/ 1 w 44"/>
                <a:gd name="T7" fmla="*/ 1 h 55"/>
                <a:gd name="T8" fmla="*/ 1 w 44"/>
                <a:gd name="T9" fmla="*/ 1 h 55"/>
                <a:gd name="T10" fmla="*/ 1 w 44"/>
                <a:gd name="T11" fmla="*/ 1 h 55"/>
                <a:gd name="T12" fmla="*/ 1 w 44"/>
                <a:gd name="T13" fmla="*/ 1 h 55"/>
                <a:gd name="T14" fmla="*/ 1 w 44"/>
                <a:gd name="T15" fmla="*/ 1 h 55"/>
                <a:gd name="T16" fmla="*/ 1 w 44"/>
                <a:gd name="T17" fmla="*/ 1 h 55"/>
                <a:gd name="T18" fmla="*/ 1 w 44"/>
                <a:gd name="T19" fmla="*/ 1 h 55"/>
                <a:gd name="T20" fmla="*/ 1 w 44"/>
                <a:gd name="T21" fmla="*/ 1 h 55"/>
                <a:gd name="T22" fmla="*/ 1 w 44"/>
                <a:gd name="T23" fmla="*/ 1 h 55"/>
                <a:gd name="T24" fmla="*/ 1 w 44"/>
                <a:gd name="T25" fmla="*/ 1 h 55"/>
                <a:gd name="T26" fmla="*/ 1 w 44"/>
                <a:gd name="T27" fmla="*/ 1 h 55"/>
                <a:gd name="T28" fmla="*/ 1 w 44"/>
                <a:gd name="T29" fmla="*/ 1 h 55"/>
                <a:gd name="T30" fmla="*/ 1 w 44"/>
                <a:gd name="T31" fmla="*/ 1 h 55"/>
                <a:gd name="T32" fmla="*/ 1 w 44"/>
                <a:gd name="T33" fmla="*/ 1 h 55"/>
                <a:gd name="T34" fmla="*/ 1 w 44"/>
                <a:gd name="T35" fmla="*/ 1 h 55"/>
                <a:gd name="T36" fmla="*/ 1 w 44"/>
                <a:gd name="T37" fmla="*/ 1 h 55"/>
                <a:gd name="T38" fmla="*/ 0 w 44"/>
                <a:gd name="T39" fmla="*/ 1 h 55"/>
                <a:gd name="T40" fmla="*/ 0 w 44"/>
                <a:gd name="T41" fmla="*/ 1 h 55"/>
                <a:gd name="T42" fmla="*/ 0 w 44"/>
                <a:gd name="T43" fmla="*/ 1 h 55"/>
                <a:gd name="T44" fmla="*/ 0 w 44"/>
                <a:gd name="T45" fmla="*/ 1 h 55"/>
                <a:gd name="T46" fmla="*/ 0 w 44"/>
                <a:gd name="T47" fmla="*/ 1 h 55"/>
                <a:gd name="T48" fmla="*/ 0 w 44"/>
                <a:gd name="T49" fmla="*/ 1 h 55"/>
                <a:gd name="T50" fmla="*/ 1 w 44"/>
                <a:gd name="T51" fmla="*/ 1 h 55"/>
                <a:gd name="T52" fmla="*/ 1 w 44"/>
                <a:gd name="T53" fmla="*/ 1 h 55"/>
                <a:gd name="T54" fmla="*/ 1 w 44"/>
                <a:gd name="T55" fmla="*/ 0 h 55"/>
                <a:gd name="T56" fmla="*/ 1 w 44"/>
                <a:gd name="T57" fmla="*/ 0 h 5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55"/>
                <a:gd name="T89" fmla="*/ 44 w 44"/>
                <a:gd name="T90" fmla="*/ 55 h 5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55">
                  <a:moveTo>
                    <a:pt x="12" y="0"/>
                  </a:moveTo>
                  <a:lnTo>
                    <a:pt x="12" y="0"/>
                  </a:lnTo>
                  <a:lnTo>
                    <a:pt x="16" y="0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2" y="14"/>
                  </a:lnTo>
                  <a:lnTo>
                    <a:pt x="36" y="20"/>
                  </a:lnTo>
                  <a:lnTo>
                    <a:pt x="40" y="26"/>
                  </a:lnTo>
                  <a:lnTo>
                    <a:pt x="42" y="32"/>
                  </a:lnTo>
                  <a:lnTo>
                    <a:pt x="44" y="38"/>
                  </a:lnTo>
                  <a:lnTo>
                    <a:pt x="42" y="44"/>
                  </a:lnTo>
                  <a:lnTo>
                    <a:pt x="38" y="49"/>
                  </a:lnTo>
                  <a:lnTo>
                    <a:pt x="30" y="53"/>
                  </a:lnTo>
                  <a:lnTo>
                    <a:pt x="22" y="55"/>
                  </a:lnTo>
                  <a:lnTo>
                    <a:pt x="12" y="53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6" name="Freeform 637"/>
            <p:cNvSpPr>
              <a:spLocks/>
            </p:cNvSpPr>
            <p:nvPr/>
          </p:nvSpPr>
          <p:spPr bwMode="auto">
            <a:xfrm>
              <a:off x="1217" y="3021"/>
              <a:ext cx="17" cy="22"/>
            </a:xfrm>
            <a:custGeom>
              <a:avLst/>
              <a:gdLst>
                <a:gd name="T0" fmla="*/ 1 w 34"/>
                <a:gd name="T1" fmla="*/ 0 h 44"/>
                <a:gd name="T2" fmla="*/ 1 w 34"/>
                <a:gd name="T3" fmla="*/ 0 h 44"/>
                <a:gd name="T4" fmla="*/ 1 w 34"/>
                <a:gd name="T5" fmla="*/ 0 h 44"/>
                <a:gd name="T6" fmla="*/ 1 w 34"/>
                <a:gd name="T7" fmla="*/ 1 h 44"/>
                <a:gd name="T8" fmla="*/ 1 w 34"/>
                <a:gd name="T9" fmla="*/ 1 h 44"/>
                <a:gd name="T10" fmla="*/ 1 w 34"/>
                <a:gd name="T11" fmla="*/ 1 h 44"/>
                <a:gd name="T12" fmla="*/ 1 w 34"/>
                <a:gd name="T13" fmla="*/ 1 h 44"/>
                <a:gd name="T14" fmla="*/ 1 w 34"/>
                <a:gd name="T15" fmla="*/ 1 h 44"/>
                <a:gd name="T16" fmla="*/ 1 w 34"/>
                <a:gd name="T17" fmla="*/ 1 h 44"/>
                <a:gd name="T18" fmla="*/ 1 w 34"/>
                <a:gd name="T19" fmla="*/ 1 h 44"/>
                <a:gd name="T20" fmla="*/ 1 w 34"/>
                <a:gd name="T21" fmla="*/ 1 h 44"/>
                <a:gd name="T22" fmla="*/ 1 w 34"/>
                <a:gd name="T23" fmla="*/ 1 h 44"/>
                <a:gd name="T24" fmla="*/ 1 w 34"/>
                <a:gd name="T25" fmla="*/ 1 h 44"/>
                <a:gd name="T26" fmla="*/ 1 w 34"/>
                <a:gd name="T27" fmla="*/ 1 h 44"/>
                <a:gd name="T28" fmla="*/ 1 w 34"/>
                <a:gd name="T29" fmla="*/ 1 h 44"/>
                <a:gd name="T30" fmla="*/ 1 w 34"/>
                <a:gd name="T31" fmla="*/ 1 h 44"/>
                <a:gd name="T32" fmla="*/ 1 w 34"/>
                <a:gd name="T33" fmla="*/ 1 h 44"/>
                <a:gd name="T34" fmla="*/ 1 w 34"/>
                <a:gd name="T35" fmla="*/ 1 h 44"/>
                <a:gd name="T36" fmla="*/ 0 w 34"/>
                <a:gd name="T37" fmla="*/ 1 h 44"/>
                <a:gd name="T38" fmla="*/ 0 w 34"/>
                <a:gd name="T39" fmla="*/ 1 h 44"/>
                <a:gd name="T40" fmla="*/ 0 w 34"/>
                <a:gd name="T41" fmla="*/ 1 h 44"/>
                <a:gd name="T42" fmla="*/ 0 w 34"/>
                <a:gd name="T43" fmla="*/ 1 h 44"/>
                <a:gd name="T44" fmla="*/ 0 w 34"/>
                <a:gd name="T45" fmla="*/ 1 h 44"/>
                <a:gd name="T46" fmla="*/ 0 w 34"/>
                <a:gd name="T47" fmla="*/ 1 h 44"/>
                <a:gd name="T48" fmla="*/ 0 w 34"/>
                <a:gd name="T49" fmla="*/ 1 h 44"/>
                <a:gd name="T50" fmla="*/ 1 w 34"/>
                <a:gd name="T51" fmla="*/ 1 h 44"/>
                <a:gd name="T52" fmla="*/ 1 w 34"/>
                <a:gd name="T53" fmla="*/ 1 h 44"/>
                <a:gd name="T54" fmla="*/ 1 w 34"/>
                <a:gd name="T55" fmla="*/ 0 h 44"/>
                <a:gd name="T56" fmla="*/ 1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8" y="0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4" y="12"/>
                  </a:lnTo>
                  <a:lnTo>
                    <a:pt x="26" y="16"/>
                  </a:lnTo>
                  <a:lnTo>
                    <a:pt x="30" y="20"/>
                  </a:lnTo>
                  <a:lnTo>
                    <a:pt x="32" y="26"/>
                  </a:lnTo>
                  <a:lnTo>
                    <a:pt x="34" y="28"/>
                  </a:lnTo>
                  <a:lnTo>
                    <a:pt x="32" y="34"/>
                  </a:lnTo>
                  <a:lnTo>
                    <a:pt x="28" y="40"/>
                  </a:lnTo>
                  <a:lnTo>
                    <a:pt x="22" y="42"/>
                  </a:lnTo>
                  <a:lnTo>
                    <a:pt x="16" y="44"/>
                  </a:lnTo>
                  <a:lnTo>
                    <a:pt x="8" y="42"/>
                  </a:lnTo>
                  <a:lnTo>
                    <a:pt x="4" y="40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7" name="Freeform 638"/>
            <p:cNvSpPr>
              <a:spLocks/>
            </p:cNvSpPr>
            <p:nvPr/>
          </p:nvSpPr>
          <p:spPr bwMode="auto">
            <a:xfrm>
              <a:off x="1294" y="3206"/>
              <a:ext cx="16" cy="21"/>
            </a:xfrm>
            <a:custGeom>
              <a:avLst/>
              <a:gdLst>
                <a:gd name="T0" fmla="*/ 1 w 32"/>
                <a:gd name="T1" fmla="*/ 0 h 44"/>
                <a:gd name="T2" fmla="*/ 1 w 32"/>
                <a:gd name="T3" fmla="*/ 0 h 44"/>
                <a:gd name="T4" fmla="*/ 1 w 32"/>
                <a:gd name="T5" fmla="*/ 0 h 44"/>
                <a:gd name="T6" fmla="*/ 1 w 32"/>
                <a:gd name="T7" fmla="*/ 0 h 44"/>
                <a:gd name="T8" fmla="*/ 1 w 32"/>
                <a:gd name="T9" fmla="*/ 0 h 44"/>
                <a:gd name="T10" fmla="*/ 1 w 32"/>
                <a:gd name="T11" fmla="*/ 0 h 44"/>
                <a:gd name="T12" fmla="*/ 1 w 32"/>
                <a:gd name="T13" fmla="*/ 0 h 44"/>
                <a:gd name="T14" fmla="*/ 1 w 32"/>
                <a:gd name="T15" fmla="*/ 0 h 44"/>
                <a:gd name="T16" fmla="*/ 1 w 32"/>
                <a:gd name="T17" fmla="*/ 0 h 44"/>
                <a:gd name="T18" fmla="*/ 1 w 32"/>
                <a:gd name="T19" fmla="*/ 0 h 44"/>
                <a:gd name="T20" fmla="*/ 1 w 32"/>
                <a:gd name="T21" fmla="*/ 0 h 44"/>
                <a:gd name="T22" fmla="*/ 1 w 32"/>
                <a:gd name="T23" fmla="*/ 0 h 44"/>
                <a:gd name="T24" fmla="*/ 1 w 32"/>
                <a:gd name="T25" fmla="*/ 0 h 44"/>
                <a:gd name="T26" fmla="*/ 1 w 32"/>
                <a:gd name="T27" fmla="*/ 0 h 44"/>
                <a:gd name="T28" fmla="*/ 1 w 32"/>
                <a:gd name="T29" fmla="*/ 0 h 44"/>
                <a:gd name="T30" fmla="*/ 1 w 32"/>
                <a:gd name="T31" fmla="*/ 0 h 44"/>
                <a:gd name="T32" fmla="*/ 1 w 32"/>
                <a:gd name="T33" fmla="*/ 0 h 44"/>
                <a:gd name="T34" fmla="*/ 1 w 32"/>
                <a:gd name="T35" fmla="*/ 0 h 44"/>
                <a:gd name="T36" fmla="*/ 0 w 32"/>
                <a:gd name="T37" fmla="*/ 0 h 44"/>
                <a:gd name="T38" fmla="*/ 0 w 32"/>
                <a:gd name="T39" fmla="*/ 0 h 44"/>
                <a:gd name="T40" fmla="*/ 0 w 32"/>
                <a:gd name="T41" fmla="*/ 0 h 44"/>
                <a:gd name="T42" fmla="*/ 0 w 32"/>
                <a:gd name="T43" fmla="*/ 0 h 44"/>
                <a:gd name="T44" fmla="*/ 0 w 32"/>
                <a:gd name="T45" fmla="*/ 0 h 44"/>
                <a:gd name="T46" fmla="*/ 0 w 32"/>
                <a:gd name="T47" fmla="*/ 0 h 44"/>
                <a:gd name="T48" fmla="*/ 0 w 32"/>
                <a:gd name="T49" fmla="*/ 0 h 44"/>
                <a:gd name="T50" fmla="*/ 0 w 32"/>
                <a:gd name="T51" fmla="*/ 0 h 44"/>
                <a:gd name="T52" fmla="*/ 1 w 32"/>
                <a:gd name="T53" fmla="*/ 0 h 44"/>
                <a:gd name="T54" fmla="*/ 1 w 32"/>
                <a:gd name="T55" fmla="*/ 0 h 44"/>
                <a:gd name="T56" fmla="*/ 1 w 32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44"/>
                <a:gd name="T89" fmla="*/ 32 w 32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44">
                  <a:moveTo>
                    <a:pt x="8" y="0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4" y="12"/>
                  </a:lnTo>
                  <a:lnTo>
                    <a:pt x="26" y="16"/>
                  </a:lnTo>
                  <a:lnTo>
                    <a:pt x="30" y="20"/>
                  </a:lnTo>
                  <a:lnTo>
                    <a:pt x="32" y="24"/>
                  </a:lnTo>
                  <a:lnTo>
                    <a:pt x="32" y="28"/>
                  </a:lnTo>
                  <a:lnTo>
                    <a:pt x="32" y="34"/>
                  </a:lnTo>
                  <a:lnTo>
                    <a:pt x="28" y="38"/>
                  </a:lnTo>
                  <a:lnTo>
                    <a:pt x="22" y="42"/>
                  </a:lnTo>
                  <a:lnTo>
                    <a:pt x="16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8" name="Freeform 639"/>
            <p:cNvSpPr>
              <a:spLocks/>
            </p:cNvSpPr>
            <p:nvPr/>
          </p:nvSpPr>
          <p:spPr bwMode="auto">
            <a:xfrm>
              <a:off x="2576" y="3190"/>
              <a:ext cx="17" cy="22"/>
            </a:xfrm>
            <a:custGeom>
              <a:avLst/>
              <a:gdLst>
                <a:gd name="T0" fmla="*/ 1 w 34"/>
                <a:gd name="T1" fmla="*/ 0 h 44"/>
                <a:gd name="T2" fmla="*/ 1 w 34"/>
                <a:gd name="T3" fmla="*/ 0 h 44"/>
                <a:gd name="T4" fmla="*/ 1 w 34"/>
                <a:gd name="T5" fmla="*/ 1 h 44"/>
                <a:gd name="T6" fmla="*/ 1 w 34"/>
                <a:gd name="T7" fmla="*/ 1 h 44"/>
                <a:gd name="T8" fmla="*/ 1 w 34"/>
                <a:gd name="T9" fmla="*/ 1 h 44"/>
                <a:gd name="T10" fmla="*/ 1 w 34"/>
                <a:gd name="T11" fmla="*/ 1 h 44"/>
                <a:gd name="T12" fmla="*/ 1 w 34"/>
                <a:gd name="T13" fmla="*/ 1 h 44"/>
                <a:gd name="T14" fmla="*/ 1 w 34"/>
                <a:gd name="T15" fmla="*/ 1 h 44"/>
                <a:gd name="T16" fmla="*/ 1 w 34"/>
                <a:gd name="T17" fmla="*/ 1 h 44"/>
                <a:gd name="T18" fmla="*/ 1 w 34"/>
                <a:gd name="T19" fmla="*/ 1 h 44"/>
                <a:gd name="T20" fmla="*/ 1 w 34"/>
                <a:gd name="T21" fmla="*/ 1 h 44"/>
                <a:gd name="T22" fmla="*/ 1 w 34"/>
                <a:gd name="T23" fmla="*/ 1 h 44"/>
                <a:gd name="T24" fmla="*/ 1 w 34"/>
                <a:gd name="T25" fmla="*/ 1 h 44"/>
                <a:gd name="T26" fmla="*/ 1 w 34"/>
                <a:gd name="T27" fmla="*/ 1 h 44"/>
                <a:gd name="T28" fmla="*/ 1 w 34"/>
                <a:gd name="T29" fmla="*/ 1 h 44"/>
                <a:gd name="T30" fmla="*/ 1 w 34"/>
                <a:gd name="T31" fmla="*/ 1 h 44"/>
                <a:gd name="T32" fmla="*/ 1 w 34"/>
                <a:gd name="T33" fmla="*/ 1 h 44"/>
                <a:gd name="T34" fmla="*/ 1 w 34"/>
                <a:gd name="T35" fmla="*/ 1 h 44"/>
                <a:gd name="T36" fmla="*/ 1 w 34"/>
                <a:gd name="T37" fmla="*/ 1 h 44"/>
                <a:gd name="T38" fmla="*/ 0 w 34"/>
                <a:gd name="T39" fmla="*/ 1 h 44"/>
                <a:gd name="T40" fmla="*/ 0 w 34"/>
                <a:gd name="T41" fmla="*/ 1 h 44"/>
                <a:gd name="T42" fmla="*/ 0 w 34"/>
                <a:gd name="T43" fmla="*/ 1 h 44"/>
                <a:gd name="T44" fmla="*/ 0 w 34"/>
                <a:gd name="T45" fmla="*/ 1 h 44"/>
                <a:gd name="T46" fmla="*/ 0 w 34"/>
                <a:gd name="T47" fmla="*/ 1 h 44"/>
                <a:gd name="T48" fmla="*/ 1 w 34"/>
                <a:gd name="T49" fmla="*/ 1 h 44"/>
                <a:gd name="T50" fmla="*/ 1 w 34"/>
                <a:gd name="T51" fmla="*/ 1 h 44"/>
                <a:gd name="T52" fmla="*/ 1 w 34"/>
                <a:gd name="T53" fmla="*/ 1 h 44"/>
                <a:gd name="T54" fmla="*/ 1 w 34"/>
                <a:gd name="T55" fmla="*/ 1 h 44"/>
                <a:gd name="T56" fmla="*/ 1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10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6" y="4"/>
                  </a:lnTo>
                  <a:lnTo>
                    <a:pt x="22" y="8"/>
                  </a:lnTo>
                  <a:lnTo>
                    <a:pt x="24" y="12"/>
                  </a:lnTo>
                  <a:lnTo>
                    <a:pt x="28" y="18"/>
                  </a:lnTo>
                  <a:lnTo>
                    <a:pt x="32" y="22"/>
                  </a:lnTo>
                  <a:lnTo>
                    <a:pt x="34" y="26"/>
                  </a:lnTo>
                  <a:lnTo>
                    <a:pt x="34" y="30"/>
                  </a:lnTo>
                  <a:lnTo>
                    <a:pt x="34" y="36"/>
                  </a:lnTo>
                  <a:lnTo>
                    <a:pt x="30" y="40"/>
                  </a:lnTo>
                  <a:lnTo>
                    <a:pt x="24" y="44"/>
                  </a:lnTo>
                  <a:lnTo>
                    <a:pt x="16" y="44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19" name="Freeform 640"/>
            <p:cNvSpPr>
              <a:spLocks/>
            </p:cNvSpPr>
            <p:nvPr/>
          </p:nvSpPr>
          <p:spPr bwMode="auto">
            <a:xfrm>
              <a:off x="1814" y="3215"/>
              <a:ext cx="17" cy="21"/>
            </a:xfrm>
            <a:custGeom>
              <a:avLst/>
              <a:gdLst>
                <a:gd name="T0" fmla="*/ 1 w 34"/>
                <a:gd name="T1" fmla="*/ 0 h 44"/>
                <a:gd name="T2" fmla="*/ 1 w 34"/>
                <a:gd name="T3" fmla="*/ 0 h 44"/>
                <a:gd name="T4" fmla="*/ 1 w 34"/>
                <a:gd name="T5" fmla="*/ 0 h 44"/>
                <a:gd name="T6" fmla="*/ 1 w 34"/>
                <a:gd name="T7" fmla="*/ 0 h 44"/>
                <a:gd name="T8" fmla="*/ 1 w 34"/>
                <a:gd name="T9" fmla="*/ 0 h 44"/>
                <a:gd name="T10" fmla="*/ 1 w 34"/>
                <a:gd name="T11" fmla="*/ 0 h 44"/>
                <a:gd name="T12" fmla="*/ 1 w 34"/>
                <a:gd name="T13" fmla="*/ 0 h 44"/>
                <a:gd name="T14" fmla="*/ 1 w 34"/>
                <a:gd name="T15" fmla="*/ 0 h 44"/>
                <a:gd name="T16" fmla="*/ 1 w 34"/>
                <a:gd name="T17" fmla="*/ 0 h 44"/>
                <a:gd name="T18" fmla="*/ 1 w 34"/>
                <a:gd name="T19" fmla="*/ 0 h 44"/>
                <a:gd name="T20" fmla="*/ 1 w 34"/>
                <a:gd name="T21" fmla="*/ 0 h 44"/>
                <a:gd name="T22" fmla="*/ 1 w 34"/>
                <a:gd name="T23" fmla="*/ 0 h 44"/>
                <a:gd name="T24" fmla="*/ 1 w 34"/>
                <a:gd name="T25" fmla="*/ 0 h 44"/>
                <a:gd name="T26" fmla="*/ 1 w 34"/>
                <a:gd name="T27" fmla="*/ 0 h 44"/>
                <a:gd name="T28" fmla="*/ 1 w 34"/>
                <a:gd name="T29" fmla="*/ 0 h 44"/>
                <a:gd name="T30" fmla="*/ 1 w 34"/>
                <a:gd name="T31" fmla="*/ 0 h 44"/>
                <a:gd name="T32" fmla="*/ 1 w 34"/>
                <a:gd name="T33" fmla="*/ 0 h 44"/>
                <a:gd name="T34" fmla="*/ 1 w 34"/>
                <a:gd name="T35" fmla="*/ 0 h 44"/>
                <a:gd name="T36" fmla="*/ 0 w 34"/>
                <a:gd name="T37" fmla="*/ 0 h 44"/>
                <a:gd name="T38" fmla="*/ 0 w 34"/>
                <a:gd name="T39" fmla="*/ 0 h 44"/>
                <a:gd name="T40" fmla="*/ 0 w 34"/>
                <a:gd name="T41" fmla="*/ 0 h 44"/>
                <a:gd name="T42" fmla="*/ 0 w 34"/>
                <a:gd name="T43" fmla="*/ 0 h 44"/>
                <a:gd name="T44" fmla="*/ 0 w 34"/>
                <a:gd name="T45" fmla="*/ 0 h 44"/>
                <a:gd name="T46" fmla="*/ 0 w 34"/>
                <a:gd name="T47" fmla="*/ 0 h 44"/>
                <a:gd name="T48" fmla="*/ 0 w 34"/>
                <a:gd name="T49" fmla="*/ 0 h 44"/>
                <a:gd name="T50" fmla="*/ 1 w 34"/>
                <a:gd name="T51" fmla="*/ 0 h 44"/>
                <a:gd name="T52" fmla="*/ 1 w 34"/>
                <a:gd name="T53" fmla="*/ 0 h 44"/>
                <a:gd name="T54" fmla="*/ 1 w 34"/>
                <a:gd name="T55" fmla="*/ 0 h 44"/>
                <a:gd name="T56" fmla="*/ 1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8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4" y="14"/>
                  </a:lnTo>
                  <a:lnTo>
                    <a:pt x="28" y="18"/>
                  </a:lnTo>
                  <a:lnTo>
                    <a:pt x="32" y="22"/>
                  </a:lnTo>
                  <a:lnTo>
                    <a:pt x="32" y="26"/>
                  </a:lnTo>
                  <a:lnTo>
                    <a:pt x="34" y="30"/>
                  </a:lnTo>
                  <a:lnTo>
                    <a:pt x="32" y="36"/>
                  </a:lnTo>
                  <a:lnTo>
                    <a:pt x="30" y="40"/>
                  </a:lnTo>
                  <a:lnTo>
                    <a:pt x="24" y="44"/>
                  </a:lnTo>
                  <a:lnTo>
                    <a:pt x="16" y="44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0" name="Freeform 641"/>
            <p:cNvSpPr>
              <a:spLocks/>
            </p:cNvSpPr>
            <p:nvPr/>
          </p:nvSpPr>
          <p:spPr bwMode="auto">
            <a:xfrm>
              <a:off x="3097" y="3174"/>
              <a:ext cx="17" cy="22"/>
            </a:xfrm>
            <a:custGeom>
              <a:avLst/>
              <a:gdLst>
                <a:gd name="T0" fmla="*/ 1 w 34"/>
                <a:gd name="T1" fmla="*/ 0 h 44"/>
                <a:gd name="T2" fmla="*/ 1 w 34"/>
                <a:gd name="T3" fmla="*/ 0 h 44"/>
                <a:gd name="T4" fmla="*/ 1 w 34"/>
                <a:gd name="T5" fmla="*/ 0 h 44"/>
                <a:gd name="T6" fmla="*/ 1 w 34"/>
                <a:gd name="T7" fmla="*/ 1 h 44"/>
                <a:gd name="T8" fmla="*/ 1 w 34"/>
                <a:gd name="T9" fmla="*/ 1 h 44"/>
                <a:gd name="T10" fmla="*/ 1 w 34"/>
                <a:gd name="T11" fmla="*/ 1 h 44"/>
                <a:gd name="T12" fmla="*/ 1 w 34"/>
                <a:gd name="T13" fmla="*/ 1 h 44"/>
                <a:gd name="T14" fmla="*/ 1 w 34"/>
                <a:gd name="T15" fmla="*/ 1 h 44"/>
                <a:gd name="T16" fmla="*/ 1 w 34"/>
                <a:gd name="T17" fmla="*/ 1 h 44"/>
                <a:gd name="T18" fmla="*/ 1 w 34"/>
                <a:gd name="T19" fmla="*/ 1 h 44"/>
                <a:gd name="T20" fmla="*/ 1 w 34"/>
                <a:gd name="T21" fmla="*/ 1 h 44"/>
                <a:gd name="T22" fmla="*/ 1 w 34"/>
                <a:gd name="T23" fmla="*/ 1 h 44"/>
                <a:gd name="T24" fmla="*/ 1 w 34"/>
                <a:gd name="T25" fmla="*/ 1 h 44"/>
                <a:gd name="T26" fmla="*/ 1 w 34"/>
                <a:gd name="T27" fmla="*/ 1 h 44"/>
                <a:gd name="T28" fmla="*/ 1 w 34"/>
                <a:gd name="T29" fmla="*/ 1 h 44"/>
                <a:gd name="T30" fmla="*/ 1 w 34"/>
                <a:gd name="T31" fmla="*/ 1 h 44"/>
                <a:gd name="T32" fmla="*/ 1 w 34"/>
                <a:gd name="T33" fmla="*/ 1 h 44"/>
                <a:gd name="T34" fmla="*/ 1 w 34"/>
                <a:gd name="T35" fmla="*/ 1 h 44"/>
                <a:gd name="T36" fmla="*/ 0 w 34"/>
                <a:gd name="T37" fmla="*/ 1 h 44"/>
                <a:gd name="T38" fmla="*/ 0 w 34"/>
                <a:gd name="T39" fmla="*/ 1 h 44"/>
                <a:gd name="T40" fmla="*/ 0 w 34"/>
                <a:gd name="T41" fmla="*/ 1 h 44"/>
                <a:gd name="T42" fmla="*/ 0 w 34"/>
                <a:gd name="T43" fmla="*/ 1 h 44"/>
                <a:gd name="T44" fmla="*/ 0 w 34"/>
                <a:gd name="T45" fmla="*/ 1 h 44"/>
                <a:gd name="T46" fmla="*/ 0 w 34"/>
                <a:gd name="T47" fmla="*/ 1 h 44"/>
                <a:gd name="T48" fmla="*/ 0 w 34"/>
                <a:gd name="T49" fmla="*/ 1 h 44"/>
                <a:gd name="T50" fmla="*/ 1 w 34"/>
                <a:gd name="T51" fmla="*/ 1 h 44"/>
                <a:gd name="T52" fmla="*/ 1 w 34"/>
                <a:gd name="T53" fmla="*/ 1 h 44"/>
                <a:gd name="T54" fmla="*/ 1 w 34"/>
                <a:gd name="T55" fmla="*/ 0 h 44"/>
                <a:gd name="T56" fmla="*/ 1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8" y="0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30" y="22"/>
                  </a:lnTo>
                  <a:lnTo>
                    <a:pt x="32" y="26"/>
                  </a:lnTo>
                  <a:lnTo>
                    <a:pt x="34" y="30"/>
                  </a:lnTo>
                  <a:lnTo>
                    <a:pt x="32" y="36"/>
                  </a:lnTo>
                  <a:lnTo>
                    <a:pt x="28" y="40"/>
                  </a:lnTo>
                  <a:lnTo>
                    <a:pt x="22" y="44"/>
                  </a:lnTo>
                  <a:lnTo>
                    <a:pt x="16" y="44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1" name="Freeform 642"/>
            <p:cNvSpPr>
              <a:spLocks/>
            </p:cNvSpPr>
            <p:nvPr/>
          </p:nvSpPr>
          <p:spPr bwMode="auto">
            <a:xfrm>
              <a:off x="1798" y="2615"/>
              <a:ext cx="16" cy="22"/>
            </a:xfrm>
            <a:custGeom>
              <a:avLst/>
              <a:gdLst>
                <a:gd name="T0" fmla="*/ 0 w 34"/>
                <a:gd name="T1" fmla="*/ 0 h 44"/>
                <a:gd name="T2" fmla="*/ 0 w 34"/>
                <a:gd name="T3" fmla="*/ 0 h 44"/>
                <a:gd name="T4" fmla="*/ 0 w 34"/>
                <a:gd name="T5" fmla="*/ 0 h 44"/>
                <a:gd name="T6" fmla="*/ 0 w 34"/>
                <a:gd name="T7" fmla="*/ 1 h 44"/>
                <a:gd name="T8" fmla="*/ 0 w 34"/>
                <a:gd name="T9" fmla="*/ 1 h 44"/>
                <a:gd name="T10" fmla="*/ 0 w 34"/>
                <a:gd name="T11" fmla="*/ 1 h 44"/>
                <a:gd name="T12" fmla="*/ 0 w 34"/>
                <a:gd name="T13" fmla="*/ 1 h 44"/>
                <a:gd name="T14" fmla="*/ 0 w 34"/>
                <a:gd name="T15" fmla="*/ 1 h 44"/>
                <a:gd name="T16" fmla="*/ 0 w 34"/>
                <a:gd name="T17" fmla="*/ 1 h 44"/>
                <a:gd name="T18" fmla="*/ 0 w 34"/>
                <a:gd name="T19" fmla="*/ 1 h 44"/>
                <a:gd name="T20" fmla="*/ 0 w 34"/>
                <a:gd name="T21" fmla="*/ 1 h 44"/>
                <a:gd name="T22" fmla="*/ 0 w 34"/>
                <a:gd name="T23" fmla="*/ 1 h 44"/>
                <a:gd name="T24" fmla="*/ 0 w 34"/>
                <a:gd name="T25" fmla="*/ 1 h 44"/>
                <a:gd name="T26" fmla="*/ 0 w 34"/>
                <a:gd name="T27" fmla="*/ 1 h 44"/>
                <a:gd name="T28" fmla="*/ 0 w 34"/>
                <a:gd name="T29" fmla="*/ 1 h 44"/>
                <a:gd name="T30" fmla="*/ 0 w 34"/>
                <a:gd name="T31" fmla="*/ 1 h 44"/>
                <a:gd name="T32" fmla="*/ 0 w 34"/>
                <a:gd name="T33" fmla="*/ 1 h 44"/>
                <a:gd name="T34" fmla="*/ 0 w 34"/>
                <a:gd name="T35" fmla="*/ 1 h 44"/>
                <a:gd name="T36" fmla="*/ 0 w 34"/>
                <a:gd name="T37" fmla="*/ 1 h 44"/>
                <a:gd name="T38" fmla="*/ 0 w 34"/>
                <a:gd name="T39" fmla="*/ 1 h 44"/>
                <a:gd name="T40" fmla="*/ 0 w 34"/>
                <a:gd name="T41" fmla="*/ 1 h 44"/>
                <a:gd name="T42" fmla="*/ 0 w 34"/>
                <a:gd name="T43" fmla="*/ 1 h 44"/>
                <a:gd name="T44" fmla="*/ 0 w 34"/>
                <a:gd name="T45" fmla="*/ 1 h 44"/>
                <a:gd name="T46" fmla="*/ 0 w 34"/>
                <a:gd name="T47" fmla="*/ 1 h 44"/>
                <a:gd name="T48" fmla="*/ 0 w 34"/>
                <a:gd name="T49" fmla="*/ 1 h 44"/>
                <a:gd name="T50" fmla="*/ 0 w 34"/>
                <a:gd name="T51" fmla="*/ 1 h 44"/>
                <a:gd name="T52" fmla="*/ 0 w 34"/>
                <a:gd name="T53" fmla="*/ 1 h 44"/>
                <a:gd name="T54" fmla="*/ 0 w 34"/>
                <a:gd name="T55" fmla="*/ 0 h 44"/>
                <a:gd name="T56" fmla="*/ 0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10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2" y="6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32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34"/>
                  </a:lnTo>
                  <a:lnTo>
                    <a:pt x="30" y="40"/>
                  </a:lnTo>
                  <a:lnTo>
                    <a:pt x="24" y="42"/>
                  </a:lnTo>
                  <a:lnTo>
                    <a:pt x="16" y="44"/>
                  </a:lnTo>
                  <a:lnTo>
                    <a:pt x="10" y="42"/>
                  </a:lnTo>
                  <a:lnTo>
                    <a:pt x="4" y="40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2" name="Freeform 643"/>
            <p:cNvSpPr>
              <a:spLocks/>
            </p:cNvSpPr>
            <p:nvPr/>
          </p:nvSpPr>
          <p:spPr bwMode="auto">
            <a:xfrm>
              <a:off x="3107" y="2559"/>
              <a:ext cx="17" cy="22"/>
            </a:xfrm>
            <a:custGeom>
              <a:avLst/>
              <a:gdLst>
                <a:gd name="T0" fmla="*/ 1 w 34"/>
                <a:gd name="T1" fmla="*/ 0 h 43"/>
                <a:gd name="T2" fmla="*/ 1 w 34"/>
                <a:gd name="T3" fmla="*/ 0 h 43"/>
                <a:gd name="T4" fmla="*/ 1 w 34"/>
                <a:gd name="T5" fmla="*/ 1 h 43"/>
                <a:gd name="T6" fmla="*/ 1 w 34"/>
                <a:gd name="T7" fmla="*/ 1 h 43"/>
                <a:gd name="T8" fmla="*/ 1 w 34"/>
                <a:gd name="T9" fmla="*/ 1 h 43"/>
                <a:gd name="T10" fmla="*/ 1 w 34"/>
                <a:gd name="T11" fmla="*/ 1 h 43"/>
                <a:gd name="T12" fmla="*/ 1 w 34"/>
                <a:gd name="T13" fmla="*/ 1 h 43"/>
                <a:gd name="T14" fmla="*/ 1 w 34"/>
                <a:gd name="T15" fmla="*/ 1 h 43"/>
                <a:gd name="T16" fmla="*/ 1 w 34"/>
                <a:gd name="T17" fmla="*/ 1 h 43"/>
                <a:gd name="T18" fmla="*/ 1 w 34"/>
                <a:gd name="T19" fmla="*/ 1 h 43"/>
                <a:gd name="T20" fmla="*/ 1 w 34"/>
                <a:gd name="T21" fmla="*/ 1 h 43"/>
                <a:gd name="T22" fmla="*/ 1 w 34"/>
                <a:gd name="T23" fmla="*/ 1 h 43"/>
                <a:gd name="T24" fmla="*/ 1 w 34"/>
                <a:gd name="T25" fmla="*/ 1 h 43"/>
                <a:gd name="T26" fmla="*/ 1 w 34"/>
                <a:gd name="T27" fmla="*/ 1 h 43"/>
                <a:gd name="T28" fmla="*/ 1 w 34"/>
                <a:gd name="T29" fmla="*/ 1 h 43"/>
                <a:gd name="T30" fmla="*/ 1 w 34"/>
                <a:gd name="T31" fmla="*/ 1 h 43"/>
                <a:gd name="T32" fmla="*/ 1 w 34"/>
                <a:gd name="T33" fmla="*/ 1 h 43"/>
                <a:gd name="T34" fmla="*/ 1 w 34"/>
                <a:gd name="T35" fmla="*/ 1 h 43"/>
                <a:gd name="T36" fmla="*/ 0 w 34"/>
                <a:gd name="T37" fmla="*/ 1 h 43"/>
                <a:gd name="T38" fmla="*/ 0 w 34"/>
                <a:gd name="T39" fmla="*/ 1 h 43"/>
                <a:gd name="T40" fmla="*/ 0 w 34"/>
                <a:gd name="T41" fmla="*/ 1 h 43"/>
                <a:gd name="T42" fmla="*/ 0 w 34"/>
                <a:gd name="T43" fmla="*/ 1 h 43"/>
                <a:gd name="T44" fmla="*/ 0 w 34"/>
                <a:gd name="T45" fmla="*/ 1 h 43"/>
                <a:gd name="T46" fmla="*/ 0 w 34"/>
                <a:gd name="T47" fmla="*/ 1 h 43"/>
                <a:gd name="T48" fmla="*/ 0 w 34"/>
                <a:gd name="T49" fmla="*/ 1 h 43"/>
                <a:gd name="T50" fmla="*/ 1 w 34"/>
                <a:gd name="T51" fmla="*/ 1 h 43"/>
                <a:gd name="T52" fmla="*/ 1 w 34"/>
                <a:gd name="T53" fmla="*/ 1 h 43"/>
                <a:gd name="T54" fmla="*/ 1 w 34"/>
                <a:gd name="T55" fmla="*/ 1 h 43"/>
                <a:gd name="T56" fmla="*/ 1 w 34"/>
                <a:gd name="T57" fmla="*/ 0 h 4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3"/>
                <a:gd name="T89" fmla="*/ 34 w 34"/>
                <a:gd name="T90" fmla="*/ 43 h 4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3">
                  <a:moveTo>
                    <a:pt x="8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4" y="12"/>
                  </a:lnTo>
                  <a:lnTo>
                    <a:pt x="26" y="17"/>
                  </a:lnTo>
                  <a:lnTo>
                    <a:pt x="30" y="21"/>
                  </a:lnTo>
                  <a:lnTo>
                    <a:pt x="32" y="25"/>
                  </a:lnTo>
                  <a:lnTo>
                    <a:pt x="34" y="29"/>
                  </a:lnTo>
                  <a:lnTo>
                    <a:pt x="32" y="35"/>
                  </a:lnTo>
                  <a:lnTo>
                    <a:pt x="28" y="39"/>
                  </a:lnTo>
                  <a:lnTo>
                    <a:pt x="22" y="43"/>
                  </a:lnTo>
                  <a:lnTo>
                    <a:pt x="16" y="43"/>
                  </a:lnTo>
                  <a:lnTo>
                    <a:pt x="8" y="43"/>
                  </a:lnTo>
                  <a:lnTo>
                    <a:pt x="4" y="39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3" name="Freeform 644"/>
            <p:cNvSpPr>
              <a:spLocks/>
            </p:cNvSpPr>
            <p:nvPr/>
          </p:nvSpPr>
          <p:spPr bwMode="auto">
            <a:xfrm>
              <a:off x="1367" y="2243"/>
              <a:ext cx="17" cy="24"/>
            </a:xfrm>
            <a:custGeom>
              <a:avLst/>
              <a:gdLst>
                <a:gd name="T0" fmla="*/ 1 w 34"/>
                <a:gd name="T1" fmla="*/ 1 h 48"/>
                <a:gd name="T2" fmla="*/ 1 w 34"/>
                <a:gd name="T3" fmla="*/ 1 h 48"/>
                <a:gd name="T4" fmla="*/ 1 w 34"/>
                <a:gd name="T5" fmla="*/ 1 h 48"/>
                <a:gd name="T6" fmla="*/ 1 w 34"/>
                <a:gd name="T7" fmla="*/ 1 h 48"/>
                <a:gd name="T8" fmla="*/ 1 w 34"/>
                <a:gd name="T9" fmla="*/ 1 h 48"/>
                <a:gd name="T10" fmla="*/ 1 w 34"/>
                <a:gd name="T11" fmla="*/ 1 h 48"/>
                <a:gd name="T12" fmla="*/ 1 w 34"/>
                <a:gd name="T13" fmla="*/ 1 h 48"/>
                <a:gd name="T14" fmla="*/ 1 w 34"/>
                <a:gd name="T15" fmla="*/ 1 h 48"/>
                <a:gd name="T16" fmla="*/ 1 w 34"/>
                <a:gd name="T17" fmla="*/ 1 h 48"/>
                <a:gd name="T18" fmla="*/ 1 w 34"/>
                <a:gd name="T19" fmla="*/ 1 h 48"/>
                <a:gd name="T20" fmla="*/ 1 w 34"/>
                <a:gd name="T21" fmla="*/ 1 h 48"/>
                <a:gd name="T22" fmla="*/ 1 w 34"/>
                <a:gd name="T23" fmla="*/ 1 h 48"/>
                <a:gd name="T24" fmla="*/ 1 w 34"/>
                <a:gd name="T25" fmla="*/ 1 h 48"/>
                <a:gd name="T26" fmla="*/ 1 w 34"/>
                <a:gd name="T27" fmla="*/ 1 h 48"/>
                <a:gd name="T28" fmla="*/ 1 w 34"/>
                <a:gd name="T29" fmla="*/ 1 h 48"/>
                <a:gd name="T30" fmla="*/ 1 w 34"/>
                <a:gd name="T31" fmla="*/ 1 h 48"/>
                <a:gd name="T32" fmla="*/ 1 w 34"/>
                <a:gd name="T33" fmla="*/ 1 h 48"/>
                <a:gd name="T34" fmla="*/ 1 w 34"/>
                <a:gd name="T35" fmla="*/ 1 h 48"/>
                <a:gd name="T36" fmla="*/ 0 w 34"/>
                <a:gd name="T37" fmla="*/ 1 h 48"/>
                <a:gd name="T38" fmla="*/ 1 w 34"/>
                <a:gd name="T39" fmla="*/ 1 h 48"/>
                <a:gd name="T40" fmla="*/ 1 w 34"/>
                <a:gd name="T41" fmla="*/ 1 h 48"/>
                <a:gd name="T42" fmla="*/ 1 w 34"/>
                <a:gd name="T43" fmla="*/ 1 h 48"/>
                <a:gd name="T44" fmla="*/ 1 w 34"/>
                <a:gd name="T45" fmla="*/ 1 h 48"/>
                <a:gd name="T46" fmla="*/ 1 w 34"/>
                <a:gd name="T47" fmla="*/ 1 h 48"/>
                <a:gd name="T48" fmla="*/ 1 w 34"/>
                <a:gd name="T49" fmla="*/ 1 h 48"/>
                <a:gd name="T50" fmla="*/ 1 w 34"/>
                <a:gd name="T51" fmla="*/ 1 h 48"/>
                <a:gd name="T52" fmla="*/ 1 w 34"/>
                <a:gd name="T53" fmla="*/ 1 h 48"/>
                <a:gd name="T54" fmla="*/ 1 w 34"/>
                <a:gd name="T55" fmla="*/ 0 h 48"/>
                <a:gd name="T56" fmla="*/ 1 w 34"/>
                <a:gd name="T57" fmla="*/ 1 h 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8"/>
                <a:gd name="T89" fmla="*/ 34 w 34"/>
                <a:gd name="T90" fmla="*/ 48 h 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8">
                  <a:moveTo>
                    <a:pt x="22" y="2"/>
                  </a:moveTo>
                  <a:lnTo>
                    <a:pt x="22" y="2"/>
                  </a:lnTo>
                  <a:lnTo>
                    <a:pt x="26" y="4"/>
                  </a:lnTo>
                  <a:lnTo>
                    <a:pt x="28" y="8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4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2" y="38"/>
                  </a:lnTo>
                  <a:lnTo>
                    <a:pt x="30" y="44"/>
                  </a:lnTo>
                  <a:lnTo>
                    <a:pt x="24" y="46"/>
                  </a:lnTo>
                  <a:lnTo>
                    <a:pt x="18" y="48"/>
                  </a:lnTo>
                  <a:lnTo>
                    <a:pt x="10" y="46"/>
                  </a:lnTo>
                  <a:lnTo>
                    <a:pt x="6" y="42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8" y="12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2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4" name="Freeform 645"/>
            <p:cNvSpPr>
              <a:spLocks/>
            </p:cNvSpPr>
            <p:nvPr/>
          </p:nvSpPr>
          <p:spPr bwMode="auto">
            <a:xfrm>
              <a:off x="1842" y="2175"/>
              <a:ext cx="16" cy="23"/>
            </a:xfrm>
            <a:custGeom>
              <a:avLst/>
              <a:gdLst>
                <a:gd name="T0" fmla="*/ 1 w 32"/>
                <a:gd name="T1" fmla="*/ 0 h 46"/>
                <a:gd name="T2" fmla="*/ 1 w 32"/>
                <a:gd name="T3" fmla="*/ 0 h 46"/>
                <a:gd name="T4" fmla="*/ 1 w 32"/>
                <a:gd name="T5" fmla="*/ 1 h 46"/>
                <a:gd name="T6" fmla="*/ 1 w 32"/>
                <a:gd name="T7" fmla="*/ 1 h 46"/>
                <a:gd name="T8" fmla="*/ 1 w 32"/>
                <a:gd name="T9" fmla="*/ 1 h 46"/>
                <a:gd name="T10" fmla="*/ 1 w 32"/>
                <a:gd name="T11" fmla="*/ 1 h 46"/>
                <a:gd name="T12" fmla="*/ 1 w 32"/>
                <a:gd name="T13" fmla="*/ 1 h 46"/>
                <a:gd name="T14" fmla="*/ 1 w 32"/>
                <a:gd name="T15" fmla="*/ 1 h 46"/>
                <a:gd name="T16" fmla="*/ 1 w 32"/>
                <a:gd name="T17" fmla="*/ 1 h 46"/>
                <a:gd name="T18" fmla="*/ 1 w 32"/>
                <a:gd name="T19" fmla="*/ 1 h 46"/>
                <a:gd name="T20" fmla="*/ 1 w 32"/>
                <a:gd name="T21" fmla="*/ 1 h 46"/>
                <a:gd name="T22" fmla="*/ 1 w 32"/>
                <a:gd name="T23" fmla="*/ 1 h 46"/>
                <a:gd name="T24" fmla="*/ 1 w 32"/>
                <a:gd name="T25" fmla="*/ 1 h 46"/>
                <a:gd name="T26" fmla="*/ 1 w 32"/>
                <a:gd name="T27" fmla="*/ 1 h 46"/>
                <a:gd name="T28" fmla="*/ 1 w 32"/>
                <a:gd name="T29" fmla="*/ 1 h 46"/>
                <a:gd name="T30" fmla="*/ 1 w 32"/>
                <a:gd name="T31" fmla="*/ 1 h 46"/>
                <a:gd name="T32" fmla="*/ 1 w 32"/>
                <a:gd name="T33" fmla="*/ 1 h 46"/>
                <a:gd name="T34" fmla="*/ 0 w 32"/>
                <a:gd name="T35" fmla="*/ 1 h 46"/>
                <a:gd name="T36" fmla="*/ 0 w 32"/>
                <a:gd name="T37" fmla="*/ 1 h 46"/>
                <a:gd name="T38" fmla="*/ 0 w 32"/>
                <a:gd name="T39" fmla="*/ 1 h 46"/>
                <a:gd name="T40" fmla="*/ 0 w 32"/>
                <a:gd name="T41" fmla="*/ 1 h 46"/>
                <a:gd name="T42" fmla="*/ 1 w 32"/>
                <a:gd name="T43" fmla="*/ 1 h 46"/>
                <a:gd name="T44" fmla="*/ 1 w 32"/>
                <a:gd name="T45" fmla="*/ 1 h 46"/>
                <a:gd name="T46" fmla="*/ 1 w 32"/>
                <a:gd name="T47" fmla="*/ 1 h 46"/>
                <a:gd name="T48" fmla="*/ 1 w 32"/>
                <a:gd name="T49" fmla="*/ 1 h 46"/>
                <a:gd name="T50" fmla="*/ 1 w 32"/>
                <a:gd name="T51" fmla="*/ 1 h 46"/>
                <a:gd name="T52" fmla="*/ 1 w 32"/>
                <a:gd name="T53" fmla="*/ 1 h 46"/>
                <a:gd name="T54" fmla="*/ 1 w 32"/>
                <a:gd name="T55" fmla="*/ 0 h 46"/>
                <a:gd name="T56" fmla="*/ 1 w 32"/>
                <a:gd name="T57" fmla="*/ 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46"/>
                <a:gd name="T89" fmla="*/ 32 w 32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46">
                  <a:moveTo>
                    <a:pt x="22" y="0"/>
                  </a:moveTo>
                  <a:lnTo>
                    <a:pt x="22" y="0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28" y="12"/>
                  </a:lnTo>
                  <a:lnTo>
                    <a:pt x="30" y="18"/>
                  </a:lnTo>
                  <a:lnTo>
                    <a:pt x="32" y="24"/>
                  </a:lnTo>
                  <a:lnTo>
                    <a:pt x="32" y="30"/>
                  </a:lnTo>
                  <a:lnTo>
                    <a:pt x="32" y="34"/>
                  </a:lnTo>
                  <a:lnTo>
                    <a:pt x="32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5" name="Freeform 646"/>
            <p:cNvSpPr>
              <a:spLocks/>
            </p:cNvSpPr>
            <p:nvPr/>
          </p:nvSpPr>
          <p:spPr bwMode="auto">
            <a:xfrm>
              <a:off x="1089" y="1870"/>
              <a:ext cx="17" cy="23"/>
            </a:xfrm>
            <a:custGeom>
              <a:avLst/>
              <a:gdLst>
                <a:gd name="T0" fmla="*/ 1 w 34"/>
                <a:gd name="T1" fmla="*/ 1 h 46"/>
                <a:gd name="T2" fmla="*/ 1 w 34"/>
                <a:gd name="T3" fmla="*/ 1 h 46"/>
                <a:gd name="T4" fmla="*/ 1 w 34"/>
                <a:gd name="T5" fmla="*/ 1 h 46"/>
                <a:gd name="T6" fmla="*/ 1 w 34"/>
                <a:gd name="T7" fmla="*/ 1 h 46"/>
                <a:gd name="T8" fmla="*/ 1 w 34"/>
                <a:gd name="T9" fmla="*/ 1 h 46"/>
                <a:gd name="T10" fmla="*/ 1 w 34"/>
                <a:gd name="T11" fmla="*/ 1 h 46"/>
                <a:gd name="T12" fmla="*/ 1 w 34"/>
                <a:gd name="T13" fmla="*/ 1 h 46"/>
                <a:gd name="T14" fmla="*/ 1 w 34"/>
                <a:gd name="T15" fmla="*/ 1 h 46"/>
                <a:gd name="T16" fmla="*/ 1 w 34"/>
                <a:gd name="T17" fmla="*/ 1 h 46"/>
                <a:gd name="T18" fmla="*/ 1 w 34"/>
                <a:gd name="T19" fmla="*/ 1 h 46"/>
                <a:gd name="T20" fmla="*/ 1 w 34"/>
                <a:gd name="T21" fmla="*/ 1 h 46"/>
                <a:gd name="T22" fmla="*/ 1 w 34"/>
                <a:gd name="T23" fmla="*/ 1 h 46"/>
                <a:gd name="T24" fmla="*/ 1 w 34"/>
                <a:gd name="T25" fmla="*/ 1 h 46"/>
                <a:gd name="T26" fmla="*/ 1 w 34"/>
                <a:gd name="T27" fmla="*/ 1 h 46"/>
                <a:gd name="T28" fmla="*/ 1 w 34"/>
                <a:gd name="T29" fmla="*/ 1 h 46"/>
                <a:gd name="T30" fmla="*/ 1 w 34"/>
                <a:gd name="T31" fmla="*/ 1 h 46"/>
                <a:gd name="T32" fmla="*/ 1 w 34"/>
                <a:gd name="T33" fmla="*/ 1 h 46"/>
                <a:gd name="T34" fmla="*/ 1 w 34"/>
                <a:gd name="T35" fmla="*/ 1 h 46"/>
                <a:gd name="T36" fmla="*/ 0 w 34"/>
                <a:gd name="T37" fmla="*/ 1 h 46"/>
                <a:gd name="T38" fmla="*/ 1 w 34"/>
                <a:gd name="T39" fmla="*/ 1 h 46"/>
                <a:gd name="T40" fmla="*/ 1 w 34"/>
                <a:gd name="T41" fmla="*/ 1 h 46"/>
                <a:gd name="T42" fmla="*/ 1 w 34"/>
                <a:gd name="T43" fmla="*/ 1 h 46"/>
                <a:gd name="T44" fmla="*/ 1 w 34"/>
                <a:gd name="T45" fmla="*/ 1 h 46"/>
                <a:gd name="T46" fmla="*/ 1 w 34"/>
                <a:gd name="T47" fmla="*/ 1 h 46"/>
                <a:gd name="T48" fmla="*/ 1 w 34"/>
                <a:gd name="T49" fmla="*/ 1 h 46"/>
                <a:gd name="T50" fmla="*/ 1 w 34"/>
                <a:gd name="T51" fmla="*/ 1 h 46"/>
                <a:gd name="T52" fmla="*/ 1 w 34"/>
                <a:gd name="T53" fmla="*/ 1 h 46"/>
                <a:gd name="T54" fmla="*/ 1 w 34"/>
                <a:gd name="T55" fmla="*/ 0 h 46"/>
                <a:gd name="T56" fmla="*/ 1 w 34"/>
                <a:gd name="T57" fmla="*/ 1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6"/>
                <a:gd name="T89" fmla="*/ 34 w 34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6">
                  <a:moveTo>
                    <a:pt x="22" y="2"/>
                  </a:moveTo>
                  <a:lnTo>
                    <a:pt x="22" y="2"/>
                  </a:lnTo>
                  <a:lnTo>
                    <a:pt x="26" y="4"/>
                  </a:lnTo>
                  <a:lnTo>
                    <a:pt x="28" y="8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4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2" y="38"/>
                  </a:lnTo>
                  <a:lnTo>
                    <a:pt x="28" y="44"/>
                  </a:lnTo>
                  <a:lnTo>
                    <a:pt x="24" y="46"/>
                  </a:lnTo>
                  <a:lnTo>
                    <a:pt x="16" y="46"/>
                  </a:lnTo>
                  <a:lnTo>
                    <a:pt x="10" y="46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2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6" name="Freeform 647"/>
            <p:cNvSpPr>
              <a:spLocks/>
            </p:cNvSpPr>
            <p:nvPr/>
          </p:nvSpPr>
          <p:spPr bwMode="auto">
            <a:xfrm>
              <a:off x="1632" y="1473"/>
              <a:ext cx="17" cy="23"/>
            </a:xfrm>
            <a:custGeom>
              <a:avLst/>
              <a:gdLst>
                <a:gd name="T0" fmla="*/ 1 w 34"/>
                <a:gd name="T1" fmla="*/ 0 h 46"/>
                <a:gd name="T2" fmla="*/ 1 w 34"/>
                <a:gd name="T3" fmla="*/ 0 h 46"/>
                <a:gd name="T4" fmla="*/ 1 w 34"/>
                <a:gd name="T5" fmla="*/ 1 h 46"/>
                <a:gd name="T6" fmla="*/ 1 w 34"/>
                <a:gd name="T7" fmla="*/ 1 h 46"/>
                <a:gd name="T8" fmla="*/ 1 w 34"/>
                <a:gd name="T9" fmla="*/ 1 h 46"/>
                <a:gd name="T10" fmla="*/ 1 w 34"/>
                <a:gd name="T11" fmla="*/ 1 h 46"/>
                <a:gd name="T12" fmla="*/ 1 w 34"/>
                <a:gd name="T13" fmla="*/ 1 h 46"/>
                <a:gd name="T14" fmla="*/ 1 w 34"/>
                <a:gd name="T15" fmla="*/ 1 h 46"/>
                <a:gd name="T16" fmla="*/ 1 w 34"/>
                <a:gd name="T17" fmla="*/ 1 h 46"/>
                <a:gd name="T18" fmla="*/ 1 w 34"/>
                <a:gd name="T19" fmla="*/ 1 h 46"/>
                <a:gd name="T20" fmla="*/ 1 w 34"/>
                <a:gd name="T21" fmla="*/ 1 h 46"/>
                <a:gd name="T22" fmla="*/ 1 w 34"/>
                <a:gd name="T23" fmla="*/ 1 h 46"/>
                <a:gd name="T24" fmla="*/ 1 w 34"/>
                <a:gd name="T25" fmla="*/ 1 h 46"/>
                <a:gd name="T26" fmla="*/ 1 w 34"/>
                <a:gd name="T27" fmla="*/ 1 h 46"/>
                <a:gd name="T28" fmla="*/ 1 w 34"/>
                <a:gd name="T29" fmla="*/ 1 h 46"/>
                <a:gd name="T30" fmla="*/ 1 w 34"/>
                <a:gd name="T31" fmla="*/ 1 h 46"/>
                <a:gd name="T32" fmla="*/ 1 w 34"/>
                <a:gd name="T33" fmla="*/ 1 h 46"/>
                <a:gd name="T34" fmla="*/ 1 w 34"/>
                <a:gd name="T35" fmla="*/ 1 h 46"/>
                <a:gd name="T36" fmla="*/ 0 w 34"/>
                <a:gd name="T37" fmla="*/ 1 h 46"/>
                <a:gd name="T38" fmla="*/ 1 w 34"/>
                <a:gd name="T39" fmla="*/ 1 h 46"/>
                <a:gd name="T40" fmla="*/ 1 w 34"/>
                <a:gd name="T41" fmla="*/ 1 h 46"/>
                <a:gd name="T42" fmla="*/ 1 w 34"/>
                <a:gd name="T43" fmla="*/ 1 h 46"/>
                <a:gd name="T44" fmla="*/ 1 w 34"/>
                <a:gd name="T45" fmla="*/ 1 h 46"/>
                <a:gd name="T46" fmla="*/ 1 w 34"/>
                <a:gd name="T47" fmla="*/ 1 h 46"/>
                <a:gd name="T48" fmla="*/ 1 w 34"/>
                <a:gd name="T49" fmla="*/ 1 h 46"/>
                <a:gd name="T50" fmla="*/ 1 w 34"/>
                <a:gd name="T51" fmla="*/ 1 h 46"/>
                <a:gd name="T52" fmla="*/ 1 w 34"/>
                <a:gd name="T53" fmla="*/ 1 h 46"/>
                <a:gd name="T54" fmla="*/ 1 w 34"/>
                <a:gd name="T55" fmla="*/ 0 h 46"/>
                <a:gd name="T56" fmla="*/ 1 w 34"/>
                <a:gd name="T57" fmla="*/ 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6"/>
                <a:gd name="T89" fmla="*/ 34 w 34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6">
                  <a:moveTo>
                    <a:pt x="22" y="0"/>
                  </a:moveTo>
                  <a:lnTo>
                    <a:pt x="22" y="0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4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2" y="38"/>
                  </a:lnTo>
                  <a:lnTo>
                    <a:pt x="30" y="42"/>
                  </a:lnTo>
                  <a:lnTo>
                    <a:pt x="24" y="46"/>
                  </a:lnTo>
                  <a:lnTo>
                    <a:pt x="18" y="46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7" name="Freeform 648"/>
            <p:cNvSpPr>
              <a:spLocks/>
            </p:cNvSpPr>
            <p:nvPr/>
          </p:nvSpPr>
          <p:spPr bwMode="auto">
            <a:xfrm>
              <a:off x="984" y="1480"/>
              <a:ext cx="16" cy="23"/>
            </a:xfrm>
            <a:custGeom>
              <a:avLst/>
              <a:gdLst>
                <a:gd name="T0" fmla="*/ 1 w 32"/>
                <a:gd name="T1" fmla="*/ 0 h 46"/>
                <a:gd name="T2" fmla="*/ 1 w 32"/>
                <a:gd name="T3" fmla="*/ 0 h 46"/>
                <a:gd name="T4" fmla="*/ 1 w 32"/>
                <a:gd name="T5" fmla="*/ 1 h 46"/>
                <a:gd name="T6" fmla="*/ 1 w 32"/>
                <a:gd name="T7" fmla="*/ 1 h 46"/>
                <a:gd name="T8" fmla="*/ 1 w 32"/>
                <a:gd name="T9" fmla="*/ 1 h 46"/>
                <a:gd name="T10" fmla="*/ 1 w 32"/>
                <a:gd name="T11" fmla="*/ 1 h 46"/>
                <a:gd name="T12" fmla="*/ 1 w 32"/>
                <a:gd name="T13" fmla="*/ 1 h 46"/>
                <a:gd name="T14" fmla="*/ 1 w 32"/>
                <a:gd name="T15" fmla="*/ 1 h 46"/>
                <a:gd name="T16" fmla="*/ 1 w 32"/>
                <a:gd name="T17" fmla="*/ 1 h 46"/>
                <a:gd name="T18" fmla="*/ 1 w 32"/>
                <a:gd name="T19" fmla="*/ 1 h 46"/>
                <a:gd name="T20" fmla="*/ 1 w 32"/>
                <a:gd name="T21" fmla="*/ 1 h 46"/>
                <a:gd name="T22" fmla="*/ 1 w 32"/>
                <a:gd name="T23" fmla="*/ 1 h 46"/>
                <a:gd name="T24" fmla="*/ 1 w 32"/>
                <a:gd name="T25" fmla="*/ 1 h 46"/>
                <a:gd name="T26" fmla="*/ 1 w 32"/>
                <a:gd name="T27" fmla="*/ 1 h 46"/>
                <a:gd name="T28" fmla="*/ 1 w 32"/>
                <a:gd name="T29" fmla="*/ 1 h 46"/>
                <a:gd name="T30" fmla="*/ 1 w 32"/>
                <a:gd name="T31" fmla="*/ 1 h 46"/>
                <a:gd name="T32" fmla="*/ 1 w 32"/>
                <a:gd name="T33" fmla="*/ 1 h 46"/>
                <a:gd name="T34" fmla="*/ 0 w 32"/>
                <a:gd name="T35" fmla="*/ 1 h 46"/>
                <a:gd name="T36" fmla="*/ 0 w 32"/>
                <a:gd name="T37" fmla="*/ 1 h 46"/>
                <a:gd name="T38" fmla="*/ 0 w 32"/>
                <a:gd name="T39" fmla="*/ 1 h 46"/>
                <a:gd name="T40" fmla="*/ 0 w 32"/>
                <a:gd name="T41" fmla="*/ 1 h 46"/>
                <a:gd name="T42" fmla="*/ 1 w 32"/>
                <a:gd name="T43" fmla="*/ 1 h 46"/>
                <a:gd name="T44" fmla="*/ 1 w 32"/>
                <a:gd name="T45" fmla="*/ 1 h 46"/>
                <a:gd name="T46" fmla="*/ 1 w 32"/>
                <a:gd name="T47" fmla="*/ 1 h 46"/>
                <a:gd name="T48" fmla="*/ 1 w 32"/>
                <a:gd name="T49" fmla="*/ 1 h 46"/>
                <a:gd name="T50" fmla="*/ 1 w 32"/>
                <a:gd name="T51" fmla="*/ 1 h 46"/>
                <a:gd name="T52" fmla="*/ 1 w 32"/>
                <a:gd name="T53" fmla="*/ 1 h 46"/>
                <a:gd name="T54" fmla="*/ 1 w 32"/>
                <a:gd name="T55" fmla="*/ 0 h 46"/>
                <a:gd name="T56" fmla="*/ 1 w 32"/>
                <a:gd name="T57" fmla="*/ 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46"/>
                <a:gd name="T89" fmla="*/ 32 w 32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46">
                  <a:moveTo>
                    <a:pt x="22" y="0"/>
                  </a:moveTo>
                  <a:lnTo>
                    <a:pt x="22" y="0"/>
                  </a:lnTo>
                  <a:lnTo>
                    <a:pt x="24" y="2"/>
                  </a:lnTo>
                  <a:lnTo>
                    <a:pt x="28" y="6"/>
                  </a:lnTo>
                  <a:lnTo>
                    <a:pt x="28" y="12"/>
                  </a:lnTo>
                  <a:lnTo>
                    <a:pt x="30" y="18"/>
                  </a:lnTo>
                  <a:lnTo>
                    <a:pt x="32" y="24"/>
                  </a:lnTo>
                  <a:lnTo>
                    <a:pt x="32" y="28"/>
                  </a:lnTo>
                  <a:lnTo>
                    <a:pt x="32" y="34"/>
                  </a:lnTo>
                  <a:lnTo>
                    <a:pt x="32" y="38"/>
                  </a:lnTo>
                  <a:lnTo>
                    <a:pt x="28" y="42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8" name="Freeform 649"/>
            <p:cNvSpPr>
              <a:spLocks/>
            </p:cNvSpPr>
            <p:nvPr/>
          </p:nvSpPr>
          <p:spPr bwMode="auto">
            <a:xfrm>
              <a:off x="1564" y="1802"/>
              <a:ext cx="17" cy="23"/>
            </a:xfrm>
            <a:custGeom>
              <a:avLst/>
              <a:gdLst>
                <a:gd name="T0" fmla="*/ 1 w 34"/>
                <a:gd name="T1" fmla="*/ 0 h 46"/>
                <a:gd name="T2" fmla="*/ 1 w 34"/>
                <a:gd name="T3" fmla="*/ 0 h 46"/>
                <a:gd name="T4" fmla="*/ 1 w 34"/>
                <a:gd name="T5" fmla="*/ 1 h 46"/>
                <a:gd name="T6" fmla="*/ 1 w 34"/>
                <a:gd name="T7" fmla="*/ 1 h 46"/>
                <a:gd name="T8" fmla="*/ 1 w 34"/>
                <a:gd name="T9" fmla="*/ 1 h 46"/>
                <a:gd name="T10" fmla="*/ 1 w 34"/>
                <a:gd name="T11" fmla="*/ 1 h 46"/>
                <a:gd name="T12" fmla="*/ 1 w 34"/>
                <a:gd name="T13" fmla="*/ 1 h 46"/>
                <a:gd name="T14" fmla="*/ 1 w 34"/>
                <a:gd name="T15" fmla="*/ 1 h 46"/>
                <a:gd name="T16" fmla="*/ 1 w 34"/>
                <a:gd name="T17" fmla="*/ 1 h 46"/>
                <a:gd name="T18" fmla="*/ 1 w 34"/>
                <a:gd name="T19" fmla="*/ 1 h 46"/>
                <a:gd name="T20" fmla="*/ 1 w 34"/>
                <a:gd name="T21" fmla="*/ 1 h 46"/>
                <a:gd name="T22" fmla="*/ 1 w 34"/>
                <a:gd name="T23" fmla="*/ 1 h 46"/>
                <a:gd name="T24" fmla="*/ 1 w 34"/>
                <a:gd name="T25" fmla="*/ 1 h 46"/>
                <a:gd name="T26" fmla="*/ 1 w 34"/>
                <a:gd name="T27" fmla="*/ 1 h 46"/>
                <a:gd name="T28" fmla="*/ 1 w 34"/>
                <a:gd name="T29" fmla="*/ 1 h 46"/>
                <a:gd name="T30" fmla="*/ 1 w 34"/>
                <a:gd name="T31" fmla="*/ 1 h 46"/>
                <a:gd name="T32" fmla="*/ 1 w 34"/>
                <a:gd name="T33" fmla="*/ 1 h 46"/>
                <a:gd name="T34" fmla="*/ 1 w 34"/>
                <a:gd name="T35" fmla="*/ 1 h 46"/>
                <a:gd name="T36" fmla="*/ 0 w 34"/>
                <a:gd name="T37" fmla="*/ 1 h 46"/>
                <a:gd name="T38" fmla="*/ 1 w 34"/>
                <a:gd name="T39" fmla="*/ 1 h 46"/>
                <a:gd name="T40" fmla="*/ 1 w 34"/>
                <a:gd name="T41" fmla="*/ 1 h 46"/>
                <a:gd name="T42" fmla="*/ 1 w 34"/>
                <a:gd name="T43" fmla="*/ 1 h 46"/>
                <a:gd name="T44" fmla="*/ 1 w 34"/>
                <a:gd name="T45" fmla="*/ 1 h 46"/>
                <a:gd name="T46" fmla="*/ 1 w 34"/>
                <a:gd name="T47" fmla="*/ 1 h 46"/>
                <a:gd name="T48" fmla="*/ 1 w 34"/>
                <a:gd name="T49" fmla="*/ 1 h 46"/>
                <a:gd name="T50" fmla="*/ 1 w 34"/>
                <a:gd name="T51" fmla="*/ 1 h 46"/>
                <a:gd name="T52" fmla="*/ 1 w 34"/>
                <a:gd name="T53" fmla="*/ 1 h 46"/>
                <a:gd name="T54" fmla="*/ 1 w 34"/>
                <a:gd name="T55" fmla="*/ 0 h 46"/>
                <a:gd name="T56" fmla="*/ 1 w 34"/>
                <a:gd name="T57" fmla="*/ 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6"/>
                <a:gd name="T89" fmla="*/ 34 w 34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6">
                  <a:moveTo>
                    <a:pt x="22" y="0"/>
                  </a:moveTo>
                  <a:lnTo>
                    <a:pt x="22" y="0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4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2" y="38"/>
                  </a:lnTo>
                  <a:lnTo>
                    <a:pt x="30" y="42"/>
                  </a:lnTo>
                  <a:lnTo>
                    <a:pt x="24" y="46"/>
                  </a:lnTo>
                  <a:lnTo>
                    <a:pt x="18" y="46"/>
                  </a:lnTo>
                  <a:lnTo>
                    <a:pt x="10" y="44"/>
                  </a:lnTo>
                  <a:lnTo>
                    <a:pt x="6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20"/>
                  </a:lnTo>
                  <a:lnTo>
                    <a:pt x="6" y="16"/>
                  </a:lnTo>
                  <a:lnTo>
                    <a:pt x="8" y="12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29" name="Freeform 650"/>
            <p:cNvSpPr>
              <a:spLocks/>
            </p:cNvSpPr>
            <p:nvPr/>
          </p:nvSpPr>
          <p:spPr bwMode="auto">
            <a:xfrm>
              <a:off x="1478" y="2247"/>
              <a:ext cx="16" cy="23"/>
            </a:xfrm>
            <a:custGeom>
              <a:avLst/>
              <a:gdLst>
                <a:gd name="T0" fmla="*/ 1 w 32"/>
                <a:gd name="T1" fmla="*/ 0 h 46"/>
                <a:gd name="T2" fmla="*/ 1 w 32"/>
                <a:gd name="T3" fmla="*/ 0 h 46"/>
                <a:gd name="T4" fmla="*/ 1 w 32"/>
                <a:gd name="T5" fmla="*/ 1 h 46"/>
                <a:gd name="T6" fmla="*/ 1 w 32"/>
                <a:gd name="T7" fmla="*/ 1 h 46"/>
                <a:gd name="T8" fmla="*/ 1 w 32"/>
                <a:gd name="T9" fmla="*/ 1 h 46"/>
                <a:gd name="T10" fmla="*/ 1 w 32"/>
                <a:gd name="T11" fmla="*/ 1 h 46"/>
                <a:gd name="T12" fmla="*/ 0 w 32"/>
                <a:gd name="T13" fmla="*/ 1 h 46"/>
                <a:gd name="T14" fmla="*/ 0 w 32"/>
                <a:gd name="T15" fmla="*/ 1 h 46"/>
                <a:gd name="T16" fmla="*/ 0 w 32"/>
                <a:gd name="T17" fmla="*/ 1 h 46"/>
                <a:gd name="T18" fmla="*/ 0 w 32"/>
                <a:gd name="T19" fmla="*/ 1 h 46"/>
                <a:gd name="T20" fmla="*/ 0 w 32"/>
                <a:gd name="T21" fmla="*/ 1 h 46"/>
                <a:gd name="T22" fmla="*/ 1 w 32"/>
                <a:gd name="T23" fmla="*/ 1 h 46"/>
                <a:gd name="T24" fmla="*/ 1 w 32"/>
                <a:gd name="T25" fmla="*/ 1 h 46"/>
                <a:gd name="T26" fmla="*/ 1 w 32"/>
                <a:gd name="T27" fmla="*/ 1 h 46"/>
                <a:gd name="T28" fmla="*/ 1 w 32"/>
                <a:gd name="T29" fmla="*/ 1 h 46"/>
                <a:gd name="T30" fmla="*/ 1 w 32"/>
                <a:gd name="T31" fmla="*/ 1 h 46"/>
                <a:gd name="T32" fmla="*/ 1 w 32"/>
                <a:gd name="T33" fmla="*/ 1 h 46"/>
                <a:gd name="T34" fmla="*/ 1 w 32"/>
                <a:gd name="T35" fmla="*/ 1 h 46"/>
                <a:gd name="T36" fmla="*/ 1 w 32"/>
                <a:gd name="T37" fmla="*/ 1 h 46"/>
                <a:gd name="T38" fmla="*/ 1 w 32"/>
                <a:gd name="T39" fmla="*/ 1 h 46"/>
                <a:gd name="T40" fmla="*/ 1 w 32"/>
                <a:gd name="T41" fmla="*/ 1 h 46"/>
                <a:gd name="T42" fmla="*/ 1 w 32"/>
                <a:gd name="T43" fmla="*/ 1 h 46"/>
                <a:gd name="T44" fmla="*/ 1 w 32"/>
                <a:gd name="T45" fmla="*/ 1 h 46"/>
                <a:gd name="T46" fmla="*/ 1 w 32"/>
                <a:gd name="T47" fmla="*/ 1 h 46"/>
                <a:gd name="T48" fmla="*/ 1 w 32"/>
                <a:gd name="T49" fmla="*/ 1 h 46"/>
                <a:gd name="T50" fmla="*/ 1 w 32"/>
                <a:gd name="T51" fmla="*/ 1 h 46"/>
                <a:gd name="T52" fmla="*/ 1 w 32"/>
                <a:gd name="T53" fmla="*/ 1 h 46"/>
                <a:gd name="T54" fmla="*/ 1 w 32"/>
                <a:gd name="T55" fmla="*/ 0 h 46"/>
                <a:gd name="T56" fmla="*/ 1 w 32"/>
                <a:gd name="T57" fmla="*/ 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46"/>
                <a:gd name="T89" fmla="*/ 32 w 32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46">
                  <a:moveTo>
                    <a:pt x="12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10" y="46"/>
                  </a:lnTo>
                  <a:lnTo>
                    <a:pt x="16" y="46"/>
                  </a:lnTo>
                  <a:lnTo>
                    <a:pt x="24" y="44"/>
                  </a:lnTo>
                  <a:lnTo>
                    <a:pt x="28" y="40"/>
                  </a:lnTo>
                  <a:lnTo>
                    <a:pt x="32" y="34"/>
                  </a:lnTo>
                  <a:lnTo>
                    <a:pt x="32" y="30"/>
                  </a:lnTo>
                  <a:lnTo>
                    <a:pt x="32" y="24"/>
                  </a:lnTo>
                  <a:lnTo>
                    <a:pt x="30" y="20"/>
                  </a:lnTo>
                  <a:lnTo>
                    <a:pt x="28" y="16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0" name="Freeform 651"/>
            <p:cNvSpPr>
              <a:spLocks/>
            </p:cNvSpPr>
            <p:nvPr/>
          </p:nvSpPr>
          <p:spPr bwMode="auto">
            <a:xfrm>
              <a:off x="1200" y="1874"/>
              <a:ext cx="16" cy="23"/>
            </a:xfrm>
            <a:custGeom>
              <a:avLst/>
              <a:gdLst>
                <a:gd name="T0" fmla="*/ 1 w 32"/>
                <a:gd name="T1" fmla="*/ 0 h 46"/>
                <a:gd name="T2" fmla="*/ 1 w 32"/>
                <a:gd name="T3" fmla="*/ 0 h 46"/>
                <a:gd name="T4" fmla="*/ 1 w 32"/>
                <a:gd name="T5" fmla="*/ 1 h 46"/>
                <a:gd name="T6" fmla="*/ 1 w 32"/>
                <a:gd name="T7" fmla="*/ 1 h 46"/>
                <a:gd name="T8" fmla="*/ 1 w 32"/>
                <a:gd name="T9" fmla="*/ 1 h 46"/>
                <a:gd name="T10" fmla="*/ 1 w 32"/>
                <a:gd name="T11" fmla="*/ 1 h 46"/>
                <a:gd name="T12" fmla="*/ 0 w 32"/>
                <a:gd name="T13" fmla="*/ 1 h 46"/>
                <a:gd name="T14" fmla="*/ 0 w 32"/>
                <a:gd name="T15" fmla="*/ 1 h 46"/>
                <a:gd name="T16" fmla="*/ 0 w 32"/>
                <a:gd name="T17" fmla="*/ 1 h 46"/>
                <a:gd name="T18" fmla="*/ 0 w 32"/>
                <a:gd name="T19" fmla="*/ 1 h 46"/>
                <a:gd name="T20" fmla="*/ 0 w 32"/>
                <a:gd name="T21" fmla="*/ 1 h 46"/>
                <a:gd name="T22" fmla="*/ 1 w 32"/>
                <a:gd name="T23" fmla="*/ 1 h 46"/>
                <a:gd name="T24" fmla="*/ 1 w 32"/>
                <a:gd name="T25" fmla="*/ 1 h 46"/>
                <a:gd name="T26" fmla="*/ 1 w 32"/>
                <a:gd name="T27" fmla="*/ 1 h 46"/>
                <a:gd name="T28" fmla="*/ 1 w 32"/>
                <a:gd name="T29" fmla="*/ 1 h 46"/>
                <a:gd name="T30" fmla="*/ 1 w 32"/>
                <a:gd name="T31" fmla="*/ 1 h 46"/>
                <a:gd name="T32" fmla="*/ 1 w 32"/>
                <a:gd name="T33" fmla="*/ 1 h 46"/>
                <a:gd name="T34" fmla="*/ 1 w 32"/>
                <a:gd name="T35" fmla="*/ 1 h 46"/>
                <a:gd name="T36" fmla="*/ 1 w 32"/>
                <a:gd name="T37" fmla="*/ 1 h 46"/>
                <a:gd name="T38" fmla="*/ 1 w 32"/>
                <a:gd name="T39" fmla="*/ 1 h 46"/>
                <a:gd name="T40" fmla="*/ 1 w 32"/>
                <a:gd name="T41" fmla="*/ 1 h 46"/>
                <a:gd name="T42" fmla="*/ 1 w 32"/>
                <a:gd name="T43" fmla="*/ 1 h 46"/>
                <a:gd name="T44" fmla="*/ 1 w 32"/>
                <a:gd name="T45" fmla="*/ 1 h 46"/>
                <a:gd name="T46" fmla="*/ 1 w 32"/>
                <a:gd name="T47" fmla="*/ 1 h 46"/>
                <a:gd name="T48" fmla="*/ 1 w 32"/>
                <a:gd name="T49" fmla="*/ 1 h 46"/>
                <a:gd name="T50" fmla="*/ 1 w 32"/>
                <a:gd name="T51" fmla="*/ 1 h 46"/>
                <a:gd name="T52" fmla="*/ 1 w 32"/>
                <a:gd name="T53" fmla="*/ 0 h 46"/>
                <a:gd name="T54" fmla="*/ 1 w 32"/>
                <a:gd name="T55" fmla="*/ 0 h 46"/>
                <a:gd name="T56" fmla="*/ 1 w 32"/>
                <a:gd name="T57" fmla="*/ 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46"/>
                <a:gd name="T89" fmla="*/ 32 w 32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46">
                  <a:moveTo>
                    <a:pt x="10" y="0"/>
                  </a:moveTo>
                  <a:lnTo>
                    <a:pt x="10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10" y="44"/>
                  </a:lnTo>
                  <a:lnTo>
                    <a:pt x="16" y="46"/>
                  </a:lnTo>
                  <a:lnTo>
                    <a:pt x="22" y="44"/>
                  </a:lnTo>
                  <a:lnTo>
                    <a:pt x="28" y="40"/>
                  </a:lnTo>
                  <a:lnTo>
                    <a:pt x="32" y="34"/>
                  </a:lnTo>
                  <a:lnTo>
                    <a:pt x="32" y="30"/>
                  </a:lnTo>
                  <a:lnTo>
                    <a:pt x="32" y="24"/>
                  </a:lnTo>
                  <a:lnTo>
                    <a:pt x="30" y="20"/>
                  </a:lnTo>
                  <a:lnTo>
                    <a:pt x="28" y="16"/>
                  </a:lnTo>
                  <a:lnTo>
                    <a:pt x="26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1" name="Freeform 652"/>
            <p:cNvSpPr>
              <a:spLocks/>
            </p:cNvSpPr>
            <p:nvPr/>
          </p:nvSpPr>
          <p:spPr bwMode="auto">
            <a:xfrm>
              <a:off x="1047" y="1761"/>
              <a:ext cx="16" cy="24"/>
            </a:xfrm>
            <a:custGeom>
              <a:avLst/>
              <a:gdLst>
                <a:gd name="T0" fmla="*/ 1 w 31"/>
                <a:gd name="T1" fmla="*/ 1 h 47"/>
                <a:gd name="T2" fmla="*/ 1 w 31"/>
                <a:gd name="T3" fmla="*/ 1 h 47"/>
                <a:gd name="T4" fmla="*/ 1 w 31"/>
                <a:gd name="T5" fmla="*/ 1 h 47"/>
                <a:gd name="T6" fmla="*/ 1 w 31"/>
                <a:gd name="T7" fmla="*/ 1 h 47"/>
                <a:gd name="T8" fmla="*/ 1 w 31"/>
                <a:gd name="T9" fmla="*/ 1 h 47"/>
                <a:gd name="T10" fmla="*/ 1 w 31"/>
                <a:gd name="T11" fmla="*/ 1 h 47"/>
                <a:gd name="T12" fmla="*/ 0 w 31"/>
                <a:gd name="T13" fmla="*/ 1 h 47"/>
                <a:gd name="T14" fmla="*/ 0 w 31"/>
                <a:gd name="T15" fmla="*/ 1 h 47"/>
                <a:gd name="T16" fmla="*/ 0 w 31"/>
                <a:gd name="T17" fmla="*/ 1 h 47"/>
                <a:gd name="T18" fmla="*/ 0 w 31"/>
                <a:gd name="T19" fmla="*/ 1 h 47"/>
                <a:gd name="T20" fmla="*/ 0 w 31"/>
                <a:gd name="T21" fmla="*/ 1 h 47"/>
                <a:gd name="T22" fmla="*/ 1 w 31"/>
                <a:gd name="T23" fmla="*/ 1 h 47"/>
                <a:gd name="T24" fmla="*/ 1 w 31"/>
                <a:gd name="T25" fmla="*/ 1 h 47"/>
                <a:gd name="T26" fmla="*/ 1 w 31"/>
                <a:gd name="T27" fmla="*/ 1 h 47"/>
                <a:gd name="T28" fmla="*/ 1 w 31"/>
                <a:gd name="T29" fmla="*/ 1 h 47"/>
                <a:gd name="T30" fmla="*/ 1 w 31"/>
                <a:gd name="T31" fmla="*/ 1 h 47"/>
                <a:gd name="T32" fmla="*/ 1 w 31"/>
                <a:gd name="T33" fmla="*/ 1 h 47"/>
                <a:gd name="T34" fmla="*/ 1 w 31"/>
                <a:gd name="T35" fmla="*/ 1 h 47"/>
                <a:gd name="T36" fmla="*/ 1 w 31"/>
                <a:gd name="T37" fmla="*/ 1 h 47"/>
                <a:gd name="T38" fmla="*/ 1 w 31"/>
                <a:gd name="T39" fmla="*/ 1 h 47"/>
                <a:gd name="T40" fmla="*/ 1 w 31"/>
                <a:gd name="T41" fmla="*/ 1 h 47"/>
                <a:gd name="T42" fmla="*/ 1 w 31"/>
                <a:gd name="T43" fmla="*/ 1 h 47"/>
                <a:gd name="T44" fmla="*/ 1 w 31"/>
                <a:gd name="T45" fmla="*/ 1 h 47"/>
                <a:gd name="T46" fmla="*/ 1 w 31"/>
                <a:gd name="T47" fmla="*/ 1 h 47"/>
                <a:gd name="T48" fmla="*/ 1 w 31"/>
                <a:gd name="T49" fmla="*/ 1 h 47"/>
                <a:gd name="T50" fmla="*/ 1 w 31"/>
                <a:gd name="T51" fmla="*/ 1 h 47"/>
                <a:gd name="T52" fmla="*/ 1 w 31"/>
                <a:gd name="T53" fmla="*/ 1 h 47"/>
                <a:gd name="T54" fmla="*/ 1 w 31"/>
                <a:gd name="T55" fmla="*/ 0 h 47"/>
                <a:gd name="T56" fmla="*/ 1 w 31"/>
                <a:gd name="T57" fmla="*/ 1 h 4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1"/>
                <a:gd name="T88" fmla="*/ 0 h 47"/>
                <a:gd name="T89" fmla="*/ 31 w 31"/>
                <a:gd name="T90" fmla="*/ 47 h 4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1" h="47">
                  <a:moveTo>
                    <a:pt x="10" y="2"/>
                  </a:moveTo>
                  <a:lnTo>
                    <a:pt x="10" y="2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4" y="43"/>
                  </a:lnTo>
                  <a:lnTo>
                    <a:pt x="10" y="45"/>
                  </a:lnTo>
                  <a:lnTo>
                    <a:pt x="15" y="47"/>
                  </a:lnTo>
                  <a:lnTo>
                    <a:pt x="23" y="45"/>
                  </a:lnTo>
                  <a:lnTo>
                    <a:pt x="27" y="41"/>
                  </a:lnTo>
                  <a:lnTo>
                    <a:pt x="31" y="35"/>
                  </a:lnTo>
                  <a:lnTo>
                    <a:pt x="31" y="29"/>
                  </a:lnTo>
                  <a:lnTo>
                    <a:pt x="31" y="24"/>
                  </a:lnTo>
                  <a:lnTo>
                    <a:pt x="29" y="22"/>
                  </a:lnTo>
                  <a:lnTo>
                    <a:pt x="27" y="16"/>
                  </a:lnTo>
                  <a:lnTo>
                    <a:pt x="25" y="12"/>
                  </a:lnTo>
                  <a:lnTo>
                    <a:pt x="23" y="8"/>
                  </a:lnTo>
                  <a:lnTo>
                    <a:pt x="19" y="4"/>
                  </a:lnTo>
                  <a:lnTo>
                    <a:pt x="15" y="2"/>
                  </a:lnTo>
                  <a:lnTo>
                    <a:pt x="13" y="0"/>
                  </a:lnTo>
                  <a:lnTo>
                    <a:pt x="10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2" name="Freeform 653"/>
            <p:cNvSpPr>
              <a:spLocks/>
            </p:cNvSpPr>
            <p:nvPr/>
          </p:nvSpPr>
          <p:spPr bwMode="auto">
            <a:xfrm>
              <a:off x="1743" y="1476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1 h 48"/>
                <a:gd name="T4" fmla="*/ 1 w 32"/>
                <a:gd name="T5" fmla="*/ 1 h 48"/>
                <a:gd name="T6" fmla="*/ 1 w 32"/>
                <a:gd name="T7" fmla="*/ 1 h 48"/>
                <a:gd name="T8" fmla="*/ 1 w 32"/>
                <a:gd name="T9" fmla="*/ 1 h 48"/>
                <a:gd name="T10" fmla="*/ 1 w 32"/>
                <a:gd name="T11" fmla="*/ 1 h 48"/>
                <a:gd name="T12" fmla="*/ 0 w 32"/>
                <a:gd name="T13" fmla="*/ 1 h 48"/>
                <a:gd name="T14" fmla="*/ 0 w 32"/>
                <a:gd name="T15" fmla="*/ 1 h 48"/>
                <a:gd name="T16" fmla="*/ 0 w 32"/>
                <a:gd name="T17" fmla="*/ 1 h 48"/>
                <a:gd name="T18" fmla="*/ 0 w 32"/>
                <a:gd name="T19" fmla="*/ 1 h 48"/>
                <a:gd name="T20" fmla="*/ 0 w 32"/>
                <a:gd name="T21" fmla="*/ 1 h 48"/>
                <a:gd name="T22" fmla="*/ 1 w 32"/>
                <a:gd name="T23" fmla="*/ 1 h 48"/>
                <a:gd name="T24" fmla="*/ 1 w 32"/>
                <a:gd name="T25" fmla="*/ 1 h 48"/>
                <a:gd name="T26" fmla="*/ 1 w 32"/>
                <a:gd name="T27" fmla="*/ 1 h 48"/>
                <a:gd name="T28" fmla="*/ 1 w 32"/>
                <a:gd name="T29" fmla="*/ 1 h 48"/>
                <a:gd name="T30" fmla="*/ 1 w 32"/>
                <a:gd name="T31" fmla="*/ 1 h 48"/>
                <a:gd name="T32" fmla="*/ 1 w 32"/>
                <a:gd name="T33" fmla="*/ 1 h 48"/>
                <a:gd name="T34" fmla="*/ 1 w 32"/>
                <a:gd name="T35" fmla="*/ 1 h 48"/>
                <a:gd name="T36" fmla="*/ 1 w 32"/>
                <a:gd name="T37" fmla="*/ 1 h 48"/>
                <a:gd name="T38" fmla="*/ 1 w 32"/>
                <a:gd name="T39" fmla="*/ 1 h 48"/>
                <a:gd name="T40" fmla="*/ 1 w 32"/>
                <a:gd name="T41" fmla="*/ 1 h 48"/>
                <a:gd name="T42" fmla="*/ 1 w 32"/>
                <a:gd name="T43" fmla="*/ 1 h 48"/>
                <a:gd name="T44" fmla="*/ 1 w 32"/>
                <a:gd name="T45" fmla="*/ 1 h 48"/>
                <a:gd name="T46" fmla="*/ 1 w 32"/>
                <a:gd name="T47" fmla="*/ 1 h 48"/>
                <a:gd name="T48" fmla="*/ 1 w 32"/>
                <a:gd name="T49" fmla="*/ 1 h 48"/>
                <a:gd name="T50" fmla="*/ 1 w 32"/>
                <a:gd name="T51" fmla="*/ 1 h 48"/>
                <a:gd name="T52" fmla="*/ 1 w 32"/>
                <a:gd name="T53" fmla="*/ 1 h 48"/>
                <a:gd name="T54" fmla="*/ 1 w 32"/>
                <a:gd name="T55" fmla="*/ 0 h 48"/>
                <a:gd name="T56" fmla="*/ 1 w 32"/>
                <a:gd name="T57" fmla="*/ 1 h 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48"/>
                <a:gd name="T89" fmla="*/ 32 w 32"/>
                <a:gd name="T90" fmla="*/ 48 h 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48">
                  <a:moveTo>
                    <a:pt x="12" y="2"/>
                  </a:moveTo>
                  <a:lnTo>
                    <a:pt x="12" y="2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4" y="44"/>
                  </a:lnTo>
                  <a:lnTo>
                    <a:pt x="10" y="46"/>
                  </a:lnTo>
                  <a:lnTo>
                    <a:pt x="16" y="48"/>
                  </a:lnTo>
                  <a:lnTo>
                    <a:pt x="24" y="46"/>
                  </a:lnTo>
                  <a:lnTo>
                    <a:pt x="28" y="42"/>
                  </a:lnTo>
                  <a:lnTo>
                    <a:pt x="32" y="36"/>
                  </a:lnTo>
                  <a:lnTo>
                    <a:pt x="32" y="30"/>
                  </a:lnTo>
                  <a:lnTo>
                    <a:pt x="32" y="24"/>
                  </a:lnTo>
                  <a:lnTo>
                    <a:pt x="30" y="22"/>
                  </a:lnTo>
                  <a:lnTo>
                    <a:pt x="28" y="18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3" name="Freeform 654"/>
            <p:cNvSpPr>
              <a:spLocks/>
            </p:cNvSpPr>
            <p:nvPr/>
          </p:nvSpPr>
          <p:spPr bwMode="auto">
            <a:xfrm>
              <a:off x="1312" y="1765"/>
              <a:ext cx="17" cy="23"/>
            </a:xfrm>
            <a:custGeom>
              <a:avLst/>
              <a:gdLst>
                <a:gd name="T0" fmla="*/ 1 w 34"/>
                <a:gd name="T1" fmla="*/ 0 h 45"/>
                <a:gd name="T2" fmla="*/ 1 w 34"/>
                <a:gd name="T3" fmla="*/ 0 h 45"/>
                <a:gd name="T4" fmla="*/ 1 w 34"/>
                <a:gd name="T5" fmla="*/ 1 h 45"/>
                <a:gd name="T6" fmla="*/ 1 w 34"/>
                <a:gd name="T7" fmla="*/ 1 h 45"/>
                <a:gd name="T8" fmla="*/ 1 w 34"/>
                <a:gd name="T9" fmla="*/ 1 h 45"/>
                <a:gd name="T10" fmla="*/ 1 w 34"/>
                <a:gd name="T11" fmla="*/ 1 h 45"/>
                <a:gd name="T12" fmla="*/ 0 w 34"/>
                <a:gd name="T13" fmla="*/ 1 h 45"/>
                <a:gd name="T14" fmla="*/ 0 w 34"/>
                <a:gd name="T15" fmla="*/ 1 h 45"/>
                <a:gd name="T16" fmla="*/ 0 w 34"/>
                <a:gd name="T17" fmla="*/ 1 h 45"/>
                <a:gd name="T18" fmla="*/ 1 w 34"/>
                <a:gd name="T19" fmla="*/ 1 h 45"/>
                <a:gd name="T20" fmla="*/ 1 w 34"/>
                <a:gd name="T21" fmla="*/ 1 h 45"/>
                <a:gd name="T22" fmla="*/ 1 w 34"/>
                <a:gd name="T23" fmla="*/ 1 h 45"/>
                <a:gd name="T24" fmla="*/ 1 w 34"/>
                <a:gd name="T25" fmla="*/ 1 h 45"/>
                <a:gd name="T26" fmla="*/ 1 w 34"/>
                <a:gd name="T27" fmla="*/ 1 h 45"/>
                <a:gd name="T28" fmla="*/ 1 w 34"/>
                <a:gd name="T29" fmla="*/ 1 h 45"/>
                <a:gd name="T30" fmla="*/ 1 w 34"/>
                <a:gd name="T31" fmla="*/ 1 h 45"/>
                <a:gd name="T32" fmla="*/ 1 w 34"/>
                <a:gd name="T33" fmla="*/ 1 h 45"/>
                <a:gd name="T34" fmla="*/ 1 w 34"/>
                <a:gd name="T35" fmla="*/ 1 h 45"/>
                <a:gd name="T36" fmla="*/ 1 w 34"/>
                <a:gd name="T37" fmla="*/ 1 h 45"/>
                <a:gd name="T38" fmla="*/ 1 w 34"/>
                <a:gd name="T39" fmla="*/ 1 h 45"/>
                <a:gd name="T40" fmla="*/ 1 w 34"/>
                <a:gd name="T41" fmla="*/ 1 h 45"/>
                <a:gd name="T42" fmla="*/ 1 w 34"/>
                <a:gd name="T43" fmla="*/ 1 h 45"/>
                <a:gd name="T44" fmla="*/ 1 w 34"/>
                <a:gd name="T45" fmla="*/ 1 h 45"/>
                <a:gd name="T46" fmla="*/ 1 w 34"/>
                <a:gd name="T47" fmla="*/ 1 h 45"/>
                <a:gd name="T48" fmla="*/ 1 w 34"/>
                <a:gd name="T49" fmla="*/ 1 h 45"/>
                <a:gd name="T50" fmla="*/ 1 w 34"/>
                <a:gd name="T51" fmla="*/ 1 h 45"/>
                <a:gd name="T52" fmla="*/ 1 w 34"/>
                <a:gd name="T53" fmla="*/ 1 h 45"/>
                <a:gd name="T54" fmla="*/ 1 w 34"/>
                <a:gd name="T55" fmla="*/ 0 h 45"/>
                <a:gd name="T56" fmla="*/ 1 w 34"/>
                <a:gd name="T57" fmla="*/ 0 h 4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5"/>
                <a:gd name="T89" fmla="*/ 34 w 34"/>
                <a:gd name="T90" fmla="*/ 45 h 4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5">
                  <a:moveTo>
                    <a:pt x="12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2" y="37"/>
                  </a:lnTo>
                  <a:lnTo>
                    <a:pt x="4" y="41"/>
                  </a:lnTo>
                  <a:lnTo>
                    <a:pt x="10" y="45"/>
                  </a:lnTo>
                  <a:lnTo>
                    <a:pt x="16" y="45"/>
                  </a:lnTo>
                  <a:lnTo>
                    <a:pt x="24" y="43"/>
                  </a:lnTo>
                  <a:lnTo>
                    <a:pt x="28" y="39"/>
                  </a:lnTo>
                  <a:lnTo>
                    <a:pt x="32" y="33"/>
                  </a:lnTo>
                  <a:lnTo>
                    <a:pt x="34" y="29"/>
                  </a:lnTo>
                  <a:lnTo>
                    <a:pt x="32" y="23"/>
                  </a:lnTo>
                  <a:lnTo>
                    <a:pt x="30" y="20"/>
                  </a:lnTo>
                  <a:lnTo>
                    <a:pt x="28" y="16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4" name="Freeform 655"/>
            <p:cNvSpPr>
              <a:spLocks/>
            </p:cNvSpPr>
            <p:nvPr/>
          </p:nvSpPr>
          <p:spPr bwMode="auto">
            <a:xfrm>
              <a:off x="1094" y="1483"/>
              <a:ext cx="17" cy="24"/>
            </a:xfrm>
            <a:custGeom>
              <a:avLst/>
              <a:gdLst>
                <a:gd name="T0" fmla="*/ 1 w 34"/>
                <a:gd name="T1" fmla="*/ 1 h 48"/>
                <a:gd name="T2" fmla="*/ 1 w 34"/>
                <a:gd name="T3" fmla="*/ 1 h 48"/>
                <a:gd name="T4" fmla="*/ 1 w 34"/>
                <a:gd name="T5" fmla="*/ 1 h 48"/>
                <a:gd name="T6" fmla="*/ 1 w 34"/>
                <a:gd name="T7" fmla="*/ 1 h 48"/>
                <a:gd name="T8" fmla="*/ 1 w 34"/>
                <a:gd name="T9" fmla="*/ 1 h 48"/>
                <a:gd name="T10" fmla="*/ 1 w 34"/>
                <a:gd name="T11" fmla="*/ 1 h 48"/>
                <a:gd name="T12" fmla="*/ 0 w 34"/>
                <a:gd name="T13" fmla="*/ 1 h 48"/>
                <a:gd name="T14" fmla="*/ 0 w 34"/>
                <a:gd name="T15" fmla="*/ 1 h 48"/>
                <a:gd name="T16" fmla="*/ 0 w 34"/>
                <a:gd name="T17" fmla="*/ 1 h 48"/>
                <a:gd name="T18" fmla="*/ 1 w 34"/>
                <a:gd name="T19" fmla="*/ 1 h 48"/>
                <a:gd name="T20" fmla="*/ 1 w 34"/>
                <a:gd name="T21" fmla="*/ 1 h 48"/>
                <a:gd name="T22" fmla="*/ 1 w 34"/>
                <a:gd name="T23" fmla="*/ 1 h 48"/>
                <a:gd name="T24" fmla="*/ 1 w 34"/>
                <a:gd name="T25" fmla="*/ 1 h 48"/>
                <a:gd name="T26" fmla="*/ 1 w 34"/>
                <a:gd name="T27" fmla="*/ 1 h 48"/>
                <a:gd name="T28" fmla="*/ 1 w 34"/>
                <a:gd name="T29" fmla="*/ 1 h 48"/>
                <a:gd name="T30" fmla="*/ 1 w 34"/>
                <a:gd name="T31" fmla="*/ 1 h 48"/>
                <a:gd name="T32" fmla="*/ 1 w 34"/>
                <a:gd name="T33" fmla="*/ 1 h 48"/>
                <a:gd name="T34" fmla="*/ 1 w 34"/>
                <a:gd name="T35" fmla="*/ 1 h 48"/>
                <a:gd name="T36" fmla="*/ 1 w 34"/>
                <a:gd name="T37" fmla="*/ 1 h 48"/>
                <a:gd name="T38" fmla="*/ 1 w 34"/>
                <a:gd name="T39" fmla="*/ 1 h 48"/>
                <a:gd name="T40" fmla="*/ 1 w 34"/>
                <a:gd name="T41" fmla="*/ 1 h 48"/>
                <a:gd name="T42" fmla="*/ 1 w 34"/>
                <a:gd name="T43" fmla="*/ 1 h 48"/>
                <a:gd name="T44" fmla="*/ 1 w 34"/>
                <a:gd name="T45" fmla="*/ 1 h 48"/>
                <a:gd name="T46" fmla="*/ 1 w 34"/>
                <a:gd name="T47" fmla="*/ 1 h 48"/>
                <a:gd name="T48" fmla="*/ 1 w 34"/>
                <a:gd name="T49" fmla="*/ 1 h 48"/>
                <a:gd name="T50" fmla="*/ 1 w 34"/>
                <a:gd name="T51" fmla="*/ 1 h 48"/>
                <a:gd name="T52" fmla="*/ 1 w 34"/>
                <a:gd name="T53" fmla="*/ 1 h 48"/>
                <a:gd name="T54" fmla="*/ 1 w 34"/>
                <a:gd name="T55" fmla="*/ 0 h 48"/>
                <a:gd name="T56" fmla="*/ 1 w 34"/>
                <a:gd name="T57" fmla="*/ 1 h 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8"/>
                <a:gd name="T89" fmla="*/ 34 w 34"/>
                <a:gd name="T90" fmla="*/ 48 h 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8">
                  <a:moveTo>
                    <a:pt x="12" y="2"/>
                  </a:moveTo>
                  <a:lnTo>
                    <a:pt x="12" y="2"/>
                  </a:lnTo>
                  <a:lnTo>
                    <a:pt x="8" y="4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46"/>
                  </a:lnTo>
                  <a:lnTo>
                    <a:pt x="18" y="48"/>
                  </a:lnTo>
                  <a:lnTo>
                    <a:pt x="24" y="46"/>
                  </a:lnTo>
                  <a:lnTo>
                    <a:pt x="30" y="42"/>
                  </a:lnTo>
                  <a:lnTo>
                    <a:pt x="32" y="36"/>
                  </a:lnTo>
                  <a:lnTo>
                    <a:pt x="34" y="30"/>
                  </a:lnTo>
                  <a:lnTo>
                    <a:pt x="32" y="24"/>
                  </a:lnTo>
                  <a:lnTo>
                    <a:pt x="30" y="22"/>
                  </a:lnTo>
                  <a:lnTo>
                    <a:pt x="30" y="16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5" name="Freeform 656"/>
            <p:cNvSpPr>
              <a:spLocks/>
            </p:cNvSpPr>
            <p:nvPr/>
          </p:nvSpPr>
          <p:spPr bwMode="auto">
            <a:xfrm>
              <a:off x="1206" y="2619"/>
              <a:ext cx="17" cy="22"/>
            </a:xfrm>
            <a:custGeom>
              <a:avLst/>
              <a:gdLst>
                <a:gd name="T0" fmla="*/ 1 w 34"/>
                <a:gd name="T1" fmla="*/ 0 h 44"/>
                <a:gd name="T2" fmla="*/ 1 w 34"/>
                <a:gd name="T3" fmla="*/ 0 h 44"/>
                <a:gd name="T4" fmla="*/ 1 w 34"/>
                <a:gd name="T5" fmla="*/ 0 h 44"/>
                <a:gd name="T6" fmla="*/ 1 w 34"/>
                <a:gd name="T7" fmla="*/ 1 h 44"/>
                <a:gd name="T8" fmla="*/ 1 w 34"/>
                <a:gd name="T9" fmla="*/ 1 h 44"/>
                <a:gd name="T10" fmla="*/ 1 w 34"/>
                <a:gd name="T11" fmla="*/ 1 h 44"/>
                <a:gd name="T12" fmla="*/ 1 w 34"/>
                <a:gd name="T13" fmla="*/ 1 h 44"/>
                <a:gd name="T14" fmla="*/ 1 w 34"/>
                <a:gd name="T15" fmla="*/ 1 h 44"/>
                <a:gd name="T16" fmla="*/ 1 w 34"/>
                <a:gd name="T17" fmla="*/ 1 h 44"/>
                <a:gd name="T18" fmla="*/ 1 w 34"/>
                <a:gd name="T19" fmla="*/ 1 h 44"/>
                <a:gd name="T20" fmla="*/ 1 w 34"/>
                <a:gd name="T21" fmla="*/ 1 h 44"/>
                <a:gd name="T22" fmla="*/ 1 w 34"/>
                <a:gd name="T23" fmla="*/ 1 h 44"/>
                <a:gd name="T24" fmla="*/ 1 w 34"/>
                <a:gd name="T25" fmla="*/ 1 h 44"/>
                <a:gd name="T26" fmla="*/ 1 w 34"/>
                <a:gd name="T27" fmla="*/ 1 h 44"/>
                <a:gd name="T28" fmla="*/ 1 w 34"/>
                <a:gd name="T29" fmla="*/ 1 h 44"/>
                <a:gd name="T30" fmla="*/ 1 w 34"/>
                <a:gd name="T31" fmla="*/ 1 h 44"/>
                <a:gd name="T32" fmla="*/ 1 w 34"/>
                <a:gd name="T33" fmla="*/ 1 h 44"/>
                <a:gd name="T34" fmla="*/ 1 w 34"/>
                <a:gd name="T35" fmla="*/ 1 h 44"/>
                <a:gd name="T36" fmla="*/ 1 w 34"/>
                <a:gd name="T37" fmla="*/ 1 h 44"/>
                <a:gd name="T38" fmla="*/ 0 w 34"/>
                <a:gd name="T39" fmla="*/ 1 h 44"/>
                <a:gd name="T40" fmla="*/ 0 w 34"/>
                <a:gd name="T41" fmla="*/ 1 h 44"/>
                <a:gd name="T42" fmla="*/ 0 w 34"/>
                <a:gd name="T43" fmla="*/ 1 h 44"/>
                <a:gd name="T44" fmla="*/ 0 w 34"/>
                <a:gd name="T45" fmla="*/ 1 h 44"/>
                <a:gd name="T46" fmla="*/ 0 w 34"/>
                <a:gd name="T47" fmla="*/ 1 h 44"/>
                <a:gd name="T48" fmla="*/ 0 w 34"/>
                <a:gd name="T49" fmla="*/ 1 h 44"/>
                <a:gd name="T50" fmla="*/ 1 w 34"/>
                <a:gd name="T51" fmla="*/ 1 h 44"/>
                <a:gd name="T52" fmla="*/ 1 w 34"/>
                <a:gd name="T53" fmla="*/ 1 h 44"/>
                <a:gd name="T54" fmla="*/ 1 w 34"/>
                <a:gd name="T55" fmla="*/ 0 h 44"/>
                <a:gd name="T56" fmla="*/ 1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8" y="0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32" y="20"/>
                  </a:lnTo>
                  <a:lnTo>
                    <a:pt x="34" y="26"/>
                  </a:lnTo>
                  <a:lnTo>
                    <a:pt x="34" y="30"/>
                  </a:lnTo>
                  <a:lnTo>
                    <a:pt x="32" y="34"/>
                  </a:lnTo>
                  <a:lnTo>
                    <a:pt x="30" y="40"/>
                  </a:lnTo>
                  <a:lnTo>
                    <a:pt x="24" y="44"/>
                  </a:lnTo>
                  <a:lnTo>
                    <a:pt x="16" y="44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6" name="Freeform 657"/>
            <p:cNvSpPr>
              <a:spLocks/>
            </p:cNvSpPr>
            <p:nvPr/>
          </p:nvSpPr>
          <p:spPr bwMode="auto">
            <a:xfrm>
              <a:off x="1350" y="2950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2"/>
                  </a:lnTo>
                  <a:lnTo>
                    <a:pt x="54" y="28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2"/>
                  </a:lnTo>
                  <a:lnTo>
                    <a:pt x="40" y="46"/>
                  </a:lnTo>
                  <a:lnTo>
                    <a:pt x="34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7" name="Freeform 658"/>
            <p:cNvSpPr>
              <a:spLocks/>
            </p:cNvSpPr>
            <p:nvPr/>
          </p:nvSpPr>
          <p:spPr bwMode="auto">
            <a:xfrm>
              <a:off x="1676" y="2522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50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50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6" y="36"/>
                  </a:lnTo>
                  <a:lnTo>
                    <a:pt x="2" y="34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8" name="Freeform 659"/>
            <p:cNvSpPr>
              <a:spLocks/>
            </p:cNvSpPr>
            <p:nvPr/>
          </p:nvSpPr>
          <p:spPr bwMode="auto">
            <a:xfrm>
              <a:off x="1593" y="2380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0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0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4" y="34"/>
                  </a:lnTo>
                  <a:lnTo>
                    <a:pt x="50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6"/>
                  </a:lnTo>
                  <a:lnTo>
                    <a:pt x="32" y="48"/>
                  </a:lnTo>
                  <a:lnTo>
                    <a:pt x="26" y="48"/>
                  </a:lnTo>
                  <a:lnTo>
                    <a:pt x="20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6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39" name="Freeform 660"/>
            <p:cNvSpPr>
              <a:spLocks/>
            </p:cNvSpPr>
            <p:nvPr/>
          </p:nvSpPr>
          <p:spPr bwMode="auto">
            <a:xfrm>
              <a:off x="1130" y="2115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0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0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0" name="Freeform 661"/>
            <p:cNvSpPr>
              <a:spLocks/>
            </p:cNvSpPr>
            <p:nvPr/>
          </p:nvSpPr>
          <p:spPr bwMode="auto">
            <a:xfrm>
              <a:off x="1602" y="2077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20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1" name="Freeform 662"/>
            <p:cNvSpPr>
              <a:spLocks/>
            </p:cNvSpPr>
            <p:nvPr/>
          </p:nvSpPr>
          <p:spPr bwMode="auto">
            <a:xfrm>
              <a:off x="1586" y="3049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4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2" name="Freeform 663"/>
            <p:cNvSpPr>
              <a:spLocks/>
            </p:cNvSpPr>
            <p:nvPr/>
          </p:nvSpPr>
          <p:spPr bwMode="auto">
            <a:xfrm>
              <a:off x="1486" y="2872"/>
              <a:ext cx="28" cy="23"/>
            </a:xfrm>
            <a:custGeom>
              <a:avLst/>
              <a:gdLst>
                <a:gd name="T0" fmla="*/ 1 w 56"/>
                <a:gd name="T1" fmla="*/ 0 h 46"/>
                <a:gd name="T2" fmla="*/ 1 w 56"/>
                <a:gd name="T3" fmla="*/ 0 h 46"/>
                <a:gd name="T4" fmla="*/ 1 w 56"/>
                <a:gd name="T5" fmla="*/ 0 h 46"/>
                <a:gd name="T6" fmla="*/ 1 w 56"/>
                <a:gd name="T7" fmla="*/ 0 h 46"/>
                <a:gd name="T8" fmla="*/ 1 w 56"/>
                <a:gd name="T9" fmla="*/ 1 h 46"/>
                <a:gd name="T10" fmla="*/ 1 w 56"/>
                <a:gd name="T11" fmla="*/ 1 h 46"/>
                <a:gd name="T12" fmla="*/ 1 w 56"/>
                <a:gd name="T13" fmla="*/ 1 h 46"/>
                <a:gd name="T14" fmla="*/ 1 w 56"/>
                <a:gd name="T15" fmla="*/ 1 h 46"/>
                <a:gd name="T16" fmla="*/ 1 w 56"/>
                <a:gd name="T17" fmla="*/ 1 h 46"/>
                <a:gd name="T18" fmla="*/ 1 w 56"/>
                <a:gd name="T19" fmla="*/ 1 h 46"/>
                <a:gd name="T20" fmla="*/ 1 w 56"/>
                <a:gd name="T21" fmla="*/ 1 h 46"/>
                <a:gd name="T22" fmla="*/ 1 w 56"/>
                <a:gd name="T23" fmla="*/ 1 h 46"/>
                <a:gd name="T24" fmla="*/ 1 w 56"/>
                <a:gd name="T25" fmla="*/ 1 h 46"/>
                <a:gd name="T26" fmla="*/ 1 w 56"/>
                <a:gd name="T27" fmla="*/ 1 h 46"/>
                <a:gd name="T28" fmla="*/ 1 w 56"/>
                <a:gd name="T29" fmla="*/ 1 h 46"/>
                <a:gd name="T30" fmla="*/ 1 w 56"/>
                <a:gd name="T31" fmla="*/ 1 h 46"/>
                <a:gd name="T32" fmla="*/ 1 w 56"/>
                <a:gd name="T33" fmla="*/ 1 h 46"/>
                <a:gd name="T34" fmla="*/ 1 w 56"/>
                <a:gd name="T35" fmla="*/ 1 h 46"/>
                <a:gd name="T36" fmla="*/ 1 w 56"/>
                <a:gd name="T37" fmla="*/ 1 h 46"/>
                <a:gd name="T38" fmla="*/ 1 w 56"/>
                <a:gd name="T39" fmla="*/ 1 h 46"/>
                <a:gd name="T40" fmla="*/ 1 w 56"/>
                <a:gd name="T41" fmla="*/ 1 h 46"/>
                <a:gd name="T42" fmla="*/ 1 w 56"/>
                <a:gd name="T43" fmla="*/ 1 h 46"/>
                <a:gd name="T44" fmla="*/ 1 w 56"/>
                <a:gd name="T45" fmla="*/ 1 h 46"/>
                <a:gd name="T46" fmla="*/ 1 w 56"/>
                <a:gd name="T47" fmla="*/ 1 h 46"/>
                <a:gd name="T48" fmla="*/ 1 w 56"/>
                <a:gd name="T49" fmla="*/ 1 h 46"/>
                <a:gd name="T50" fmla="*/ 1 w 56"/>
                <a:gd name="T51" fmla="*/ 1 h 46"/>
                <a:gd name="T52" fmla="*/ 1 w 56"/>
                <a:gd name="T53" fmla="*/ 1 h 46"/>
                <a:gd name="T54" fmla="*/ 0 w 56"/>
                <a:gd name="T55" fmla="*/ 1 h 46"/>
                <a:gd name="T56" fmla="*/ 0 w 56"/>
                <a:gd name="T57" fmla="*/ 1 h 46"/>
                <a:gd name="T58" fmla="*/ 1 w 56"/>
                <a:gd name="T59" fmla="*/ 1 h 46"/>
                <a:gd name="T60" fmla="*/ 1 w 56"/>
                <a:gd name="T61" fmla="*/ 1 h 46"/>
                <a:gd name="T62" fmla="*/ 1 w 56"/>
                <a:gd name="T63" fmla="*/ 1 h 46"/>
                <a:gd name="T64" fmla="*/ 1 w 56"/>
                <a:gd name="T65" fmla="*/ 1 h 46"/>
                <a:gd name="T66" fmla="*/ 1 w 56"/>
                <a:gd name="T67" fmla="*/ 1 h 46"/>
                <a:gd name="T68" fmla="*/ 1 w 56"/>
                <a:gd name="T69" fmla="*/ 0 h 46"/>
                <a:gd name="T70" fmla="*/ 1 w 56"/>
                <a:gd name="T71" fmla="*/ 0 h 46"/>
                <a:gd name="T72" fmla="*/ 1 w 56"/>
                <a:gd name="T73" fmla="*/ 0 h 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6"/>
                <a:gd name="T113" fmla="*/ 56 w 56"/>
                <a:gd name="T114" fmla="*/ 46 h 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6">
                  <a:moveTo>
                    <a:pt x="30" y="0"/>
                  </a:moveTo>
                  <a:lnTo>
                    <a:pt x="30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2"/>
                  </a:lnTo>
                  <a:lnTo>
                    <a:pt x="56" y="28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2"/>
                  </a:lnTo>
                  <a:lnTo>
                    <a:pt x="40" y="44"/>
                  </a:lnTo>
                  <a:lnTo>
                    <a:pt x="36" y="46"/>
                  </a:lnTo>
                  <a:lnTo>
                    <a:pt x="30" y="46"/>
                  </a:lnTo>
                  <a:lnTo>
                    <a:pt x="22" y="46"/>
                  </a:lnTo>
                  <a:lnTo>
                    <a:pt x="18" y="44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3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3" name="Freeform 664"/>
            <p:cNvSpPr>
              <a:spLocks/>
            </p:cNvSpPr>
            <p:nvPr/>
          </p:nvSpPr>
          <p:spPr bwMode="auto">
            <a:xfrm>
              <a:off x="970" y="3199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0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0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50" y="12"/>
                  </a:lnTo>
                  <a:lnTo>
                    <a:pt x="54" y="14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4" y="34"/>
                  </a:lnTo>
                  <a:lnTo>
                    <a:pt x="50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6" y="8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4" name="Freeform 665"/>
            <p:cNvSpPr>
              <a:spLocks/>
            </p:cNvSpPr>
            <p:nvPr/>
          </p:nvSpPr>
          <p:spPr bwMode="auto">
            <a:xfrm>
              <a:off x="2252" y="3184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52" y="12"/>
                  </a:lnTo>
                  <a:lnTo>
                    <a:pt x="54" y="14"/>
                  </a:lnTo>
                  <a:lnTo>
                    <a:pt x="56" y="20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5" name="Freeform 666"/>
            <p:cNvSpPr>
              <a:spLocks/>
            </p:cNvSpPr>
            <p:nvPr/>
          </p:nvSpPr>
          <p:spPr bwMode="auto">
            <a:xfrm>
              <a:off x="1101" y="2855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2"/>
                  </a:lnTo>
                  <a:lnTo>
                    <a:pt x="56" y="28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2"/>
                  </a:lnTo>
                  <a:lnTo>
                    <a:pt x="40" y="46"/>
                  </a:lnTo>
                  <a:lnTo>
                    <a:pt x="34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6" name="Freeform 667"/>
            <p:cNvSpPr>
              <a:spLocks/>
            </p:cNvSpPr>
            <p:nvPr/>
          </p:nvSpPr>
          <p:spPr bwMode="auto">
            <a:xfrm>
              <a:off x="1122" y="3132"/>
              <a:ext cx="28" cy="23"/>
            </a:xfrm>
            <a:custGeom>
              <a:avLst/>
              <a:gdLst>
                <a:gd name="T0" fmla="*/ 1 w 56"/>
                <a:gd name="T1" fmla="*/ 0 h 46"/>
                <a:gd name="T2" fmla="*/ 1 w 56"/>
                <a:gd name="T3" fmla="*/ 0 h 46"/>
                <a:gd name="T4" fmla="*/ 1 w 56"/>
                <a:gd name="T5" fmla="*/ 0 h 46"/>
                <a:gd name="T6" fmla="*/ 1 w 56"/>
                <a:gd name="T7" fmla="*/ 1 h 46"/>
                <a:gd name="T8" fmla="*/ 1 w 56"/>
                <a:gd name="T9" fmla="*/ 1 h 46"/>
                <a:gd name="T10" fmla="*/ 1 w 56"/>
                <a:gd name="T11" fmla="*/ 1 h 46"/>
                <a:gd name="T12" fmla="*/ 1 w 56"/>
                <a:gd name="T13" fmla="*/ 1 h 46"/>
                <a:gd name="T14" fmla="*/ 1 w 56"/>
                <a:gd name="T15" fmla="*/ 1 h 46"/>
                <a:gd name="T16" fmla="*/ 1 w 56"/>
                <a:gd name="T17" fmla="*/ 1 h 46"/>
                <a:gd name="T18" fmla="*/ 1 w 56"/>
                <a:gd name="T19" fmla="*/ 1 h 46"/>
                <a:gd name="T20" fmla="*/ 1 w 56"/>
                <a:gd name="T21" fmla="*/ 1 h 46"/>
                <a:gd name="T22" fmla="*/ 1 w 56"/>
                <a:gd name="T23" fmla="*/ 1 h 46"/>
                <a:gd name="T24" fmla="*/ 1 w 56"/>
                <a:gd name="T25" fmla="*/ 1 h 46"/>
                <a:gd name="T26" fmla="*/ 1 w 56"/>
                <a:gd name="T27" fmla="*/ 1 h 46"/>
                <a:gd name="T28" fmla="*/ 1 w 56"/>
                <a:gd name="T29" fmla="*/ 1 h 46"/>
                <a:gd name="T30" fmla="*/ 1 w 56"/>
                <a:gd name="T31" fmla="*/ 1 h 46"/>
                <a:gd name="T32" fmla="*/ 1 w 56"/>
                <a:gd name="T33" fmla="*/ 1 h 46"/>
                <a:gd name="T34" fmla="*/ 1 w 56"/>
                <a:gd name="T35" fmla="*/ 1 h 46"/>
                <a:gd name="T36" fmla="*/ 1 w 56"/>
                <a:gd name="T37" fmla="*/ 1 h 46"/>
                <a:gd name="T38" fmla="*/ 1 w 56"/>
                <a:gd name="T39" fmla="*/ 1 h 46"/>
                <a:gd name="T40" fmla="*/ 1 w 56"/>
                <a:gd name="T41" fmla="*/ 1 h 46"/>
                <a:gd name="T42" fmla="*/ 1 w 56"/>
                <a:gd name="T43" fmla="*/ 1 h 46"/>
                <a:gd name="T44" fmla="*/ 1 w 56"/>
                <a:gd name="T45" fmla="*/ 1 h 46"/>
                <a:gd name="T46" fmla="*/ 1 w 56"/>
                <a:gd name="T47" fmla="*/ 1 h 46"/>
                <a:gd name="T48" fmla="*/ 1 w 56"/>
                <a:gd name="T49" fmla="*/ 1 h 46"/>
                <a:gd name="T50" fmla="*/ 0 w 56"/>
                <a:gd name="T51" fmla="*/ 1 h 46"/>
                <a:gd name="T52" fmla="*/ 0 w 56"/>
                <a:gd name="T53" fmla="*/ 1 h 46"/>
                <a:gd name="T54" fmla="*/ 0 w 56"/>
                <a:gd name="T55" fmla="*/ 1 h 46"/>
                <a:gd name="T56" fmla="*/ 0 w 56"/>
                <a:gd name="T57" fmla="*/ 1 h 46"/>
                <a:gd name="T58" fmla="*/ 0 w 56"/>
                <a:gd name="T59" fmla="*/ 1 h 46"/>
                <a:gd name="T60" fmla="*/ 0 w 56"/>
                <a:gd name="T61" fmla="*/ 1 h 46"/>
                <a:gd name="T62" fmla="*/ 1 w 56"/>
                <a:gd name="T63" fmla="*/ 1 h 46"/>
                <a:gd name="T64" fmla="*/ 1 w 56"/>
                <a:gd name="T65" fmla="*/ 1 h 46"/>
                <a:gd name="T66" fmla="*/ 1 w 56"/>
                <a:gd name="T67" fmla="*/ 1 h 46"/>
                <a:gd name="T68" fmla="*/ 1 w 56"/>
                <a:gd name="T69" fmla="*/ 1 h 46"/>
                <a:gd name="T70" fmla="*/ 1 w 56"/>
                <a:gd name="T71" fmla="*/ 0 h 46"/>
                <a:gd name="T72" fmla="*/ 1 w 56"/>
                <a:gd name="T73" fmla="*/ 0 h 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6"/>
                <a:gd name="T113" fmla="*/ 56 w 56"/>
                <a:gd name="T114" fmla="*/ 46 h 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6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2"/>
                  </a:lnTo>
                  <a:lnTo>
                    <a:pt x="54" y="28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2"/>
                  </a:lnTo>
                  <a:lnTo>
                    <a:pt x="38" y="46"/>
                  </a:lnTo>
                  <a:lnTo>
                    <a:pt x="34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2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7" name="Freeform 668"/>
            <p:cNvSpPr>
              <a:spLocks/>
            </p:cNvSpPr>
            <p:nvPr/>
          </p:nvSpPr>
          <p:spPr bwMode="auto">
            <a:xfrm>
              <a:off x="1174" y="3111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52" y="12"/>
                  </a:lnTo>
                  <a:lnTo>
                    <a:pt x="54" y="16"/>
                  </a:lnTo>
                  <a:lnTo>
                    <a:pt x="56" y="20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8" name="Freeform 669"/>
            <p:cNvSpPr>
              <a:spLocks/>
            </p:cNvSpPr>
            <p:nvPr/>
          </p:nvSpPr>
          <p:spPr bwMode="auto">
            <a:xfrm>
              <a:off x="1782" y="2692"/>
              <a:ext cx="27" cy="22"/>
            </a:xfrm>
            <a:custGeom>
              <a:avLst/>
              <a:gdLst>
                <a:gd name="T0" fmla="*/ 0 w 56"/>
                <a:gd name="T1" fmla="*/ 0 h 46"/>
                <a:gd name="T2" fmla="*/ 0 w 56"/>
                <a:gd name="T3" fmla="*/ 0 h 46"/>
                <a:gd name="T4" fmla="*/ 0 w 56"/>
                <a:gd name="T5" fmla="*/ 0 h 46"/>
                <a:gd name="T6" fmla="*/ 0 w 56"/>
                <a:gd name="T7" fmla="*/ 0 h 46"/>
                <a:gd name="T8" fmla="*/ 0 w 56"/>
                <a:gd name="T9" fmla="*/ 0 h 46"/>
                <a:gd name="T10" fmla="*/ 0 w 56"/>
                <a:gd name="T11" fmla="*/ 0 h 46"/>
                <a:gd name="T12" fmla="*/ 0 w 56"/>
                <a:gd name="T13" fmla="*/ 0 h 46"/>
                <a:gd name="T14" fmla="*/ 0 w 56"/>
                <a:gd name="T15" fmla="*/ 0 h 46"/>
                <a:gd name="T16" fmla="*/ 0 w 56"/>
                <a:gd name="T17" fmla="*/ 0 h 46"/>
                <a:gd name="T18" fmla="*/ 0 w 56"/>
                <a:gd name="T19" fmla="*/ 0 h 46"/>
                <a:gd name="T20" fmla="*/ 0 w 56"/>
                <a:gd name="T21" fmla="*/ 0 h 46"/>
                <a:gd name="T22" fmla="*/ 0 w 56"/>
                <a:gd name="T23" fmla="*/ 0 h 46"/>
                <a:gd name="T24" fmla="*/ 0 w 56"/>
                <a:gd name="T25" fmla="*/ 0 h 46"/>
                <a:gd name="T26" fmla="*/ 0 w 56"/>
                <a:gd name="T27" fmla="*/ 0 h 46"/>
                <a:gd name="T28" fmla="*/ 0 w 56"/>
                <a:gd name="T29" fmla="*/ 0 h 46"/>
                <a:gd name="T30" fmla="*/ 0 w 56"/>
                <a:gd name="T31" fmla="*/ 0 h 46"/>
                <a:gd name="T32" fmla="*/ 0 w 56"/>
                <a:gd name="T33" fmla="*/ 0 h 46"/>
                <a:gd name="T34" fmla="*/ 0 w 56"/>
                <a:gd name="T35" fmla="*/ 0 h 46"/>
                <a:gd name="T36" fmla="*/ 0 w 56"/>
                <a:gd name="T37" fmla="*/ 0 h 46"/>
                <a:gd name="T38" fmla="*/ 0 w 56"/>
                <a:gd name="T39" fmla="*/ 0 h 46"/>
                <a:gd name="T40" fmla="*/ 0 w 56"/>
                <a:gd name="T41" fmla="*/ 0 h 46"/>
                <a:gd name="T42" fmla="*/ 0 w 56"/>
                <a:gd name="T43" fmla="*/ 0 h 46"/>
                <a:gd name="T44" fmla="*/ 0 w 56"/>
                <a:gd name="T45" fmla="*/ 0 h 46"/>
                <a:gd name="T46" fmla="*/ 0 w 56"/>
                <a:gd name="T47" fmla="*/ 0 h 46"/>
                <a:gd name="T48" fmla="*/ 0 w 56"/>
                <a:gd name="T49" fmla="*/ 0 h 46"/>
                <a:gd name="T50" fmla="*/ 0 w 56"/>
                <a:gd name="T51" fmla="*/ 0 h 46"/>
                <a:gd name="T52" fmla="*/ 0 w 56"/>
                <a:gd name="T53" fmla="*/ 0 h 46"/>
                <a:gd name="T54" fmla="*/ 0 w 56"/>
                <a:gd name="T55" fmla="*/ 0 h 46"/>
                <a:gd name="T56" fmla="*/ 0 w 56"/>
                <a:gd name="T57" fmla="*/ 0 h 46"/>
                <a:gd name="T58" fmla="*/ 0 w 56"/>
                <a:gd name="T59" fmla="*/ 0 h 46"/>
                <a:gd name="T60" fmla="*/ 0 w 56"/>
                <a:gd name="T61" fmla="*/ 0 h 46"/>
                <a:gd name="T62" fmla="*/ 0 w 56"/>
                <a:gd name="T63" fmla="*/ 0 h 46"/>
                <a:gd name="T64" fmla="*/ 0 w 56"/>
                <a:gd name="T65" fmla="*/ 0 h 46"/>
                <a:gd name="T66" fmla="*/ 0 w 56"/>
                <a:gd name="T67" fmla="*/ 0 h 46"/>
                <a:gd name="T68" fmla="*/ 0 w 56"/>
                <a:gd name="T69" fmla="*/ 0 h 46"/>
                <a:gd name="T70" fmla="*/ 0 w 56"/>
                <a:gd name="T71" fmla="*/ 0 h 46"/>
                <a:gd name="T72" fmla="*/ 0 w 56"/>
                <a:gd name="T73" fmla="*/ 0 h 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6"/>
                <a:gd name="T113" fmla="*/ 56 w 56"/>
                <a:gd name="T114" fmla="*/ 46 h 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6">
                  <a:moveTo>
                    <a:pt x="28" y="0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2"/>
                  </a:lnTo>
                  <a:lnTo>
                    <a:pt x="40" y="46"/>
                  </a:lnTo>
                  <a:lnTo>
                    <a:pt x="36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49" name="Freeform 670"/>
            <p:cNvSpPr>
              <a:spLocks/>
            </p:cNvSpPr>
            <p:nvPr/>
          </p:nvSpPr>
          <p:spPr bwMode="auto">
            <a:xfrm>
              <a:off x="3064" y="2650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20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0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0" name="Freeform 671"/>
            <p:cNvSpPr>
              <a:spLocks/>
            </p:cNvSpPr>
            <p:nvPr/>
          </p:nvSpPr>
          <p:spPr bwMode="auto">
            <a:xfrm>
              <a:off x="4455" y="1139"/>
              <a:ext cx="16" cy="1071"/>
            </a:xfrm>
            <a:custGeom>
              <a:avLst/>
              <a:gdLst>
                <a:gd name="T0" fmla="*/ 1 w 32"/>
                <a:gd name="T1" fmla="*/ 4 h 2142"/>
                <a:gd name="T2" fmla="*/ 1 w 32"/>
                <a:gd name="T3" fmla="*/ 4 h 2142"/>
                <a:gd name="T4" fmla="*/ 1 w 32"/>
                <a:gd name="T5" fmla="*/ 0 h 2142"/>
                <a:gd name="T6" fmla="*/ 1 w 32"/>
                <a:gd name="T7" fmla="*/ 0 h 2142"/>
                <a:gd name="T8" fmla="*/ 0 w 32"/>
                <a:gd name="T9" fmla="*/ 4 h 2142"/>
                <a:gd name="T10" fmla="*/ 1 w 32"/>
                <a:gd name="T11" fmla="*/ 4 h 2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142"/>
                <a:gd name="T20" fmla="*/ 32 w 32"/>
                <a:gd name="T21" fmla="*/ 2142 h 2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142">
                  <a:moveTo>
                    <a:pt x="12" y="2142"/>
                  </a:moveTo>
                  <a:lnTo>
                    <a:pt x="20" y="2142"/>
                  </a:lnTo>
                  <a:lnTo>
                    <a:pt x="32" y="0"/>
                  </a:lnTo>
                  <a:lnTo>
                    <a:pt x="12" y="0"/>
                  </a:lnTo>
                  <a:lnTo>
                    <a:pt x="0" y="2142"/>
                  </a:lnTo>
                  <a:lnTo>
                    <a:pt x="12" y="2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1" name="Freeform 672"/>
            <p:cNvSpPr>
              <a:spLocks/>
            </p:cNvSpPr>
            <p:nvPr/>
          </p:nvSpPr>
          <p:spPr bwMode="auto">
            <a:xfrm>
              <a:off x="3987" y="1861"/>
              <a:ext cx="153" cy="457"/>
            </a:xfrm>
            <a:custGeom>
              <a:avLst/>
              <a:gdLst>
                <a:gd name="T0" fmla="*/ 1 w 305"/>
                <a:gd name="T1" fmla="*/ 2 h 914"/>
                <a:gd name="T2" fmla="*/ 0 w 305"/>
                <a:gd name="T3" fmla="*/ 0 h 914"/>
                <a:gd name="T4" fmla="*/ 1 w 305"/>
                <a:gd name="T5" fmla="*/ 2 h 914"/>
                <a:gd name="T6" fmla="*/ 1 w 305"/>
                <a:gd name="T7" fmla="*/ 2 h 9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5"/>
                <a:gd name="T13" fmla="*/ 0 h 914"/>
                <a:gd name="T14" fmla="*/ 305 w 305"/>
                <a:gd name="T15" fmla="*/ 914 h 9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5" h="914">
                  <a:moveTo>
                    <a:pt x="305" y="845"/>
                  </a:moveTo>
                  <a:lnTo>
                    <a:pt x="0" y="0"/>
                  </a:lnTo>
                  <a:lnTo>
                    <a:pt x="283" y="914"/>
                  </a:lnTo>
                  <a:lnTo>
                    <a:pt x="305" y="845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2" name="Freeform 673"/>
            <p:cNvSpPr>
              <a:spLocks/>
            </p:cNvSpPr>
            <p:nvPr/>
          </p:nvSpPr>
          <p:spPr bwMode="auto">
            <a:xfrm>
              <a:off x="3894" y="1833"/>
              <a:ext cx="65" cy="427"/>
            </a:xfrm>
            <a:custGeom>
              <a:avLst/>
              <a:gdLst>
                <a:gd name="T0" fmla="*/ 1 w 130"/>
                <a:gd name="T1" fmla="*/ 1 h 855"/>
                <a:gd name="T2" fmla="*/ 0 w 130"/>
                <a:gd name="T3" fmla="*/ 0 h 855"/>
                <a:gd name="T4" fmla="*/ 1 w 130"/>
                <a:gd name="T5" fmla="*/ 1 h 855"/>
                <a:gd name="T6" fmla="*/ 1 w 130"/>
                <a:gd name="T7" fmla="*/ 1 h 8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0"/>
                <a:gd name="T13" fmla="*/ 0 h 855"/>
                <a:gd name="T14" fmla="*/ 130 w 130"/>
                <a:gd name="T15" fmla="*/ 855 h 8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0" h="855">
                  <a:moveTo>
                    <a:pt x="130" y="815"/>
                  </a:moveTo>
                  <a:lnTo>
                    <a:pt x="0" y="0"/>
                  </a:lnTo>
                  <a:lnTo>
                    <a:pt x="84" y="855"/>
                  </a:lnTo>
                  <a:lnTo>
                    <a:pt x="130" y="815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3" name="Freeform 674"/>
            <p:cNvSpPr>
              <a:spLocks/>
            </p:cNvSpPr>
            <p:nvPr/>
          </p:nvSpPr>
          <p:spPr bwMode="auto">
            <a:xfrm>
              <a:off x="3696" y="1759"/>
              <a:ext cx="101" cy="402"/>
            </a:xfrm>
            <a:custGeom>
              <a:avLst/>
              <a:gdLst>
                <a:gd name="T0" fmla="*/ 1 w 202"/>
                <a:gd name="T1" fmla="*/ 2 h 802"/>
                <a:gd name="T2" fmla="*/ 1 w 202"/>
                <a:gd name="T3" fmla="*/ 0 h 802"/>
                <a:gd name="T4" fmla="*/ 0 w 202"/>
                <a:gd name="T5" fmla="*/ 2 h 802"/>
                <a:gd name="T6" fmla="*/ 1 w 202"/>
                <a:gd name="T7" fmla="*/ 2 h 8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2"/>
                <a:gd name="T13" fmla="*/ 0 h 802"/>
                <a:gd name="T14" fmla="*/ 202 w 202"/>
                <a:gd name="T15" fmla="*/ 802 h 8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2" h="802">
                  <a:moveTo>
                    <a:pt x="60" y="796"/>
                  </a:moveTo>
                  <a:lnTo>
                    <a:pt x="202" y="0"/>
                  </a:lnTo>
                  <a:lnTo>
                    <a:pt x="0" y="802"/>
                  </a:lnTo>
                  <a:lnTo>
                    <a:pt x="60" y="796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4" name="Freeform 675"/>
            <p:cNvSpPr>
              <a:spLocks/>
            </p:cNvSpPr>
            <p:nvPr/>
          </p:nvSpPr>
          <p:spPr bwMode="auto">
            <a:xfrm>
              <a:off x="3547" y="1645"/>
              <a:ext cx="160" cy="238"/>
            </a:xfrm>
            <a:custGeom>
              <a:avLst/>
              <a:gdLst>
                <a:gd name="T0" fmla="*/ 1 w 319"/>
                <a:gd name="T1" fmla="*/ 1 h 475"/>
                <a:gd name="T2" fmla="*/ 1 w 319"/>
                <a:gd name="T3" fmla="*/ 0 h 475"/>
                <a:gd name="T4" fmla="*/ 0 w 319"/>
                <a:gd name="T5" fmla="*/ 1 h 475"/>
                <a:gd name="T6" fmla="*/ 1 w 319"/>
                <a:gd name="T7" fmla="*/ 1 h 4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9"/>
                <a:gd name="T13" fmla="*/ 0 h 475"/>
                <a:gd name="T14" fmla="*/ 319 w 319"/>
                <a:gd name="T15" fmla="*/ 475 h 4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9" h="475">
                  <a:moveTo>
                    <a:pt x="67" y="475"/>
                  </a:moveTo>
                  <a:lnTo>
                    <a:pt x="319" y="0"/>
                  </a:lnTo>
                  <a:lnTo>
                    <a:pt x="0" y="445"/>
                  </a:lnTo>
                  <a:lnTo>
                    <a:pt x="67" y="475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5" name="Freeform 676"/>
            <p:cNvSpPr>
              <a:spLocks/>
            </p:cNvSpPr>
            <p:nvPr/>
          </p:nvSpPr>
          <p:spPr bwMode="auto">
            <a:xfrm>
              <a:off x="4092" y="1806"/>
              <a:ext cx="257" cy="398"/>
            </a:xfrm>
            <a:custGeom>
              <a:avLst/>
              <a:gdLst>
                <a:gd name="T0" fmla="*/ 1 w 514"/>
                <a:gd name="T1" fmla="*/ 1 h 797"/>
                <a:gd name="T2" fmla="*/ 0 w 514"/>
                <a:gd name="T3" fmla="*/ 0 h 797"/>
                <a:gd name="T4" fmla="*/ 1 w 514"/>
                <a:gd name="T5" fmla="*/ 1 h 797"/>
                <a:gd name="T6" fmla="*/ 1 w 514"/>
                <a:gd name="T7" fmla="*/ 1 h 7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4"/>
                <a:gd name="T13" fmla="*/ 0 h 797"/>
                <a:gd name="T14" fmla="*/ 514 w 514"/>
                <a:gd name="T15" fmla="*/ 797 h 7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4" h="797">
                  <a:moveTo>
                    <a:pt x="446" y="771"/>
                  </a:moveTo>
                  <a:lnTo>
                    <a:pt x="0" y="0"/>
                  </a:lnTo>
                  <a:lnTo>
                    <a:pt x="514" y="797"/>
                  </a:lnTo>
                  <a:lnTo>
                    <a:pt x="446" y="771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6" name="Freeform 677"/>
            <p:cNvSpPr>
              <a:spLocks/>
            </p:cNvSpPr>
            <p:nvPr/>
          </p:nvSpPr>
          <p:spPr bwMode="auto">
            <a:xfrm>
              <a:off x="4129" y="1713"/>
              <a:ext cx="295" cy="304"/>
            </a:xfrm>
            <a:custGeom>
              <a:avLst/>
              <a:gdLst>
                <a:gd name="T0" fmla="*/ 1 w 590"/>
                <a:gd name="T1" fmla="*/ 2 h 607"/>
                <a:gd name="T2" fmla="*/ 0 w 590"/>
                <a:gd name="T3" fmla="*/ 0 h 607"/>
                <a:gd name="T4" fmla="*/ 1 w 590"/>
                <a:gd name="T5" fmla="*/ 2 h 607"/>
                <a:gd name="T6" fmla="*/ 1 w 590"/>
                <a:gd name="T7" fmla="*/ 2 h 6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0"/>
                <a:gd name="T13" fmla="*/ 0 h 607"/>
                <a:gd name="T14" fmla="*/ 590 w 590"/>
                <a:gd name="T15" fmla="*/ 607 h 6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0" h="607">
                  <a:moveTo>
                    <a:pt x="534" y="607"/>
                  </a:moveTo>
                  <a:lnTo>
                    <a:pt x="0" y="0"/>
                  </a:lnTo>
                  <a:lnTo>
                    <a:pt x="590" y="595"/>
                  </a:lnTo>
                  <a:lnTo>
                    <a:pt x="534" y="60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7" name="Freeform 678"/>
            <p:cNvSpPr>
              <a:spLocks/>
            </p:cNvSpPr>
            <p:nvPr/>
          </p:nvSpPr>
          <p:spPr bwMode="auto">
            <a:xfrm>
              <a:off x="4133" y="1587"/>
              <a:ext cx="299" cy="184"/>
            </a:xfrm>
            <a:custGeom>
              <a:avLst/>
              <a:gdLst>
                <a:gd name="T0" fmla="*/ 1 w 598"/>
                <a:gd name="T1" fmla="*/ 0 h 370"/>
                <a:gd name="T2" fmla="*/ 0 w 598"/>
                <a:gd name="T3" fmla="*/ 0 h 370"/>
                <a:gd name="T4" fmla="*/ 1 w 598"/>
                <a:gd name="T5" fmla="*/ 0 h 370"/>
                <a:gd name="T6" fmla="*/ 1 w 598"/>
                <a:gd name="T7" fmla="*/ 0 h 3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8"/>
                <a:gd name="T13" fmla="*/ 0 h 370"/>
                <a:gd name="T14" fmla="*/ 598 w 598"/>
                <a:gd name="T15" fmla="*/ 370 h 3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8" h="370">
                  <a:moveTo>
                    <a:pt x="558" y="370"/>
                  </a:moveTo>
                  <a:lnTo>
                    <a:pt x="0" y="0"/>
                  </a:lnTo>
                  <a:lnTo>
                    <a:pt x="598" y="324"/>
                  </a:lnTo>
                  <a:lnTo>
                    <a:pt x="558" y="37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8" name="Freeform 679"/>
            <p:cNvSpPr>
              <a:spLocks/>
            </p:cNvSpPr>
            <p:nvPr/>
          </p:nvSpPr>
          <p:spPr bwMode="auto">
            <a:xfrm>
              <a:off x="4102" y="1442"/>
              <a:ext cx="267" cy="45"/>
            </a:xfrm>
            <a:custGeom>
              <a:avLst/>
              <a:gdLst>
                <a:gd name="T0" fmla="*/ 1 w 534"/>
                <a:gd name="T1" fmla="*/ 1 h 90"/>
                <a:gd name="T2" fmla="*/ 0 w 534"/>
                <a:gd name="T3" fmla="*/ 0 h 90"/>
                <a:gd name="T4" fmla="*/ 1 w 534"/>
                <a:gd name="T5" fmla="*/ 1 h 90"/>
                <a:gd name="T6" fmla="*/ 1 w 534"/>
                <a:gd name="T7" fmla="*/ 1 h 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34"/>
                <a:gd name="T13" fmla="*/ 0 h 90"/>
                <a:gd name="T14" fmla="*/ 534 w 534"/>
                <a:gd name="T15" fmla="*/ 90 h 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34" h="90">
                  <a:moveTo>
                    <a:pt x="516" y="90"/>
                  </a:moveTo>
                  <a:lnTo>
                    <a:pt x="0" y="0"/>
                  </a:lnTo>
                  <a:lnTo>
                    <a:pt x="534" y="14"/>
                  </a:lnTo>
                  <a:lnTo>
                    <a:pt x="516" y="9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59" name="Freeform 680"/>
            <p:cNvSpPr>
              <a:spLocks/>
            </p:cNvSpPr>
            <p:nvPr/>
          </p:nvSpPr>
          <p:spPr bwMode="auto">
            <a:xfrm>
              <a:off x="4069" y="1500"/>
              <a:ext cx="229" cy="94"/>
            </a:xfrm>
            <a:custGeom>
              <a:avLst/>
              <a:gdLst>
                <a:gd name="T0" fmla="*/ 1 w 458"/>
                <a:gd name="T1" fmla="*/ 1 h 187"/>
                <a:gd name="T2" fmla="*/ 0 w 458"/>
                <a:gd name="T3" fmla="*/ 0 h 187"/>
                <a:gd name="T4" fmla="*/ 1 w 458"/>
                <a:gd name="T5" fmla="*/ 1 h 187"/>
                <a:gd name="T6" fmla="*/ 1 w 458"/>
                <a:gd name="T7" fmla="*/ 1 h 1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87"/>
                <a:gd name="T14" fmla="*/ 458 w 458"/>
                <a:gd name="T15" fmla="*/ 187 h 1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87">
                  <a:moveTo>
                    <a:pt x="436" y="187"/>
                  </a:moveTo>
                  <a:lnTo>
                    <a:pt x="0" y="0"/>
                  </a:lnTo>
                  <a:lnTo>
                    <a:pt x="458" y="137"/>
                  </a:lnTo>
                  <a:lnTo>
                    <a:pt x="436" y="18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0" name="Freeform 681"/>
            <p:cNvSpPr>
              <a:spLocks/>
            </p:cNvSpPr>
            <p:nvPr/>
          </p:nvSpPr>
          <p:spPr bwMode="auto">
            <a:xfrm>
              <a:off x="4080" y="1610"/>
              <a:ext cx="241" cy="200"/>
            </a:xfrm>
            <a:custGeom>
              <a:avLst/>
              <a:gdLst>
                <a:gd name="T0" fmla="*/ 1 w 482"/>
                <a:gd name="T1" fmla="*/ 0 h 401"/>
                <a:gd name="T2" fmla="*/ 0 w 482"/>
                <a:gd name="T3" fmla="*/ 0 h 401"/>
                <a:gd name="T4" fmla="*/ 1 w 482"/>
                <a:gd name="T5" fmla="*/ 0 h 401"/>
                <a:gd name="T6" fmla="*/ 1 w 482"/>
                <a:gd name="T7" fmla="*/ 0 h 4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2"/>
                <a:gd name="T13" fmla="*/ 0 h 401"/>
                <a:gd name="T14" fmla="*/ 482 w 482"/>
                <a:gd name="T15" fmla="*/ 401 h 4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2" h="401">
                  <a:moveTo>
                    <a:pt x="444" y="401"/>
                  </a:moveTo>
                  <a:lnTo>
                    <a:pt x="0" y="0"/>
                  </a:lnTo>
                  <a:lnTo>
                    <a:pt x="482" y="375"/>
                  </a:lnTo>
                  <a:lnTo>
                    <a:pt x="444" y="401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1" name="Freeform 682"/>
            <p:cNvSpPr>
              <a:spLocks/>
            </p:cNvSpPr>
            <p:nvPr/>
          </p:nvSpPr>
          <p:spPr bwMode="auto">
            <a:xfrm>
              <a:off x="3993" y="1627"/>
              <a:ext cx="295" cy="354"/>
            </a:xfrm>
            <a:custGeom>
              <a:avLst/>
              <a:gdLst>
                <a:gd name="T0" fmla="*/ 2 w 589"/>
                <a:gd name="T1" fmla="*/ 1 h 709"/>
                <a:gd name="T2" fmla="*/ 0 w 589"/>
                <a:gd name="T3" fmla="*/ 0 h 709"/>
                <a:gd name="T4" fmla="*/ 2 w 589"/>
                <a:gd name="T5" fmla="*/ 1 h 709"/>
                <a:gd name="T6" fmla="*/ 2 w 589"/>
                <a:gd name="T7" fmla="*/ 1 h 7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9"/>
                <a:gd name="T13" fmla="*/ 0 h 709"/>
                <a:gd name="T14" fmla="*/ 589 w 589"/>
                <a:gd name="T15" fmla="*/ 709 h 7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9" h="709">
                  <a:moveTo>
                    <a:pt x="537" y="705"/>
                  </a:moveTo>
                  <a:lnTo>
                    <a:pt x="0" y="0"/>
                  </a:lnTo>
                  <a:lnTo>
                    <a:pt x="589" y="709"/>
                  </a:lnTo>
                  <a:lnTo>
                    <a:pt x="537" y="705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2" name="Freeform 683"/>
            <p:cNvSpPr>
              <a:spLocks/>
            </p:cNvSpPr>
            <p:nvPr/>
          </p:nvSpPr>
          <p:spPr bwMode="auto">
            <a:xfrm>
              <a:off x="3982" y="1695"/>
              <a:ext cx="221" cy="405"/>
            </a:xfrm>
            <a:custGeom>
              <a:avLst/>
              <a:gdLst>
                <a:gd name="T0" fmla="*/ 1 w 441"/>
                <a:gd name="T1" fmla="*/ 2 h 808"/>
                <a:gd name="T2" fmla="*/ 0 w 441"/>
                <a:gd name="T3" fmla="*/ 0 h 808"/>
                <a:gd name="T4" fmla="*/ 1 w 441"/>
                <a:gd name="T5" fmla="*/ 2 h 808"/>
                <a:gd name="T6" fmla="*/ 1 w 441"/>
                <a:gd name="T7" fmla="*/ 2 h 80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808"/>
                <a:gd name="T14" fmla="*/ 441 w 441"/>
                <a:gd name="T15" fmla="*/ 808 h 80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808">
                  <a:moveTo>
                    <a:pt x="385" y="778"/>
                  </a:moveTo>
                  <a:lnTo>
                    <a:pt x="0" y="0"/>
                  </a:lnTo>
                  <a:lnTo>
                    <a:pt x="441" y="808"/>
                  </a:lnTo>
                  <a:lnTo>
                    <a:pt x="385" y="77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3" name="Freeform 684"/>
            <p:cNvSpPr>
              <a:spLocks/>
            </p:cNvSpPr>
            <p:nvPr/>
          </p:nvSpPr>
          <p:spPr bwMode="auto">
            <a:xfrm>
              <a:off x="3921" y="1733"/>
              <a:ext cx="94" cy="396"/>
            </a:xfrm>
            <a:custGeom>
              <a:avLst/>
              <a:gdLst>
                <a:gd name="T0" fmla="*/ 1 w 188"/>
                <a:gd name="T1" fmla="*/ 2 h 790"/>
                <a:gd name="T2" fmla="*/ 0 w 188"/>
                <a:gd name="T3" fmla="*/ 0 h 790"/>
                <a:gd name="T4" fmla="*/ 1 w 188"/>
                <a:gd name="T5" fmla="*/ 2 h 790"/>
                <a:gd name="T6" fmla="*/ 1 w 188"/>
                <a:gd name="T7" fmla="*/ 2 h 7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8"/>
                <a:gd name="T13" fmla="*/ 0 h 790"/>
                <a:gd name="T14" fmla="*/ 188 w 188"/>
                <a:gd name="T15" fmla="*/ 790 h 7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8" h="790">
                  <a:moveTo>
                    <a:pt x="188" y="746"/>
                  </a:moveTo>
                  <a:lnTo>
                    <a:pt x="0" y="0"/>
                  </a:lnTo>
                  <a:lnTo>
                    <a:pt x="158" y="790"/>
                  </a:lnTo>
                  <a:lnTo>
                    <a:pt x="188" y="746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4" name="Freeform 685"/>
            <p:cNvSpPr>
              <a:spLocks/>
            </p:cNvSpPr>
            <p:nvPr/>
          </p:nvSpPr>
          <p:spPr bwMode="auto">
            <a:xfrm>
              <a:off x="3825" y="1727"/>
              <a:ext cx="23" cy="415"/>
            </a:xfrm>
            <a:custGeom>
              <a:avLst/>
              <a:gdLst>
                <a:gd name="T0" fmla="*/ 1 w 46"/>
                <a:gd name="T1" fmla="*/ 2 h 828"/>
                <a:gd name="T2" fmla="*/ 1 w 46"/>
                <a:gd name="T3" fmla="*/ 0 h 828"/>
                <a:gd name="T4" fmla="*/ 0 w 46"/>
                <a:gd name="T5" fmla="*/ 2 h 828"/>
                <a:gd name="T6" fmla="*/ 1 w 46"/>
                <a:gd name="T7" fmla="*/ 2 h 8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828"/>
                <a:gd name="T14" fmla="*/ 46 w 46"/>
                <a:gd name="T15" fmla="*/ 828 h 8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828">
                  <a:moveTo>
                    <a:pt x="40" y="810"/>
                  </a:moveTo>
                  <a:lnTo>
                    <a:pt x="46" y="0"/>
                  </a:lnTo>
                  <a:lnTo>
                    <a:pt x="0" y="828"/>
                  </a:lnTo>
                  <a:lnTo>
                    <a:pt x="40" y="81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5" name="Freeform 686"/>
            <p:cNvSpPr>
              <a:spLocks/>
            </p:cNvSpPr>
            <p:nvPr/>
          </p:nvSpPr>
          <p:spPr bwMode="auto">
            <a:xfrm>
              <a:off x="3597" y="1649"/>
              <a:ext cx="175" cy="460"/>
            </a:xfrm>
            <a:custGeom>
              <a:avLst/>
              <a:gdLst>
                <a:gd name="T0" fmla="*/ 1 w 350"/>
                <a:gd name="T1" fmla="*/ 2 h 918"/>
                <a:gd name="T2" fmla="*/ 1 w 350"/>
                <a:gd name="T3" fmla="*/ 0 h 918"/>
                <a:gd name="T4" fmla="*/ 0 w 350"/>
                <a:gd name="T5" fmla="*/ 2 h 918"/>
                <a:gd name="T6" fmla="*/ 1 w 350"/>
                <a:gd name="T7" fmla="*/ 2 h 9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0"/>
                <a:gd name="T13" fmla="*/ 0 h 918"/>
                <a:gd name="T14" fmla="*/ 350 w 350"/>
                <a:gd name="T15" fmla="*/ 918 h 9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0" h="918">
                  <a:moveTo>
                    <a:pt x="52" y="918"/>
                  </a:moveTo>
                  <a:lnTo>
                    <a:pt x="350" y="0"/>
                  </a:lnTo>
                  <a:lnTo>
                    <a:pt x="0" y="906"/>
                  </a:lnTo>
                  <a:lnTo>
                    <a:pt x="52" y="91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6" name="Freeform 687"/>
            <p:cNvSpPr>
              <a:spLocks/>
            </p:cNvSpPr>
            <p:nvPr/>
          </p:nvSpPr>
          <p:spPr bwMode="auto">
            <a:xfrm>
              <a:off x="3545" y="1549"/>
              <a:ext cx="161" cy="140"/>
            </a:xfrm>
            <a:custGeom>
              <a:avLst/>
              <a:gdLst>
                <a:gd name="T0" fmla="*/ 1 w 321"/>
                <a:gd name="T1" fmla="*/ 0 h 282"/>
                <a:gd name="T2" fmla="*/ 1 w 321"/>
                <a:gd name="T3" fmla="*/ 0 h 282"/>
                <a:gd name="T4" fmla="*/ 0 w 321"/>
                <a:gd name="T5" fmla="*/ 0 h 282"/>
                <a:gd name="T6" fmla="*/ 1 w 321"/>
                <a:gd name="T7" fmla="*/ 0 h 2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1"/>
                <a:gd name="T13" fmla="*/ 0 h 282"/>
                <a:gd name="T14" fmla="*/ 321 w 321"/>
                <a:gd name="T15" fmla="*/ 282 h 2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1" h="282">
                  <a:moveTo>
                    <a:pt x="55" y="282"/>
                  </a:moveTo>
                  <a:lnTo>
                    <a:pt x="321" y="0"/>
                  </a:lnTo>
                  <a:lnTo>
                    <a:pt x="0" y="240"/>
                  </a:lnTo>
                  <a:lnTo>
                    <a:pt x="55" y="28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7" name="Freeform 688"/>
            <p:cNvSpPr>
              <a:spLocks/>
            </p:cNvSpPr>
            <p:nvPr/>
          </p:nvSpPr>
          <p:spPr bwMode="auto">
            <a:xfrm>
              <a:off x="4007" y="2415"/>
              <a:ext cx="72" cy="286"/>
            </a:xfrm>
            <a:custGeom>
              <a:avLst/>
              <a:gdLst>
                <a:gd name="T0" fmla="*/ 1 w 143"/>
                <a:gd name="T1" fmla="*/ 1 h 573"/>
                <a:gd name="T2" fmla="*/ 0 w 143"/>
                <a:gd name="T3" fmla="*/ 0 h 573"/>
                <a:gd name="T4" fmla="*/ 1 w 143"/>
                <a:gd name="T5" fmla="*/ 1 h 573"/>
                <a:gd name="T6" fmla="*/ 1 w 143"/>
                <a:gd name="T7" fmla="*/ 1 h 5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3"/>
                <a:gd name="T13" fmla="*/ 0 h 573"/>
                <a:gd name="T14" fmla="*/ 143 w 143"/>
                <a:gd name="T15" fmla="*/ 573 h 5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3" h="573">
                  <a:moveTo>
                    <a:pt x="143" y="529"/>
                  </a:moveTo>
                  <a:lnTo>
                    <a:pt x="0" y="0"/>
                  </a:lnTo>
                  <a:lnTo>
                    <a:pt x="133" y="573"/>
                  </a:lnTo>
                  <a:lnTo>
                    <a:pt x="143" y="529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8" name="Freeform 689"/>
            <p:cNvSpPr>
              <a:spLocks/>
            </p:cNvSpPr>
            <p:nvPr/>
          </p:nvSpPr>
          <p:spPr bwMode="auto">
            <a:xfrm>
              <a:off x="3963" y="2398"/>
              <a:ext cx="31" cy="268"/>
            </a:xfrm>
            <a:custGeom>
              <a:avLst/>
              <a:gdLst>
                <a:gd name="T0" fmla="*/ 1 w 62"/>
                <a:gd name="T1" fmla="*/ 1 h 535"/>
                <a:gd name="T2" fmla="*/ 0 w 62"/>
                <a:gd name="T3" fmla="*/ 0 h 535"/>
                <a:gd name="T4" fmla="*/ 1 w 62"/>
                <a:gd name="T5" fmla="*/ 2 h 535"/>
                <a:gd name="T6" fmla="*/ 1 w 62"/>
                <a:gd name="T7" fmla="*/ 1 h 5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"/>
                <a:gd name="T13" fmla="*/ 0 h 535"/>
                <a:gd name="T14" fmla="*/ 62 w 62"/>
                <a:gd name="T15" fmla="*/ 535 h 5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" h="535">
                  <a:moveTo>
                    <a:pt x="62" y="509"/>
                  </a:moveTo>
                  <a:lnTo>
                    <a:pt x="0" y="0"/>
                  </a:lnTo>
                  <a:lnTo>
                    <a:pt x="40" y="535"/>
                  </a:lnTo>
                  <a:lnTo>
                    <a:pt x="62" y="509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69" name="Freeform 690"/>
            <p:cNvSpPr>
              <a:spLocks/>
            </p:cNvSpPr>
            <p:nvPr/>
          </p:nvSpPr>
          <p:spPr bwMode="auto">
            <a:xfrm>
              <a:off x="3870" y="2352"/>
              <a:ext cx="48" cy="251"/>
            </a:xfrm>
            <a:custGeom>
              <a:avLst/>
              <a:gdLst>
                <a:gd name="T0" fmla="*/ 1 w 96"/>
                <a:gd name="T1" fmla="*/ 1 h 501"/>
                <a:gd name="T2" fmla="*/ 1 w 96"/>
                <a:gd name="T3" fmla="*/ 0 h 501"/>
                <a:gd name="T4" fmla="*/ 0 w 96"/>
                <a:gd name="T5" fmla="*/ 1 h 501"/>
                <a:gd name="T6" fmla="*/ 1 w 96"/>
                <a:gd name="T7" fmla="*/ 1 h 5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01"/>
                <a:gd name="T14" fmla="*/ 96 w 96"/>
                <a:gd name="T15" fmla="*/ 501 h 5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01">
                  <a:moveTo>
                    <a:pt x="28" y="497"/>
                  </a:moveTo>
                  <a:lnTo>
                    <a:pt x="96" y="0"/>
                  </a:lnTo>
                  <a:lnTo>
                    <a:pt x="0" y="501"/>
                  </a:lnTo>
                  <a:lnTo>
                    <a:pt x="28" y="49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0" name="Freeform 691"/>
            <p:cNvSpPr>
              <a:spLocks/>
            </p:cNvSpPr>
            <p:nvPr/>
          </p:nvSpPr>
          <p:spPr bwMode="auto">
            <a:xfrm>
              <a:off x="3801" y="2280"/>
              <a:ext cx="74" cy="149"/>
            </a:xfrm>
            <a:custGeom>
              <a:avLst/>
              <a:gdLst>
                <a:gd name="T0" fmla="*/ 0 w 150"/>
                <a:gd name="T1" fmla="*/ 1 h 297"/>
                <a:gd name="T2" fmla="*/ 0 w 150"/>
                <a:gd name="T3" fmla="*/ 0 h 297"/>
                <a:gd name="T4" fmla="*/ 0 w 150"/>
                <a:gd name="T5" fmla="*/ 1 h 297"/>
                <a:gd name="T6" fmla="*/ 0 w 150"/>
                <a:gd name="T7" fmla="*/ 1 h 2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"/>
                <a:gd name="T13" fmla="*/ 0 h 297"/>
                <a:gd name="T14" fmla="*/ 150 w 150"/>
                <a:gd name="T15" fmla="*/ 297 h 2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" h="297">
                  <a:moveTo>
                    <a:pt x="32" y="297"/>
                  </a:moveTo>
                  <a:lnTo>
                    <a:pt x="150" y="0"/>
                  </a:lnTo>
                  <a:lnTo>
                    <a:pt x="0" y="277"/>
                  </a:lnTo>
                  <a:lnTo>
                    <a:pt x="32" y="29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1" name="Freeform 692"/>
            <p:cNvSpPr>
              <a:spLocks/>
            </p:cNvSpPr>
            <p:nvPr/>
          </p:nvSpPr>
          <p:spPr bwMode="auto">
            <a:xfrm>
              <a:off x="4056" y="2381"/>
              <a:ext cx="121" cy="250"/>
            </a:xfrm>
            <a:custGeom>
              <a:avLst/>
              <a:gdLst>
                <a:gd name="T0" fmla="*/ 1 w 241"/>
                <a:gd name="T1" fmla="*/ 1 h 499"/>
                <a:gd name="T2" fmla="*/ 0 w 241"/>
                <a:gd name="T3" fmla="*/ 0 h 499"/>
                <a:gd name="T4" fmla="*/ 1 w 241"/>
                <a:gd name="T5" fmla="*/ 1 h 499"/>
                <a:gd name="T6" fmla="*/ 1 w 241"/>
                <a:gd name="T7" fmla="*/ 1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1"/>
                <a:gd name="T13" fmla="*/ 0 h 499"/>
                <a:gd name="T14" fmla="*/ 241 w 241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1" h="499">
                  <a:moveTo>
                    <a:pt x="209" y="483"/>
                  </a:moveTo>
                  <a:lnTo>
                    <a:pt x="0" y="0"/>
                  </a:lnTo>
                  <a:lnTo>
                    <a:pt x="241" y="499"/>
                  </a:lnTo>
                  <a:lnTo>
                    <a:pt x="209" y="483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2" name="Freeform 693"/>
            <p:cNvSpPr>
              <a:spLocks/>
            </p:cNvSpPr>
            <p:nvPr/>
          </p:nvSpPr>
          <p:spPr bwMode="auto">
            <a:xfrm>
              <a:off x="4045" y="2189"/>
              <a:ext cx="108" cy="59"/>
            </a:xfrm>
            <a:custGeom>
              <a:avLst/>
              <a:gdLst>
                <a:gd name="T0" fmla="*/ 1 w 215"/>
                <a:gd name="T1" fmla="*/ 1 h 118"/>
                <a:gd name="T2" fmla="*/ 0 w 215"/>
                <a:gd name="T3" fmla="*/ 0 h 118"/>
                <a:gd name="T4" fmla="*/ 1 w 215"/>
                <a:gd name="T5" fmla="*/ 1 h 118"/>
                <a:gd name="T6" fmla="*/ 1 w 215"/>
                <a:gd name="T7" fmla="*/ 1 h 1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18"/>
                <a:gd name="T14" fmla="*/ 215 w 215"/>
                <a:gd name="T15" fmla="*/ 118 h 1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18">
                  <a:moveTo>
                    <a:pt x="205" y="118"/>
                  </a:moveTo>
                  <a:lnTo>
                    <a:pt x="0" y="0"/>
                  </a:lnTo>
                  <a:lnTo>
                    <a:pt x="215" y="86"/>
                  </a:lnTo>
                  <a:lnTo>
                    <a:pt x="205" y="11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3" name="Freeform 694"/>
            <p:cNvSpPr>
              <a:spLocks/>
            </p:cNvSpPr>
            <p:nvPr/>
          </p:nvSpPr>
          <p:spPr bwMode="auto">
            <a:xfrm>
              <a:off x="4051" y="2258"/>
              <a:ext cx="113" cy="126"/>
            </a:xfrm>
            <a:custGeom>
              <a:avLst/>
              <a:gdLst>
                <a:gd name="T0" fmla="*/ 1 w 225"/>
                <a:gd name="T1" fmla="*/ 1 h 251"/>
                <a:gd name="T2" fmla="*/ 0 w 225"/>
                <a:gd name="T3" fmla="*/ 0 h 251"/>
                <a:gd name="T4" fmla="*/ 1 w 225"/>
                <a:gd name="T5" fmla="*/ 1 h 251"/>
                <a:gd name="T6" fmla="*/ 1 w 225"/>
                <a:gd name="T7" fmla="*/ 1 h 2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5"/>
                <a:gd name="T13" fmla="*/ 0 h 251"/>
                <a:gd name="T14" fmla="*/ 225 w 225"/>
                <a:gd name="T15" fmla="*/ 251 h 2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5" h="251">
                  <a:moveTo>
                    <a:pt x="207" y="251"/>
                  </a:moveTo>
                  <a:lnTo>
                    <a:pt x="0" y="0"/>
                  </a:lnTo>
                  <a:lnTo>
                    <a:pt x="225" y="235"/>
                  </a:lnTo>
                  <a:lnTo>
                    <a:pt x="207" y="251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4" name="Freeform 695"/>
            <p:cNvSpPr>
              <a:spLocks/>
            </p:cNvSpPr>
            <p:nvPr/>
          </p:nvSpPr>
          <p:spPr bwMode="auto">
            <a:xfrm>
              <a:off x="4010" y="2269"/>
              <a:ext cx="138" cy="222"/>
            </a:xfrm>
            <a:custGeom>
              <a:avLst/>
              <a:gdLst>
                <a:gd name="T0" fmla="*/ 1 w 275"/>
                <a:gd name="T1" fmla="*/ 1 h 443"/>
                <a:gd name="T2" fmla="*/ 0 w 275"/>
                <a:gd name="T3" fmla="*/ 0 h 443"/>
                <a:gd name="T4" fmla="*/ 1 w 275"/>
                <a:gd name="T5" fmla="*/ 1 h 443"/>
                <a:gd name="T6" fmla="*/ 1 w 275"/>
                <a:gd name="T7" fmla="*/ 1 h 4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5"/>
                <a:gd name="T13" fmla="*/ 0 h 443"/>
                <a:gd name="T14" fmla="*/ 275 w 275"/>
                <a:gd name="T15" fmla="*/ 443 h 4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5" h="443">
                  <a:moveTo>
                    <a:pt x="251" y="439"/>
                  </a:moveTo>
                  <a:lnTo>
                    <a:pt x="0" y="0"/>
                  </a:lnTo>
                  <a:lnTo>
                    <a:pt x="275" y="443"/>
                  </a:lnTo>
                  <a:lnTo>
                    <a:pt x="251" y="439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5" name="Freeform 696"/>
            <p:cNvSpPr>
              <a:spLocks/>
            </p:cNvSpPr>
            <p:nvPr/>
          </p:nvSpPr>
          <p:spPr bwMode="auto">
            <a:xfrm>
              <a:off x="4005" y="2312"/>
              <a:ext cx="103" cy="253"/>
            </a:xfrm>
            <a:custGeom>
              <a:avLst/>
              <a:gdLst>
                <a:gd name="T0" fmla="*/ 1 w 205"/>
                <a:gd name="T1" fmla="*/ 1 h 506"/>
                <a:gd name="T2" fmla="*/ 0 w 205"/>
                <a:gd name="T3" fmla="*/ 0 h 506"/>
                <a:gd name="T4" fmla="*/ 1 w 205"/>
                <a:gd name="T5" fmla="*/ 1 h 506"/>
                <a:gd name="T6" fmla="*/ 1 w 205"/>
                <a:gd name="T7" fmla="*/ 1 h 5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5"/>
                <a:gd name="T13" fmla="*/ 0 h 506"/>
                <a:gd name="T14" fmla="*/ 205 w 205"/>
                <a:gd name="T15" fmla="*/ 506 h 5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5" h="506">
                  <a:moveTo>
                    <a:pt x="181" y="488"/>
                  </a:moveTo>
                  <a:lnTo>
                    <a:pt x="0" y="0"/>
                  </a:lnTo>
                  <a:lnTo>
                    <a:pt x="205" y="506"/>
                  </a:lnTo>
                  <a:lnTo>
                    <a:pt x="181" y="48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6" name="Freeform 697"/>
            <p:cNvSpPr>
              <a:spLocks/>
            </p:cNvSpPr>
            <p:nvPr/>
          </p:nvSpPr>
          <p:spPr bwMode="auto">
            <a:xfrm>
              <a:off x="3976" y="2336"/>
              <a:ext cx="44" cy="247"/>
            </a:xfrm>
            <a:custGeom>
              <a:avLst/>
              <a:gdLst>
                <a:gd name="T0" fmla="*/ 1 w 88"/>
                <a:gd name="T1" fmla="*/ 1 h 493"/>
                <a:gd name="T2" fmla="*/ 0 w 88"/>
                <a:gd name="T3" fmla="*/ 0 h 493"/>
                <a:gd name="T4" fmla="*/ 1 w 88"/>
                <a:gd name="T5" fmla="*/ 1 h 493"/>
                <a:gd name="T6" fmla="*/ 1 w 88"/>
                <a:gd name="T7" fmla="*/ 1 h 4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"/>
                <a:gd name="T13" fmla="*/ 0 h 493"/>
                <a:gd name="T14" fmla="*/ 88 w 88"/>
                <a:gd name="T15" fmla="*/ 493 h 4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" h="493">
                  <a:moveTo>
                    <a:pt x="88" y="465"/>
                  </a:moveTo>
                  <a:lnTo>
                    <a:pt x="0" y="0"/>
                  </a:lnTo>
                  <a:lnTo>
                    <a:pt x="74" y="493"/>
                  </a:lnTo>
                  <a:lnTo>
                    <a:pt x="88" y="465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7" name="Freeform 698"/>
            <p:cNvSpPr>
              <a:spLocks/>
            </p:cNvSpPr>
            <p:nvPr/>
          </p:nvSpPr>
          <p:spPr bwMode="auto">
            <a:xfrm>
              <a:off x="3932" y="2332"/>
              <a:ext cx="16" cy="259"/>
            </a:xfrm>
            <a:custGeom>
              <a:avLst/>
              <a:gdLst>
                <a:gd name="T0" fmla="*/ 1 w 32"/>
                <a:gd name="T1" fmla="*/ 1 h 517"/>
                <a:gd name="T2" fmla="*/ 1 w 32"/>
                <a:gd name="T3" fmla="*/ 0 h 517"/>
                <a:gd name="T4" fmla="*/ 0 w 32"/>
                <a:gd name="T5" fmla="*/ 2 h 517"/>
                <a:gd name="T6" fmla="*/ 1 w 32"/>
                <a:gd name="T7" fmla="*/ 1 h 5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517"/>
                <a:gd name="T14" fmla="*/ 32 w 32"/>
                <a:gd name="T15" fmla="*/ 517 h 5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517">
                  <a:moveTo>
                    <a:pt x="26" y="507"/>
                  </a:moveTo>
                  <a:lnTo>
                    <a:pt x="32" y="0"/>
                  </a:lnTo>
                  <a:lnTo>
                    <a:pt x="0" y="517"/>
                  </a:lnTo>
                  <a:lnTo>
                    <a:pt x="26" y="50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8" name="Freeform 699"/>
            <p:cNvSpPr>
              <a:spLocks/>
            </p:cNvSpPr>
            <p:nvPr/>
          </p:nvSpPr>
          <p:spPr bwMode="auto">
            <a:xfrm>
              <a:off x="3824" y="2283"/>
              <a:ext cx="82" cy="288"/>
            </a:xfrm>
            <a:custGeom>
              <a:avLst/>
              <a:gdLst>
                <a:gd name="T0" fmla="*/ 1 w 164"/>
                <a:gd name="T1" fmla="*/ 2 h 574"/>
                <a:gd name="T2" fmla="*/ 1 w 164"/>
                <a:gd name="T3" fmla="*/ 0 h 574"/>
                <a:gd name="T4" fmla="*/ 0 w 164"/>
                <a:gd name="T5" fmla="*/ 2 h 574"/>
                <a:gd name="T6" fmla="*/ 1 w 164"/>
                <a:gd name="T7" fmla="*/ 2 h 5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4"/>
                <a:gd name="T13" fmla="*/ 0 h 574"/>
                <a:gd name="T14" fmla="*/ 164 w 164"/>
                <a:gd name="T15" fmla="*/ 574 h 5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4" h="574">
                  <a:moveTo>
                    <a:pt x="24" y="574"/>
                  </a:moveTo>
                  <a:lnTo>
                    <a:pt x="164" y="0"/>
                  </a:lnTo>
                  <a:lnTo>
                    <a:pt x="0" y="566"/>
                  </a:lnTo>
                  <a:lnTo>
                    <a:pt x="24" y="57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79" name="Freeform 700"/>
            <p:cNvSpPr>
              <a:spLocks/>
            </p:cNvSpPr>
            <p:nvPr/>
          </p:nvSpPr>
          <p:spPr bwMode="auto">
            <a:xfrm>
              <a:off x="3800" y="2220"/>
              <a:ext cx="75" cy="88"/>
            </a:xfrm>
            <a:custGeom>
              <a:avLst/>
              <a:gdLst>
                <a:gd name="T0" fmla="*/ 0 w 152"/>
                <a:gd name="T1" fmla="*/ 1 h 175"/>
                <a:gd name="T2" fmla="*/ 0 w 152"/>
                <a:gd name="T3" fmla="*/ 0 h 175"/>
                <a:gd name="T4" fmla="*/ 0 w 152"/>
                <a:gd name="T5" fmla="*/ 1 h 175"/>
                <a:gd name="T6" fmla="*/ 0 w 152"/>
                <a:gd name="T7" fmla="*/ 1 h 1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175"/>
                <a:gd name="T14" fmla="*/ 152 w 152"/>
                <a:gd name="T15" fmla="*/ 175 h 1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175">
                  <a:moveTo>
                    <a:pt x="26" y="175"/>
                  </a:moveTo>
                  <a:lnTo>
                    <a:pt x="152" y="0"/>
                  </a:lnTo>
                  <a:lnTo>
                    <a:pt x="0" y="150"/>
                  </a:lnTo>
                  <a:lnTo>
                    <a:pt x="26" y="175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0" name="Freeform 701"/>
            <p:cNvSpPr>
              <a:spLocks/>
            </p:cNvSpPr>
            <p:nvPr/>
          </p:nvSpPr>
          <p:spPr bwMode="auto">
            <a:xfrm>
              <a:off x="2529" y="901"/>
              <a:ext cx="196" cy="172"/>
            </a:xfrm>
            <a:custGeom>
              <a:avLst/>
              <a:gdLst>
                <a:gd name="T0" fmla="*/ 1 w 391"/>
                <a:gd name="T1" fmla="*/ 1 h 343"/>
                <a:gd name="T2" fmla="*/ 0 w 391"/>
                <a:gd name="T3" fmla="*/ 1 h 343"/>
                <a:gd name="T4" fmla="*/ 1 w 391"/>
                <a:gd name="T5" fmla="*/ 0 h 343"/>
                <a:gd name="T6" fmla="*/ 1 w 391"/>
                <a:gd name="T7" fmla="*/ 1 h 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1"/>
                <a:gd name="T13" fmla="*/ 0 h 343"/>
                <a:gd name="T14" fmla="*/ 391 w 391"/>
                <a:gd name="T15" fmla="*/ 343 h 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1" h="343">
                  <a:moveTo>
                    <a:pt x="391" y="44"/>
                  </a:moveTo>
                  <a:lnTo>
                    <a:pt x="0" y="343"/>
                  </a:lnTo>
                  <a:lnTo>
                    <a:pt x="369" y="0"/>
                  </a:lnTo>
                  <a:lnTo>
                    <a:pt x="391" y="4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1" name="Freeform 702"/>
            <p:cNvSpPr>
              <a:spLocks/>
            </p:cNvSpPr>
            <p:nvPr/>
          </p:nvSpPr>
          <p:spPr bwMode="auto">
            <a:xfrm>
              <a:off x="2420" y="874"/>
              <a:ext cx="91" cy="196"/>
            </a:xfrm>
            <a:custGeom>
              <a:avLst/>
              <a:gdLst>
                <a:gd name="T0" fmla="*/ 1 w 182"/>
                <a:gd name="T1" fmla="*/ 1 h 391"/>
                <a:gd name="T2" fmla="*/ 0 w 182"/>
                <a:gd name="T3" fmla="*/ 1 h 391"/>
                <a:gd name="T4" fmla="*/ 1 w 182"/>
                <a:gd name="T5" fmla="*/ 0 h 391"/>
                <a:gd name="T6" fmla="*/ 1 w 182"/>
                <a:gd name="T7" fmla="*/ 1 h 3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2"/>
                <a:gd name="T13" fmla="*/ 0 h 391"/>
                <a:gd name="T14" fmla="*/ 182 w 182"/>
                <a:gd name="T15" fmla="*/ 391 h 3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2" h="391">
                  <a:moveTo>
                    <a:pt x="182" y="36"/>
                  </a:moveTo>
                  <a:lnTo>
                    <a:pt x="0" y="391"/>
                  </a:lnTo>
                  <a:lnTo>
                    <a:pt x="130" y="0"/>
                  </a:lnTo>
                  <a:lnTo>
                    <a:pt x="182" y="36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2" name="Freeform 703"/>
            <p:cNvSpPr>
              <a:spLocks/>
            </p:cNvSpPr>
            <p:nvPr/>
          </p:nvSpPr>
          <p:spPr bwMode="auto">
            <a:xfrm>
              <a:off x="2455" y="963"/>
              <a:ext cx="117" cy="149"/>
            </a:xfrm>
            <a:custGeom>
              <a:avLst/>
              <a:gdLst>
                <a:gd name="T0" fmla="*/ 1 w 233"/>
                <a:gd name="T1" fmla="*/ 1 h 297"/>
                <a:gd name="T2" fmla="*/ 0 w 233"/>
                <a:gd name="T3" fmla="*/ 1 h 297"/>
                <a:gd name="T4" fmla="*/ 1 w 233"/>
                <a:gd name="T5" fmla="*/ 0 h 297"/>
                <a:gd name="T6" fmla="*/ 1 w 233"/>
                <a:gd name="T7" fmla="*/ 1 h 2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"/>
                <a:gd name="T13" fmla="*/ 0 h 297"/>
                <a:gd name="T14" fmla="*/ 233 w 233"/>
                <a:gd name="T15" fmla="*/ 297 h 2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" h="297">
                  <a:moveTo>
                    <a:pt x="233" y="32"/>
                  </a:moveTo>
                  <a:lnTo>
                    <a:pt x="0" y="297"/>
                  </a:lnTo>
                  <a:lnTo>
                    <a:pt x="202" y="0"/>
                  </a:lnTo>
                  <a:lnTo>
                    <a:pt x="233" y="3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3" name="Freeform 704"/>
            <p:cNvSpPr>
              <a:spLocks/>
            </p:cNvSpPr>
            <p:nvPr/>
          </p:nvSpPr>
          <p:spPr bwMode="auto">
            <a:xfrm>
              <a:off x="2537" y="1016"/>
              <a:ext cx="196" cy="120"/>
            </a:xfrm>
            <a:custGeom>
              <a:avLst/>
              <a:gdLst>
                <a:gd name="T0" fmla="*/ 1 w 391"/>
                <a:gd name="T1" fmla="*/ 0 h 242"/>
                <a:gd name="T2" fmla="*/ 0 w 391"/>
                <a:gd name="T3" fmla="*/ 0 h 242"/>
                <a:gd name="T4" fmla="*/ 1 w 391"/>
                <a:gd name="T5" fmla="*/ 0 h 242"/>
                <a:gd name="T6" fmla="*/ 1 w 391"/>
                <a:gd name="T7" fmla="*/ 0 h 2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1"/>
                <a:gd name="T13" fmla="*/ 0 h 242"/>
                <a:gd name="T14" fmla="*/ 391 w 391"/>
                <a:gd name="T15" fmla="*/ 242 h 2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1" h="242">
                  <a:moveTo>
                    <a:pt x="391" y="36"/>
                  </a:moveTo>
                  <a:lnTo>
                    <a:pt x="0" y="242"/>
                  </a:lnTo>
                  <a:lnTo>
                    <a:pt x="381" y="0"/>
                  </a:lnTo>
                  <a:lnTo>
                    <a:pt x="391" y="3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4" name="Freeform 705"/>
            <p:cNvSpPr>
              <a:spLocks/>
            </p:cNvSpPr>
            <p:nvPr/>
          </p:nvSpPr>
          <p:spPr bwMode="auto">
            <a:xfrm>
              <a:off x="2631" y="1196"/>
              <a:ext cx="291" cy="29"/>
            </a:xfrm>
            <a:custGeom>
              <a:avLst/>
              <a:gdLst>
                <a:gd name="T0" fmla="*/ 1 w 584"/>
                <a:gd name="T1" fmla="*/ 1 h 58"/>
                <a:gd name="T2" fmla="*/ 0 w 584"/>
                <a:gd name="T3" fmla="*/ 1 h 58"/>
                <a:gd name="T4" fmla="*/ 1 w 584"/>
                <a:gd name="T5" fmla="*/ 0 h 58"/>
                <a:gd name="T6" fmla="*/ 1 w 584"/>
                <a:gd name="T7" fmla="*/ 1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4"/>
                <a:gd name="T13" fmla="*/ 0 h 58"/>
                <a:gd name="T14" fmla="*/ 584 w 584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4" h="58">
                  <a:moveTo>
                    <a:pt x="548" y="32"/>
                  </a:moveTo>
                  <a:lnTo>
                    <a:pt x="0" y="58"/>
                  </a:lnTo>
                  <a:lnTo>
                    <a:pt x="584" y="0"/>
                  </a:lnTo>
                  <a:lnTo>
                    <a:pt x="548" y="3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5" name="Freeform 706"/>
            <p:cNvSpPr>
              <a:spLocks/>
            </p:cNvSpPr>
            <p:nvPr/>
          </p:nvSpPr>
          <p:spPr bwMode="auto">
            <a:xfrm>
              <a:off x="2619" y="1300"/>
              <a:ext cx="279" cy="55"/>
            </a:xfrm>
            <a:custGeom>
              <a:avLst/>
              <a:gdLst>
                <a:gd name="T0" fmla="*/ 1 w 560"/>
                <a:gd name="T1" fmla="*/ 1 h 110"/>
                <a:gd name="T2" fmla="*/ 0 w 560"/>
                <a:gd name="T3" fmla="*/ 0 h 110"/>
                <a:gd name="T4" fmla="*/ 1 w 560"/>
                <a:gd name="T5" fmla="*/ 1 h 110"/>
                <a:gd name="T6" fmla="*/ 1 w 560"/>
                <a:gd name="T7" fmla="*/ 1 h 1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0"/>
                <a:gd name="T13" fmla="*/ 0 h 110"/>
                <a:gd name="T14" fmla="*/ 560 w 560"/>
                <a:gd name="T15" fmla="*/ 110 h 1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0" h="110">
                  <a:moveTo>
                    <a:pt x="532" y="76"/>
                  </a:moveTo>
                  <a:lnTo>
                    <a:pt x="0" y="0"/>
                  </a:lnTo>
                  <a:lnTo>
                    <a:pt x="560" y="110"/>
                  </a:lnTo>
                  <a:lnTo>
                    <a:pt x="532" y="76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6" name="Freeform 707"/>
            <p:cNvSpPr>
              <a:spLocks/>
            </p:cNvSpPr>
            <p:nvPr/>
          </p:nvSpPr>
          <p:spPr bwMode="auto">
            <a:xfrm>
              <a:off x="2548" y="1258"/>
              <a:ext cx="191" cy="35"/>
            </a:xfrm>
            <a:custGeom>
              <a:avLst/>
              <a:gdLst>
                <a:gd name="T0" fmla="*/ 1 w 381"/>
                <a:gd name="T1" fmla="*/ 1 h 70"/>
                <a:gd name="T2" fmla="*/ 0 w 381"/>
                <a:gd name="T3" fmla="*/ 0 h 70"/>
                <a:gd name="T4" fmla="*/ 1 w 381"/>
                <a:gd name="T5" fmla="*/ 1 h 70"/>
                <a:gd name="T6" fmla="*/ 1 w 381"/>
                <a:gd name="T7" fmla="*/ 1 h 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1"/>
                <a:gd name="T13" fmla="*/ 0 h 70"/>
                <a:gd name="T14" fmla="*/ 381 w 381"/>
                <a:gd name="T15" fmla="*/ 70 h 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1" h="70">
                  <a:moveTo>
                    <a:pt x="355" y="32"/>
                  </a:moveTo>
                  <a:lnTo>
                    <a:pt x="0" y="0"/>
                  </a:lnTo>
                  <a:lnTo>
                    <a:pt x="381" y="70"/>
                  </a:lnTo>
                  <a:lnTo>
                    <a:pt x="355" y="3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7" name="Freeform 708"/>
            <p:cNvSpPr>
              <a:spLocks/>
            </p:cNvSpPr>
            <p:nvPr/>
          </p:nvSpPr>
          <p:spPr bwMode="auto">
            <a:xfrm>
              <a:off x="2536" y="1118"/>
              <a:ext cx="182" cy="69"/>
            </a:xfrm>
            <a:custGeom>
              <a:avLst/>
              <a:gdLst>
                <a:gd name="T0" fmla="*/ 1 w 363"/>
                <a:gd name="T1" fmla="*/ 1 h 138"/>
                <a:gd name="T2" fmla="*/ 0 w 363"/>
                <a:gd name="T3" fmla="*/ 1 h 138"/>
                <a:gd name="T4" fmla="*/ 1 w 363"/>
                <a:gd name="T5" fmla="*/ 0 h 138"/>
                <a:gd name="T6" fmla="*/ 1 w 363"/>
                <a:gd name="T7" fmla="*/ 1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3"/>
                <a:gd name="T13" fmla="*/ 0 h 138"/>
                <a:gd name="T14" fmla="*/ 363 w 363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3" h="138">
                  <a:moveTo>
                    <a:pt x="345" y="44"/>
                  </a:moveTo>
                  <a:lnTo>
                    <a:pt x="0" y="138"/>
                  </a:lnTo>
                  <a:lnTo>
                    <a:pt x="363" y="0"/>
                  </a:lnTo>
                  <a:lnTo>
                    <a:pt x="345" y="44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8" name="Freeform 709"/>
            <p:cNvSpPr>
              <a:spLocks/>
            </p:cNvSpPr>
            <p:nvPr/>
          </p:nvSpPr>
          <p:spPr bwMode="auto">
            <a:xfrm>
              <a:off x="2505" y="1003"/>
              <a:ext cx="148" cy="128"/>
            </a:xfrm>
            <a:custGeom>
              <a:avLst/>
              <a:gdLst>
                <a:gd name="T0" fmla="*/ 1 w 295"/>
                <a:gd name="T1" fmla="*/ 0 h 258"/>
                <a:gd name="T2" fmla="*/ 0 w 295"/>
                <a:gd name="T3" fmla="*/ 0 h 258"/>
                <a:gd name="T4" fmla="*/ 1 w 295"/>
                <a:gd name="T5" fmla="*/ 0 h 258"/>
                <a:gd name="T6" fmla="*/ 1 w 295"/>
                <a:gd name="T7" fmla="*/ 0 h 2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5"/>
                <a:gd name="T13" fmla="*/ 0 h 258"/>
                <a:gd name="T14" fmla="*/ 295 w 295"/>
                <a:gd name="T15" fmla="*/ 258 h 2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5" h="258">
                  <a:moveTo>
                    <a:pt x="293" y="46"/>
                  </a:moveTo>
                  <a:lnTo>
                    <a:pt x="0" y="258"/>
                  </a:lnTo>
                  <a:lnTo>
                    <a:pt x="295" y="0"/>
                  </a:lnTo>
                  <a:lnTo>
                    <a:pt x="293" y="46"/>
                  </a:ln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89" name="Freeform 710"/>
            <p:cNvSpPr>
              <a:spLocks/>
            </p:cNvSpPr>
            <p:nvPr/>
          </p:nvSpPr>
          <p:spPr bwMode="auto">
            <a:xfrm>
              <a:off x="2457" y="916"/>
              <a:ext cx="103" cy="174"/>
            </a:xfrm>
            <a:custGeom>
              <a:avLst/>
              <a:gdLst>
                <a:gd name="T0" fmla="*/ 1 w 205"/>
                <a:gd name="T1" fmla="*/ 1 h 347"/>
                <a:gd name="T2" fmla="*/ 0 w 205"/>
                <a:gd name="T3" fmla="*/ 1 h 347"/>
                <a:gd name="T4" fmla="*/ 1 w 205"/>
                <a:gd name="T5" fmla="*/ 0 h 347"/>
                <a:gd name="T6" fmla="*/ 1 w 205"/>
                <a:gd name="T7" fmla="*/ 1 h 3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5"/>
                <a:gd name="T13" fmla="*/ 0 h 347"/>
                <a:gd name="T14" fmla="*/ 205 w 205"/>
                <a:gd name="T15" fmla="*/ 347 h 3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5" h="347">
                  <a:moveTo>
                    <a:pt x="205" y="46"/>
                  </a:moveTo>
                  <a:lnTo>
                    <a:pt x="0" y="347"/>
                  </a:lnTo>
                  <a:lnTo>
                    <a:pt x="194" y="0"/>
                  </a:lnTo>
                  <a:lnTo>
                    <a:pt x="205" y="4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0" name="Freeform 711"/>
            <p:cNvSpPr>
              <a:spLocks/>
            </p:cNvSpPr>
            <p:nvPr/>
          </p:nvSpPr>
          <p:spPr bwMode="auto">
            <a:xfrm>
              <a:off x="2399" y="871"/>
              <a:ext cx="47" cy="198"/>
            </a:xfrm>
            <a:custGeom>
              <a:avLst/>
              <a:gdLst>
                <a:gd name="T0" fmla="*/ 1 w 94"/>
                <a:gd name="T1" fmla="*/ 1 h 395"/>
                <a:gd name="T2" fmla="*/ 0 w 94"/>
                <a:gd name="T3" fmla="*/ 1 h 395"/>
                <a:gd name="T4" fmla="*/ 1 w 94"/>
                <a:gd name="T5" fmla="*/ 0 h 395"/>
                <a:gd name="T6" fmla="*/ 1 w 94"/>
                <a:gd name="T7" fmla="*/ 1 h 3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"/>
                <a:gd name="T13" fmla="*/ 0 h 395"/>
                <a:gd name="T14" fmla="*/ 94 w 94"/>
                <a:gd name="T15" fmla="*/ 395 h 3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" h="395">
                  <a:moveTo>
                    <a:pt x="94" y="36"/>
                  </a:moveTo>
                  <a:lnTo>
                    <a:pt x="0" y="395"/>
                  </a:lnTo>
                  <a:lnTo>
                    <a:pt x="66" y="0"/>
                  </a:lnTo>
                  <a:lnTo>
                    <a:pt x="94" y="3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1" name="Freeform 712"/>
            <p:cNvSpPr>
              <a:spLocks/>
            </p:cNvSpPr>
            <p:nvPr/>
          </p:nvSpPr>
          <p:spPr bwMode="auto">
            <a:xfrm>
              <a:off x="2425" y="955"/>
              <a:ext cx="62" cy="151"/>
            </a:xfrm>
            <a:custGeom>
              <a:avLst/>
              <a:gdLst>
                <a:gd name="T0" fmla="*/ 1 w 124"/>
                <a:gd name="T1" fmla="*/ 1 h 301"/>
                <a:gd name="T2" fmla="*/ 0 w 124"/>
                <a:gd name="T3" fmla="*/ 1 h 301"/>
                <a:gd name="T4" fmla="*/ 1 w 124"/>
                <a:gd name="T5" fmla="*/ 0 h 301"/>
                <a:gd name="T6" fmla="*/ 1 w 124"/>
                <a:gd name="T7" fmla="*/ 1 h 3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301"/>
                <a:gd name="T14" fmla="*/ 124 w 124"/>
                <a:gd name="T15" fmla="*/ 301 h 3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301">
                  <a:moveTo>
                    <a:pt x="124" y="32"/>
                  </a:moveTo>
                  <a:lnTo>
                    <a:pt x="0" y="301"/>
                  </a:lnTo>
                  <a:lnTo>
                    <a:pt x="106" y="0"/>
                  </a:lnTo>
                  <a:lnTo>
                    <a:pt x="124" y="32"/>
                  </a:ln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2" name="Freeform 713"/>
            <p:cNvSpPr>
              <a:spLocks/>
            </p:cNvSpPr>
            <p:nvPr/>
          </p:nvSpPr>
          <p:spPr bwMode="auto">
            <a:xfrm>
              <a:off x="2460" y="1014"/>
              <a:ext cx="102" cy="121"/>
            </a:xfrm>
            <a:custGeom>
              <a:avLst/>
              <a:gdLst>
                <a:gd name="T0" fmla="*/ 1 w 203"/>
                <a:gd name="T1" fmla="*/ 0 h 244"/>
                <a:gd name="T2" fmla="*/ 0 w 203"/>
                <a:gd name="T3" fmla="*/ 0 h 244"/>
                <a:gd name="T4" fmla="*/ 1 w 203"/>
                <a:gd name="T5" fmla="*/ 0 h 244"/>
                <a:gd name="T6" fmla="*/ 1 w 203"/>
                <a:gd name="T7" fmla="*/ 0 h 2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3"/>
                <a:gd name="T13" fmla="*/ 0 h 244"/>
                <a:gd name="T14" fmla="*/ 203 w 203"/>
                <a:gd name="T15" fmla="*/ 244 h 2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3" h="244">
                  <a:moveTo>
                    <a:pt x="203" y="36"/>
                  </a:moveTo>
                  <a:lnTo>
                    <a:pt x="0" y="244"/>
                  </a:lnTo>
                  <a:lnTo>
                    <a:pt x="197" y="0"/>
                  </a:lnTo>
                  <a:lnTo>
                    <a:pt x="203" y="36"/>
                  </a:ln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3" name="Freeform 714"/>
            <p:cNvSpPr>
              <a:spLocks/>
            </p:cNvSpPr>
            <p:nvPr/>
          </p:nvSpPr>
          <p:spPr bwMode="auto">
            <a:xfrm>
              <a:off x="2492" y="1096"/>
              <a:ext cx="134" cy="79"/>
            </a:xfrm>
            <a:custGeom>
              <a:avLst/>
              <a:gdLst>
                <a:gd name="T0" fmla="*/ 1 w 267"/>
                <a:gd name="T1" fmla="*/ 0 h 160"/>
                <a:gd name="T2" fmla="*/ 0 w 267"/>
                <a:gd name="T3" fmla="*/ 0 h 160"/>
                <a:gd name="T4" fmla="*/ 1 w 267"/>
                <a:gd name="T5" fmla="*/ 0 h 160"/>
                <a:gd name="T6" fmla="*/ 1 w 267"/>
                <a:gd name="T7" fmla="*/ 0 h 1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7"/>
                <a:gd name="T13" fmla="*/ 0 h 160"/>
                <a:gd name="T14" fmla="*/ 267 w 267"/>
                <a:gd name="T15" fmla="*/ 160 h 1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7" h="160">
                  <a:moveTo>
                    <a:pt x="259" y="38"/>
                  </a:moveTo>
                  <a:lnTo>
                    <a:pt x="0" y="160"/>
                  </a:lnTo>
                  <a:lnTo>
                    <a:pt x="267" y="0"/>
                  </a:lnTo>
                  <a:lnTo>
                    <a:pt x="259" y="38"/>
                  </a:ln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4" name="Freeform 715"/>
            <p:cNvSpPr>
              <a:spLocks/>
            </p:cNvSpPr>
            <p:nvPr/>
          </p:nvSpPr>
          <p:spPr bwMode="auto">
            <a:xfrm>
              <a:off x="2508" y="1196"/>
              <a:ext cx="153" cy="28"/>
            </a:xfrm>
            <a:custGeom>
              <a:avLst/>
              <a:gdLst>
                <a:gd name="T0" fmla="*/ 1 w 305"/>
                <a:gd name="T1" fmla="*/ 1 h 56"/>
                <a:gd name="T2" fmla="*/ 0 w 305"/>
                <a:gd name="T3" fmla="*/ 1 h 56"/>
                <a:gd name="T4" fmla="*/ 1 w 305"/>
                <a:gd name="T5" fmla="*/ 0 h 56"/>
                <a:gd name="T6" fmla="*/ 1 w 305"/>
                <a:gd name="T7" fmla="*/ 1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5"/>
                <a:gd name="T13" fmla="*/ 0 h 56"/>
                <a:gd name="T14" fmla="*/ 305 w 30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5" h="56">
                  <a:moveTo>
                    <a:pt x="287" y="32"/>
                  </a:moveTo>
                  <a:lnTo>
                    <a:pt x="0" y="56"/>
                  </a:lnTo>
                  <a:lnTo>
                    <a:pt x="305" y="0"/>
                  </a:lnTo>
                  <a:lnTo>
                    <a:pt x="287" y="3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5" name="Freeform 716"/>
            <p:cNvSpPr>
              <a:spLocks/>
            </p:cNvSpPr>
            <p:nvPr/>
          </p:nvSpPr>
          <p:spPr bwMode="auto">
            <a:xfrm>
              <a:off x="2403" y="1236"/>
              <a:ext cx="152" cy="29"/>
            </a:xfrm>
            <a:custGeom>
              <a:avLst/>
              <a:gdLst>
                <a:gd name="T0" fmla="*/ 1 w 304"/>
                <a:gd name="T1" fmla="*/ 1 h 57"/>
                <a:gd name="T2" fmla="*/ 0 w 304"/>
                <a:gd name="T3" fmla="*/ 1 h 57"/>
                <a:gd name="T4" fmla="*/ 1 w 304"/>
                <a:gd name="T5" fmla="*/ 0 h 57"/>
                <a:gd name="T6" fmla="*/ 1 w 304"/>
                <a:gd name="T7" fmla="*/ 1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4"/>
                <a:gd name="T13" fmla="*/ 0 h 57"/>
                <a:gd name="T14" fmla="*/ 304 w 304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4" h="57">
                  <a:moveTo>
                    <a:pt x="286" y="33"/>
                  </a:moveTo>
                  <a:lnTo>
                    <a:pt x="0" y="57"/>
                  </a:lnTo>
                  <a:lnTo>
                    <a:pt x="304" y="0"/>
                  </a:lnTo>
                  <a:lnTo>
                    <a:pt x="286" y="33"/>
                  </a:ln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6" name="Freeform 717"/>
            <p:cNvSpPr>
              <a:spLocks/>
            </p:cNvSpPr>
            <p:nvPr/>
          </p:nvSpPr>
          <p:spPr bwMode="auto">
            <a:xfrm>
              <a:off x="2503" y="1301"/>
              <a:ext cx="145" cy="55"/>
            </a:xfrm>
            <a:custGeom>
              <a:avLst/>
              <a:gdLst>
                <a:gd name="T0" fmla="*/ 1 w 289"/>
                <a:gd name="T1" fmla="*/ 1 h 110"/>
                <a:gd name="T2" fmla="*/ 0 w 289"/>
                <a:gd name="T3" fmla="*/ 0 h 110"/>
                <a:gd name="T4" fmla="*/ 1 w 289"/>
                <a:gd name="T5" fmla="*/ 1 h 110"/>
                <a:gd name="T6" fmla="*/ 1 w 289"/>
                <a:gd name="T7" fmla="*/ 1 h 1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9"/>
                <a:gd name="T13" fmla="*/ 0 h 110"/>
                <a:gd name="T14" fmla="*/ 289 w 289"/>
                <a:gd name="T15" fmla="*/ 110 h 1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9" h="110">
                  <a:moveTo>
                    <a:pt x="275" y="76"/>
                  </a:moveTo>
                  <a:lnTo>
                    <a:pt x="0" y="0"/>
                  </a:lnTo>
                  <a:lnTo>
                    <a:pt x="289" y="110"/>
                  </a:lnTo>
                  <a:lnTo>
                    <a:pt x="275" y="7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7" name="Freeform 718"/>
            <p:cNvSpPr>
              <a:spLocks/>
            </p:cNvSpPr>
            <p:nvPr/>
          </p:nvSpPr>
          <p:spPr bwMode="auto">
            <a:xfrm>
              <a:off x="2421" y="1275"/>
              <a:ext cx="82" cy="42"/>
            </a:xfrm>
            <a:custGeom>
              <a:avLst/>
              <a:gdLst>
                <a:gd name="T0" fmla="*/ 1 w 164"/>
                <a:gd name="T1" fmla="*/ 1 h 84"/>
                <a:gd name="T2" fmla="*/ 0 w 164"/>
                <a:gd name="T3" fmla="*/ 0 h 84"/>
                <a:gd name="T4" fmla="*/ 1 w 164"/>
                <a:gd name="T5" fmla="*/ 1 h 84"/>
                <a:gd name="T6" fmla="*/ 1 w 164"/>
                <a:gd name="T7" fmla="*/ 1 h 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4"/>
                <a:gd name="T13" fmla="*/ 0 h 84"/>
                <a:gd name="T14" fmla="*/ 164 w 164"/>
                <a:gd name="T15" fmla="*/ 84 h 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4" h="84">
                  <a:moveTo>
                    <a:pt x="160" y="68"/>
                  </a:moveTo>
                  <a:lnTo>
                    <a:pt x="0" y="0"/>
                  </a:lnTo>
                  <a:lnTo>
                    <a:pt x="164" y="84"/>
                  </a:lnTo>
                  <a:lnTo>
                    <a:pt x="160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8" name="Freeform 719"/>
            <p:cNvSpPr>
              <a:spLocks/>
            </p:cNvSpPr>
            <p:nvPr/>
          </p:nvSpPr>
          <p:spPr bwMode="auto">
            <a:xfrm>
              <a:off x="2392" y="1284"/>
              <a:ext cx="82" cy="71"/>
            </a:xfrm>
            <a:custGeom>
              <a:avLst/>
              <a:gdLst>
                <a:gd name="T0" fmla="*/ 1 w 164"/>
                <a:gd name="T1" fmla="*/ 1 h 142"/>
                <a:gd name="T2" fmla="*/ 0 w 164"/>
                <a:gd name="T3" fmla="*/ 0 h 142"/>
                <a:gd name="T4" fmla="*/ 1 w 164"/>
                <a:gd name="T5" fmla="*/ 1 h 142"/>
                <a:gd name="T6" fmla="*/ 1 w 164"/>
                <a:gd name="T7" fmla="*/ 1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4"/>
                <a:gd name="T13" fmla="*/ 0 h 142"/>
                <a:gd name="T14" fmla="*/ 164 w 164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4" h="142">
                  <a:moveTo>
                    <a:pt x="164" y="126"/>
                  </a:moveTo>
                  <a:lnTo>
                    <a:pt x="0" y="0"/>
                  </a:lnTo>
                  <a:lnTo>
                    <a:pt x="162" y="142"/>
                  </a:lnTo>
                  <a:lnTo>
                    <a:pt x="164" y="1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099" name="Freeform 720"/>
            <p:cNvSpPr>
              <a:spLocks/>
            </p:cNvSpPr>
            <p:nvPr/>
          </p:nvSpPr>
          <p:spPr bwMode="auto">
            <a:xfrm>
              <a:off x="2398" y="1213"/>
              <a:ext cx="68" cy="26"/>
            </a:xfrm>
            <a:custGeom>
              <a:avLst/>
              <a:gdLst>
                <a:gd name="T0" fmla="*/ 1 w 136"/>
                <a:gd name="T1" fmla="*/ 1 h 52"/>
                <a:gd name="T2" fmla="*/ 0 w 136"/>
                <a:gd name="T3" fmla="*/ 1 h 52"/>
                <a:gd name="T4" fmla="*/ 1 w 136"/>
                <a:gd name="T5" fmla="*/ 0 h 52"/>
                <a:gd name="T6" fmla="*/ 1 w 136"/>
                <a:gd name="T7" fmla="*/ 1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"/>
                <a:gd name="T13" fmla="*/ 0 h 52"/>
                <a:gd name="T14" fmla="*/ 136 w 136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" h="52">
                  <a:moveTo>
                    <a:pt x="128" y="16"/>
                  </a:moveTo>
                  <a:lnTo>
                    <a:pt x="0" y="52"/>
                  </a:lnTo>
                  <a:lnTo>
                    <a:pt x="136" y="0"/>
                  </a:lnTo>
                  <a:lnTo>
                    <a:pt x="12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0" name="Freeform 721"/>
            <p:cNvSpPr>
              <a:spLocks/>
            </p:cNvSpPr>
            <p:nvPr/>
          </p:nvSpPr>
          <p:spPr bwMode="auto">
            <a:xfrm>
              <a:off x="2388" y="1105"/>
              <a:ext cx="24" cy="62"/>
            </a:xfrm>
            <a:custGeom>
              <a:avLst/>
              <a:gdLst>
                <a:gd name="T0" fmla="*/ 1 w 48"/>
                <a:gd name="T1" fmla="*/ 0 h 126"/>
                <a:gd name="T2" fmla="*/ 0 w 48"/>
                <a:gd name="T3" fmla="*/ 0 h 126"/>
                <a:gd name="T4" fmla="*/ 1 w 48"/>
                <a:gd name="T5" fmla="*/ 0 h 126"/>
                <a:gd name="T6" fmla="*/ 1 w 48"/>
                <a:gd name="T7" fmla="*/ 0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126"/>
                <a:gd name="T14" fmla="*/ 48 w 48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126">
                  <a:moveTo>
                    <a:pt x="48" y="14"/>
                  </a:moveTo>
                  <a:lnTo>
                    <a:pt x="0" y="126"/>
                  </a:lnTo>
                  <a:lnTo>
                    <a:pt x="40" y="0"/>
                  </a:lnTo>
                  <a:lnTo>
                    <a:pt x="48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1" name="Freeform 722"/>
            <p:cNvSpPr>
              <a:spLocks/>
            </p:cNvSpPr>
            <p:nvPr/>
          </p:nvSpPr>
          <p:spPr bwMode="auto">
            <a:xfrm>
              <a:off x="2384" y="1121"/>
              <a:ext cx="105" cy="102"/>
            </a:xfrm>
            <a:custGeom>
              <a:avLst/>
              <a:gdLst>
                <a:gd name="T0" fmla="*/ 1 w 210"/>
                <a:gd name="T1" fmla="*/ 1 h 204"/>
                <a:gd name="T2" fmla="*/ 0 w 210"/>
                <a:gd name="T3" fmla="*/ 1 h 204"/>
                <a:gd name="T4" fmla="*/ 1 w 210"/>
                <a:gd name="T5" fmla="*/ 1 h 204"/>
                <a:gd name="T6" fmla="*/ 1 w 210"/>
                <a:gd name="T7" fmla="*/ 1 h 204"/>
                <a:gd name="T8" fmla="*/ 1 w 210"/>
                <a:gd name="T9" fmla="*/ 1 h 204"/>
                <a:gd name="T10" fmla="*/ 1 w 210"/>
                <a:gd name="T11" fmla="*/ 1 h 204"/>
                <a:gd name="T12" fmla="*/ 1 w 210"/>
                <a:gd name="T13" fmla="*/ 0 h 204"/>
                <a:gd name="T14" fmla="*/ 1 w 210"/>
                <a:gd name="T15" fmla="*/ 1 h 204"/>
                <a:gd name="T16" fmla="*/ 1 w 210"/>
                <a:gd name="T17" fmla="*/ 1 h 204"/>
                <a:gd name="T18" fmla="*/ 1 w 210"/>
                <a:gd name="T19" fmla="*/ 1 h 204"/>
                <a:gd name="T20" fmla="*/ 1 w 210"/>
                <a:gd name="T21" fmla="*/ 1 h 204"/>
                <a:gd name="T22" fmla="*/ 1 w 210"/>
                <a:gd name="T23" fmla="*/ 1 h 204"/>
                <a:gd name="T24" fmla="*/ 1 w 210"/>
                <a:gd name="T25" fmla="*/ 1 h 204"/>
                <a:gd name="T26" fmla="*/ 1 w 210"/>
                <a:gd name="T27" fmla="*/ 1 h 204"/>
                <a:gd name="T28" fmla="*/ 1 w 210"/>
                <a:gd name="T29" fmla="*/ 1 h 204"/>
                <a:gd name="T30" fmla="*/ 1 w 210"/>
                <a:gd name="T31" fmla="*/ 1 h 204"/>
                <a:gd name="T32" fmla="*/ 1 w 210"/>
                <a:gd name="T33" fmla="*/ 1 h 204"/>
                <a:gd name="T34" fmla="*/ 1 w 210"/>
                <a:gd name="T35" fmla="*/ 1 h 204"/>
                <a:gd name="T36" fmla="*/ 1 w 210"/>
                <a:gd name="T37" fmla="*/ 1 h 204"/>
                <a:gd name="T38" fmla="*/ 1 w 210"/>
                <a:gd name="T39" fmla="*/ 1 h 204"/>
                <a:gd name="T40" fmla="*/ 1 w 210"/>
                <a:gd name="T41" fmla="*/ 1 h 2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0"/>
                <a:gd name="T64" fmla="*/ 0 h 204"/>
                <a:gd name="T65" fmla="*/ 210 w 210"/>
                <a:gd name="T66" fmla="*/ 204 h 2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0" h="204">
                  <a:moveTo>
                    <a:pt x="82" y="44"/>
                  </a:moveTo>
                  <a:lnTo>
                    <a:pt x="0" y="150"/>
                  </a:lnTo>
                  <a:lnTo>
                    <a:pt x="76" y="34"/>
                  </a:lnTo>
                  <a:lnTo>
                    <a:pt x="82" y="44"/>
                  </a:lnTo>
                  <a:lnTo>
                    <a:pt x="142" y="16"/>
                  </a:lnTo>
                  <a:lnTo>
                    <a:pt x="32" y="138"/>
                  </a:lnTo>
                  <a:lnTo>
                    <a:pt x="138" y="0"/>
                  </a:lnTo>
                  <a:lnTo>
                    <a:pt x="142" y="16"/>
                  </a:lnTo>
                  <a:lnTo>
                    <a:pt x="144" y="86"/>
                  </a:lnTo>
                  <a:lnTo>
                    <a:pt x="4" y="176"/>
                  </a:lnTo>
                  <a:lnTo>
                    <a:pt x="142" y="72"/>
                  </a:lnTo>
                  <a:lnTo>
                    <a:pt x="144" y="86"/>
                  </a:lnTo>
                  <a:lnTo>
                    <a:pt x="210" y="80"/>
                  </a:lnTo>
                  <a:lnTo>
                    <a:pt x="18" y="182"/>
                  </a:lnTo>
                  <a:lnTo>
                    <a:pt x="210" y="64"/>
                  </a:lnTo>
                  <a:lnTo>
                    <a:pt x="210" y="80"/>
                  </a:lnTo>
                  <a:lnTo>
                    <a:pt x="188" y="148"/>
                  </a:lnTo>
                  <a:lnTo>
                    <a:pt x="6" y="204"/>
                  </a:lnTo>
                  <a:lnTo>
                    <a:pt x="190" y="132"/>
                  </a:lnTo>
                  <a:lnTo>
                    <a:pt x="188" y="148"/>
                  </a:lnTo>
                  <a:lnTo>
                    <a:pt x="82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2" name="Freeform 723"/>
            <p:cNvSpPr>
              <a:spLocks/>
            </p:cNvSpPr>
            <p:nvPr/>
          </p:nvSpPr>
          <p:spPr bwMode="auto">
            <a:xfrm>
              <a:off x="2399" y="1245"/>
              <a:ext cx="56" cy="16"/>
            </a:xfrm>
            <a:custGeom>
              <a:avLst/>
              <a:gdLst>
                <a:gd name="T0" fmla="*/ 1 w 112"/>
                <a:gd name="T1" fmla="*/ 1 h 31"/>
                <a:gd name="T2" fmla="*/ 0 w 112"/>
                <a:gd name="T3" fmla="*/ 1 h 31"/>
                <a:gd name="T4" fmla="*/ 1 w 112"/>
                <a:gd name="T5" fmla="*/ 0 h 31"/>
                <a:gd name="T6" fmla="*/ 1 w 112"/>
                <a:gd name="T7" fmla="*/ 1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"/>
                <a:gd name="T13" fmla="*/ 0 h 31"/>
                <a:gd name="T14" fmla="*/ 112 w 1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" h="31">
                  <a:moveTo>
                    <a:pt x="106" y="15"/>
                  </a:moveTo>
                  <a:lnTo>
                    <a:pt x="0" y="31"/>
                  </a:lnTo>
                  <a:lnTo>
                    <a:pt x="112" y="0"/>
                  </a:lnTo>
                  <a:lnTo>
                    <a:pt x="106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3" name="Freeform 724"/>
            <p:cNvSpPr>
              <a:spLocks/>
            </p:cNvSpPr>
            <p:nvPr/>
          </p:nvSpPr>
          <p:spPr bwMode="auto">
            <a:xfrm>
              <a:off x="2434" y="1269"/>
              <a:ext cx="54" cy="20"/>
            </a:xfrm>
            <a:custGeom>
              <a:avLst/>
              <a:gdLst>
                <a:gd name="T0" fmla="*/ 1 w 108"/>
                <a:gd name="T1" fmla="*/ 1 h 40"/>
                <a:gd name="T2" fmla="*/ 0 w 108"/>
                <a:gd name="T3" fmla="*/ 0 h 40"/>
                <a:gd name="T4" fmla="*/ 1 w 108"/>
                <a:gd name="T5" fmla="*/ 1 h 40"/>
                <a:gd name="T6" fmla="*/ 1 w 108"/>
                <a:gd name="T7" fmla="*/ 1 h 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"/>
                <a:gd name="T13" fmla="*/ 0 h 40"/>
                <a:gd name="T14" fmla="*/ 108 w 108"/>
                <a:gd name="T15" fmla="*/ 40 h 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" h="40">
                  <a:moveTo>
                    <a:pt x="102" y="28"/>
                  </a:moveTo>
                  <a:lnTo>
                    <a:pt x="0" y="0"/>
                  </a:lnTo>
                  <a:lnTo>
                    <a:pt x="108" y="40"/>
                  </a:lnTo>
                  <a:lnTo>
                    <a:pt x="102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4" name="Freeform 725"/>
            <p:cNvSpPr>
              <a:spLocks/>
            </p:cNvSpPr>
            <p:nvPr/>
          </p:nvSpPr>
          <p:spPr bwMode="auto">
            <a:xfrm>
              <a:off x="2398" y="1275"/>
              <a:ext cx="71" cy="44"/>
            </a:xfrm>
            <a:custGeom>
              <a:avLst/>
              <a:gdLst>
                <a:gd name="T0" fmla="*/ 1 w 142"/>
                <a:gd name="T1" fmla="*/ 1 h 88"/>
                <a:gd name="T2" fmla="*/ 0 w 142"/>
                <a:gd name="T3" fmla="*/ 0 h 88"/>
                <a:gd name="T4" fmla="*/ 1 w 142"/>
                <a:gd name="T5" fmla="*/ 1 h 88"/>
                <a:gd name="T6" fmla="*/ 1 w 142"/>
                <a:gd name="T7" fmla="*/ 1 h 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2"/>
                <a:gd name="T13" fmla="*/ 0 h 88"/>
                <a:gd name="T14" fmla="*/ 142 w 142"/>
                <a:gd name="T15" fmla="*/ 88 h 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2" h="88">
                  <a:moveTo>
                    <a:pt x="140" y="74"/>
                  </a:moveTo>
                  <a:lnTo>
                    <a:pt x="0" y="0"/>
                  </a:lnTo>
                  <a:lnTo>
                    <a:pt x="142" y="88"/>
                  </a:lnTo>
                  <a:lnTo>
                    <a:pt x="140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5" name="Freeform 726"/>
            <p:cNvSpPr>
              <a:spLocks/>
            </p:cNvSpPr>
            <p:nvPr/>
          </p:nvSpPr>
          <p:spPr bwMode="auto">
            <a:xfrm>
              <a:off x="2384" y="1301"/>
              <a:ext cx="27" cy="55"/>
            </a:xfrm>
            <a:custGeom>
              <a:avLst/>
              <a:gdLst>
                <a:gd name="T0" fmla="*/ 1 w 54"/>
                <a:gd name="T1" fmla="*/ 1 h 110"/>
                <a:gd name="T2" fmla="*/ 0 w 54"/>
                <a:gd name="T3" fmla="*/ 0 h 110"/>
                <a:gd name="T4" fmla="*/ 1 w 54"/>
                <a:gd name="T5" fmla="*/ 1 h 110"/>
                <a:gd name="T6" fmla="*/ 1 w 54"/>
                <a:gd name="T7" fmla="*/ 1 h 1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4"/>
                <a:gd name="T13" fmla="*/ 0 h 110"/>
                <a:gd name="T14" fmla="*/ 54 w 54"/>
                <a:gd name="T15" fmla="*/ 110 h 1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4" h="110">
                  <a:moveTo>
                    <a:pt x="54" y="100"/>
                  </a:moveTo>
                  <a:lnTo>
                    <a:pt x="0" y="0"/>
                  </a:lnTo>
                  <a:lnTo>
                    <a:pt x="38" y="110"/>
                  </a:lnTo>
                  <a:lnTo>
                    <a:pt x="54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6" name="Freeform 727"/>
            <p:cNvSpPr>
              <a:spLocks/>
            </p:cNvSpPr>
            <p:nvPr/>
          </p:nvSpPr>
          <p:spPr bwMode="auto">
            <a:xfrm>
              <a:off x="2471" y="1273"/>
              <a:ext cx="143" cy="26"/>
            </a:xfrm>
            <a:custGeom>
              <a:avLst/>
              <a:gdLst>
                <a:gd name="T0" fmla="*/ 1 w 285"/>
                <a:gd name="T1" fmla="*/ 1 h 52"/>
                <a:gd name="T2" fmla="*/ 0 w 285"/>
                <a:gd name="T3" fmla="*/ 0 h 52"/>
                <a:gd name="T4" fmla="*/ 1 w 285"/>
                <a:gd name="T5" fmla="*/ 1 h 52"/>
                <a:gd name="T6" fmla="*/ 1 w 285"/>
                <a:gd name="T7" fmla="*/ 1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5"/>
                <a:gd name="T13" fmla="*/ 0 h 52"/>
                <a:gd name="T14" fmla="*/ 285 w 285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5" h="52">
                  <a:moveTo>
                    <a:pt x="265" y="22"/>
                  </a:moveTo>
                  <a:lnTo>
                    <a:pt x="0" y="0"/>
                  </a:lnTo>
                  <a:lnTo>
                    <a:pt x="285" y="52"/>
                  </a:lnTo>
                  <a:lnTo>
                    <a:pt x="265" y="2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7" name="Freeform 728"/>
            <p:cNvSpPr>
              <a:spLocks/>
            </p:cNvSpPr>
            <p:nvPr/>
          </p:nvSpPr>
          <p:spPr bwMode="auto">
            <a:xfrm>
              <a:off x="2455" y="1318"/>
              <a:ext cx="125" cy="75"/>
            </a:xfrm>
            <a:custGeom>
              <a:avLst/>
              <a:gdLst>
                <a:gd name="T0" fmla="*/ 1 w 249"/>
                <a:gd name="T1" fmla="*/ 1 h 150"/>
                <a:gd name="T2" fmla="*/ 0 w 249"/>
                <a:gd name="T3" fmla="*/ 0 h 150"/>
                <a:gd name="T4" fmla="*/ 1 w 249"/>
                <a:gd name="T5" fmla="*/ 1 h 150"/>
                <a:gd name="T6" fmla="*/ 1 w 249"/>
                <a:gd name="T7" fmla="*/ 1 h 1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9"/>
                <a:gd name="T13" fmla="*/ 0 h 150"/>
                <a:gd name="T14" fmla="*/ 249 w 249"/>
                <a:gd name="T15" fmla="*/ 150 h 1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9" h="150">
                  <a:moveTo>
                    <a:pt x="241" y="116"/>
                  </a:moveTo>
                  <a:lnTo>
                    <a:pt x="0" y="0"/>
                  </a:lnTo>
                  <a:lnTo>
                    <a:pt x="249" y="150"/>
                  </a:lnTo>
                  <a:lnTo>
                    <a:pt x="241" y="11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8" name="Freeform 729"/>
            <p:cNvSpPr>
              <a:spLocks/>
            </p:cNvSpPr>
            <p:nvPr/>
          </p:nvSpPr>
          <p:spPr bwMode="auto">
            <a:xfrm>
              <a:off x="2465" y="1150"/>
              <a:ext cx="135" cy="51"/>
            </a:xfrm>
            <a:custGeom>
              <a:avLst/>
              <a:gdLst>
                <a:gd name="T0" fmla="*/ 1 w 269"/>
                <a:gd name="T1" fmla="*/ 1 h 102"/>
                <a:gd name="T2" fmla="*/ 0 w 269"/>
                <a:gd name="T3" fmla="*/ 1 h 102"/>
                <a:gd name="T4" fmla="*/ 1 w 269"/>
                <a:gd name="T5" fmla="*/ 0 h 102"/>
                <a:gd name="T6" fmla="*/ 1 w 269"/>
                <a:gd name="T7" fmla="*/ 1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9"/>
                <a:gd name="T13" fmla="*/ 0 h 102"/>
                <a:gd name="T14" fmla="*/ 269 w 269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" h="102">
                  <a:moveTo>
                    <a:pt x="257" y="30"/>
                  </a:moveTo>
                  <a:lnTo>
                    <a:pt x="0" y="102"/>
                  </a:lnTo>
                  <a:lnTo>
                    <a:pt x="269" y="0"/>
                  </a:lnTo>
                  <a:lnTo>
                    <a:pt x="257" y="3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09" name="Freeform 730"/>
            <p:cNvSpPr>
              <a:spLocks/>
            </p:cNvSpPr>
            <p:nvPr/>
          </p:nvSpPr>
          <p:spPr bwMode="auto">
            <a:xfrm>
              <a:off x="2441" y="1064"/>
              <a:ext cx="111" cy="95"/>
            </a:xfrm>
            <a:custGeom>
              <a:avLst/>
              <a:gdLst>
                <a:gd name="T0" fmla="*/ 1 w 222"/>
                <a:gd name="T1" fmla="*/ 0 h 192"/>
                <a:gd name="T2" fmla="*/ 0 w 222"/>
                <a:gd name="T3" fmla="*/ 0 h 192"/>
                <a:gd name="T4" fmla="*/ 1 w 222"/>
                <a:gd name="T5" fmla="*/ 0 h 192"/>
                <a:gd name="T6" fmla="*/ 1 w 222"/>
                <a:gd name="T7" fmla="*/ 0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2"/>
                <a:gd name="T13" fmla="*/ 0 h 192"/>
                <a:gd name="T14" fmla="*/ 222 w 22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2" h="192">
                  <a:moveTo>
                    <a:pt x="220" y="34"/>
                  </a:moveTo>
                  <a:lnTo>
                    <a:pt x="0" y="192"/>
                  </a:lnTo>
                  <a:lnTo>
                    <a:pt x="222" y="0"/>
                  </a:lnTo>
                  <a:lnTo>
                    <a:pt x="220" y="34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0" name="Freeform 731"/>
            <p:cNvSpPr>
              <a:spLocks/>
            </p:cNvSpPr>
            <p:nvPr/>
          </p:nvSpPr>
          <p:spPr bwMode="auto">
            <a:xfrm>
              <a:off x="2418" y="994"/>
              <a:ext cx="77" cy="129"/>
            </a:xfrm>
            <a:custGeom>
              <a:avLst/>
              <a:gdLst>
                <a:gd name="T0" fmla="*/ 1 w 154"/>
                <a:gd name="T1" fmla="*/ 0 h 260"/>
                <a:gd name="T2" fmla="*/ 0 w 154"/>
                <a:gd name="T3" fmla="*/ 0 h 260"/>
                <a:gd name="T4" fmla="*/ 1 w 154"/>
                <a:gd name="T5" fmla="*/ 0 h 260"/>
                <a:gd name="T6" fmla="*/ 1 w 154"/>
                <a:gd name="T7" fmla="*/ 0 h 2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"/>
                <a:gd name="T13" fmla="*/ 0 h 260"/>
                <a:gd name="T14" fmla="*/ 154 w 154"/>
                <a:gd name="T15" fmla="*/ 260 h 2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" h="260">
                  <a:moveTo>
                    <a:pt x="154" y="34"/>
                  </a:moveTo>
                  <a:lnTo>
                    <a:pt x="0" y="260"/>
                  </a:lnTo>
                  <a:lnTo>
                    <a:pt x="144" y="0"/>
                  </a:lnTo>
                  <a:lnTo>
                    <a:pt x="154" y="34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1" name="Freeform 732"/>
            <p:cNvSpPr>
              <a:spLocks/>
            </p:cNvSpPr>
            <p:nvPr/>
          </p:nvSpPr>
          <p:spPr bwMode="auto">
            <a:xfrm>
              <a:off x="2379" y="1135"/>
              <a:ext cx="16" cy="16"/>
            </a:xfrm>
            <a:custGeom>
              <a:avLst/>
              <a:gdLst>
                <a:gd name="T0" fmla="*/ 1 w 32"/>
                <a:gd name="T1" fmla="*/ 0 h 32"/>
                <a:gd name="T2" fmla="*/ 0 w 32"/>
                <a:gd name="T3" fmla="*/ 1 h 32"/>
                <a:gd name="T4" fmla="*/ 1 w 32"/>
                <a:gd name="T5" fmla="*/ 0 h 32"/>
                <a:gd name="T6" fmla="*/ 1 w 32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32" y="0"/>
                  </a:moveTo>
                  <a:lnTo>
                    <a:pt x="0" y="32"/>
                  </a:lnTo>
                  <a:lnTo>
                    <a:pt x="20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2" name="Freeform 733"/>
            <p:cNvSpPr>
              <a:spLocks/>
            </p:cNvSpPr>
            <p:nvPr/>
          </p:nvSpPr>
          <p:spPr bwMode="auto">
            <a:xfrm>
              <a:off x="2376" y="1130"/>
              <a:ext cx="16" cy="16"/>
            </a:xfrm>
            <a:custGeom>
              <a:avLst/>
              <a:gdLst>
                <a:gd name="T0" fmla="*/ 0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0" y="32"/>
                  </a:moveTo>
                  <a:lnTo>
                    <a:pt x="32" y="0"/>
                  </a:lnTo>
                  <a:lnTo>
                    <a:pt x="22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3" name="Freeform 734"/>
            <p:cNvSpPr>
              <a:spLocks/>
            </p:cNvSpPr>
            <p:nvPr/>
          </p:nvSpPr>
          <p:spPr bwMode="auto">
            <a:xfrm>
              <a:off x="2379" y="1123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4" y="32"/>
                  </a:moveTo>
                  <a:lnTo>
                    <a:pt x="32" y="0"/>
                  </a:lnTo>
                  <a:lnTo>
                    <a:pt x="24" y="0"/>
                  </a:lnTo>
                  <a:lnTo>
                    <a:pt x="0" y="32"/>
                  </a:lnTo>
                  <a:lnTo>
                    <a:pt x="4" y="32"/>
                  </a:ln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4" name="Freeform 735"/>
            <p:cNvSpPr>
              <a:spLocks/>
            </p:cNvSpPr>
            <p:nvPr/>
          </p:nvSpPr>
          <p:spPr bwMode="auto">
            <a:xfrm>
              <a:off x="2381" y="1118"/>
              <a:ext cx="16" cy="15"/>
            </a:xfrm>
            <a:custGeom>
              <a:avLst/>
              <a:gdLst>
                <a:gd name="T0" fmla="*/ 1 w 32"/>
                <a:gd name="T1" fmla="*/ 0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0 h 32"/>
                <a:gd name="T8" fmla="*/ 1 w 3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0" y="32"/>
                  </a:moveTo>
                  <a:lnTo>
                    <a:pt x="32" y="0"/>
                  </a:lnTo>
                  <a:lnTo>
                    <a:pt x="24" y="0"/>
                  </a:lnTo>
                  <a:lnTo>
                    <a:pt x="0" y="32"/>
                  </a:lnTo>
                  <a:lnTo>
                    <a:pt x="10" y="32"/>
                  </a:ln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5" name="Freeform 736"/>
            <p:cNvSpPr>
              <a:spLocks/>
            </p:cNvSpPr>
            <p:nvPr/>
          </p:nvSpPr>
          <p:spPr bwMode="auto">
            <a:xfrm>
              <a:off x="2384" y="1112"/>
              <a:ext cx="16" cy="15"/>
            </a:xfrm>
            <a:custGeom>
              <a:avLst/>
              <a:gdLst>
                <a:gd name="T0" fmla="*/ 1 w 32"/>
                <a:gd name="T1" fmla="*/ 0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0 h 32"/>
                <a:gd name="T8" fmla="*/ 1 w 3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0" y="32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0" y="32"/>
                  </a:lnTo>
                  <a:lnTo>
                    <a:pt x="10" y="32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6" name="Freeform 737"/>
            <p:cNvSpPr>
              <a:spLocks/>
            </p:cNvSpPr>
            <p:nvPr/>
          </p:nvSpPr>
          <p:spPr bwMode="auto">
            <a:xfrm>
              <a:off x="2385" y="1106"/>
              <a:ext cx="16" cy="15"/>
            </a:xfrm>
            <a:custGeom>
              <a:avLst/>
              <a:gdLst>
                <a:gd name="T0" fmla="*/ 1 w 32"/>
                <a:gd name="T1" fmla="*/ 0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0 h 32"/>
                <a:gd name="T8" fmla="*/ 1 w 3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8" y="32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32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7" name="Freeform 738"/>
            <p:cNvSpPr>
              <a:spLocks/>
            </p:cNvSpPr>
            <p:nvPr/>
          </p:nvSpPr>
          <p:spPr bwMode="auto">
            <a:xfrm>
              <a:off x="2388" y="1100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0" y="32"/>
                  </a:moveTo>
                  <a:lnTo>
                    <a:pt x="32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10" y="32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8" name="Freeform 739"/>
            <p:cNvSpPr>
              <a:spLocks/>
            </p:cNvSpPr>
            <p:nvPr/>
          </p:nvSpPr>
          <p:spPr bwMode="auto">
            <a:xfrm>
              <a:off x="2389" y="1094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2" y="32"/>
                  </a:moveTo>
                  <a:lnTo>
                    <a:pt x="32" y="0"/>
                  </a:lnTo>
                  <a:lnTo>
                    <a:pt x="12" y="0"/>
                  </a:lnTo>
                  <a:lnTo>
                    <a:pt x="0" y="32"/>
                  </a:lnTo>
                  <a:lnTo>
                    <a:pt x="12" y="32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19" name="Freeform 740"/>
            <p:cNvSpPr>
              <a:spLocks/>
            </p:cNvSpPr>
            <p:nvPr/>
          </p:nvSpPr>
          <p:spPr bwMode="auto">
            <a:xfrm>
              <a:off x="2391" y="1088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6" y="32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0" name="Freeform 741"/>
            <p:cNvSpPr>
              <a:spLocks/>
            </p:cNvSpPr>
            <p:nvPr/>
          </p:nvSpPr>
          <p:spPr bwMode="auto">
            <a:xfrm>
              <a:off x="2394" y="1082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6" y="32"/>
                  </a:moveTo>
                  <a:lnTo>
                    <a:pt x="32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1" name="Freeform 742"/>
            <p:cNvSpPr>
              <a:spLocks/>
            </p:cNvSpPr>
            <p:nvPr/>
          </p:nvSpPr>
          <p:spPr bwMode="auto">
            <a:xfrm>
              <a:off x="2397" y="1076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4" y="32"/>
                  </a:moveTo>
                  <a:lnTo>
                    <a:pt x="32" y="0"/>
                  </a:lnTo>
                  <a:lnTo>
                    <a:pt x="12" y="0"/>
                  </a:lnTo>
                  <a:lnTo>
                    <a:pt x="0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2" name="Freeform 743"/>
            <p:cNvSpPr>
              <a:spLocks/>
            </p:cNvSpPr>
            <p:nvPr/>
          </p:nvSpPr>
          <p:spPr bwMode="auto">
            <a:xfrm>
              <a:off x="2399" y="1070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6" y="32"/>
                  </a:moveTo>
                  <a:lnTo>
                    <a:pt x="32" y="0"/>
                  </a:lnTo>
                  <a:lnTo>
                    <a:pt x="12" y="0"/>
                  </a:lnTo>
                  <a:lnTo>
                    <a:pt x="0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3" name="Freeform 744"/>
            <p:cNvSpPr>
              <a:spLocks/>
            </p:cNvSpPr>
            <p:nvPr/>
          </p:nvSpPr>
          <p:spPr bwMode="auto">
            <a:xfrm>
              <a:off x="2400" y="1064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8" y="32"/>
                  </a:moveTo>
                  <a:lnTo>
                    <a:pt x="32" y="0"/>
                  </a:lnTo>
                  <a:lnTo>
                    <a:pt x="10" y="0"/>
                  </a:lnTo>
                  <a:lnTo>
                    <a:pt x="0" y="32"/>
                  </a:lnTo>
                  <a:lnTo>
                    <a:pt x="18" y="3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4" name="Freeform 745"/>
            <p:cNvSpPr>
              <a:spLocks/>
            </p:cNvSpPr>
            <p:nvPr/>
          </p:nvSpPr>
          <p:spPr bwMode="auto">
            <a:xfrm>
              <a:off x="2403" y="1058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6" y="32"/>
                  </a:moveTo>
                  <a:lnTo>
                    <a:pt x="32" y="0"/>
                  </a:lnTo>
                  <a:lnTo>
                    <a:pt x="10" y="0"/>
                  </a:lnTo>
                  <a:lnTo>
                    <a:pt x="0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5" name="Freeform 746"/>
            <p:cNvSpPr>
              <a:spLocks/>
            </p:cNvSpPr>
            <p:nvPr/>
          </p:nvSpPr>
          <p:spPr bwMode="auto">
            <a:xfrm>
              <a:off x="2404" y="1052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8" y="32"/>
                  </a:moveTo>
                  <a:lnTo>
                    <a:pt x="32" y="0"/>
                  </a:lnTo>
                  <a:lnTo>
                    <a:pt x="12" y="0"/>
                  </a:lnTo>
                  <a:lnTo>
                    <a:pt x="0" y="32"/>
                  </a:lnTo>
                  <a:lnTo>
                    <a:pt x="18" y="32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6" name="Freeform 747"/>
            <p:cNvSpPr>
              <a:spLocks/>
            </p:cNvSpPr>
            <p:nvPr/>
          </p:nvSpPr>
          <p:spPr bwMode="auto">
            <a:xfrm>
              <a:off x="2407" y="1046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1 w 32"/>
                <a:gd name="T5" fmla="*/ 0 h 32"/>
                <a:gd name="T6" fmla="*/ 0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8" y="32"/>
                  </a:moveTo>
                  <a:lnTo>
                    <a:pt x="32" y="0"/>
                  </a:lnTo>
                  <a:lnTo>
                    <a:pt x="8" y="0"/>
                  </a:lnTo>
                  <a:lnTo>
                    <a:pt x="0" y="32"/>
                  </a:lnTo>
                  <a:lnTo>
                    <a:pt x="18" y="3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7" name="Freeform 748"/>
            <p:cNvSpPr>
              <a:spLocks/>
            </p:cNvSpPr>
            <p:nvPr/>
          </p:nvSpPr>
          <p:spPr bwMode="auto">
            <a:xfrm>
              <a:off x="2410" y="1040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1 h 32"/>
                <a:gd name="T4" fmla="*/ 1 w 32"/>
                <a:gd name="T5" fmla="*/ 0 h 32"/>
                <a:gd name="T6" fmla="*/ 1 w 32"/>
                <a:gd name="T7" fmla="*/ 0 h 32"/>
                <a:gd name="T8" fmla="*/ 0 w 32"/>
                <a:gd name="T9" fmla="*/ 1 h 32"/>
                <a:gd name="T10" fmla="*/ 1 w 32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32"/>
                <a:gd name="T20" fmla="*/ 32 w 32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32">
                  <a:moveTo>
                    <a:pt x="22" y="32"/>
                  </a:moveTo>
                  <a:lnTo>
                    <a:pt x="32" y="1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0" y="32"/>
                  </a:lnTo>
                  <a:lnTo>
                    <a:pt x="22" y="32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8" name="Freeform 749"/>
            <p:cNvSpPr>
              <a:spLocks/>
            </p:cNvSpPr>
            <p:nvPr/>
          </p:nvSpPr>
          <p:spPr bwMode="auto">
            <a:xfrm>
              <a:off x="2410" y="1034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1 h 32"/>
                <a:gd name="T4" fmla="*/ 1 w 32"/>
                <a:gd name="T5" fmla="*/ 0 h 32"/>
                <a:gd name="T6" fmla="*/ 1 w 32"/>
                <a:gd name="T7" fmla="*/ 0 h 32"/>
                <a:gd name="T8" fmla="*/ 0 w 32"/>
                <a:gd name="T9" fmla="*/ 1 h 32"/>
                <a:gd name="T10" fmla="*/ 1 w 32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32"/>
                <a:gd name="T20" fmla="*/ 32 w 32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32">
                  <a:moveTo>
                    <a:pt x="30" y="32"/>
                  </a:moveTo>
                  <a:lnTo>
                    <a:pt x="32" y="26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30" y="3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29" name="Freeform 750"/>
            <p:cNvSpPr>
              <a:spLocks/>
            </p:cNvSpPr>
            <p:nvPr/>
          </p:nvSpPr>
          <p:spPr bwMode="auto">
            <a:xfrm>
              <a:off x="2412" y="1032"/>
              <a:ext cx="16" cy="16"/>
            </a:xfrm>
            <a:custGeom>
              <a:avLst/>
              <a:gdLst>
                <a:gd name="T0" fmla="*/ 0 w 32"/>
                <a:gd name="T1" fmla="*/ 1 h 32"/>
                <a:gd name="T2" fmla="*/ 1 w 32"/>
                <a:gd name="T3" fmla="*/ 0 h 32"/>
                <a:gd name="T4" fmla="*/ 1 w 32"/>
                <a:gd name="T5" fmla="*/ 1 h 32"/>
                <a:gd name="T6" fmla="*/ 0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0" y="32"/>
                  </a:moveTo>
                  <a:lnTo>
                    <a:pt x="12" y="0"/>
                  </a:lnTo>
                  <a:lnTo>
                    <a:pt x="32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0" name="Freeform 751"/>
            <p:cNvSpPr>
              <a:spLocks/>
            </p:cNvSpPr>
            <p:nvPr/>
          </p:nvSpPr>
          <p:spPr bwMode="auto">
            <a:xfrm>
              <a:off x="2415" y="1034"/>
              <a:ext cx="16" cy="16"/>
            </a:xfrm>
            <a:custGeom>
              <a:avLst/>
              <a:gdLst>
                <a:gd name="T0" fmla="*/ 0 w 32"/>
                <a:gd name="T1" fmla="*/ 1 h 32"/>
                <a:gd name="T2" fmla="*/ 0 w 32"/>
                <a:gd name="T3" fmla="*/ 0 h 32"/>
                <a:gd name="T4" fmla="*/ 1 w 32"/>
                <a:gd name="T5" fmla="*/ 1 h 32"/>
                <a:gd name="T6" fmla="*/ 0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0" y="32"/>
                  </a:moveTo>
                  <a:lnTo>
                    <a:pt x="0" y="0"/>
                  </a:lnTo>
                  <a:lnTo>
                    <a:pt x="32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1" name="Freeform 752"/>
            <p:cNvSpPr>
              <a:spLocks/>
            </p:cNvSpPr>
            <p:nvPr/>
          </p:nvSpPr>
          <p:spPr bwMode="auto">
            <a:xfrm>
              <a:off x="2408" y="1072"/>
              <a:ext cx="76" cy="90"/>
            </a:xfrm>
            <a:custGeom>
              <a:avLst/>
              <a:gdLst>
                <a:gd name="T0" fmla="*/ 1 w 152"/>
                <a:gd name="T1" fmla="*/ 0 h 182"/>
                <a:gd name="T2" fmla="*/ 0 w 152"/>
                <a:gd name="T3" fmla="*/ 0 h 182"/>
                <a:gd name="T4" fmla="*/ 1 w 152"/>
                <a:gd name="T5" fmla="*/ 0 h 182"/>
                <a:gd name="T6" fmla="*/ 1 w 152"/>
                <a:gd name="T7" fmla="*/ 0 h 1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182"/>
                <a:gd name="T14" fmla="*/ 152 w 152"/>
                <a:gd name="T15" fmla="*/ 182 h 1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182">
                  <a:moveTo>
                    <a:pt x="152" y="26"/>
                  </a:moveTo>
                  <a:lnTo>
                    <a:pt x="0" y="182"/>
                  </a:lnTo>
                  <a:lnTo>
                    <a:pt x="148" y="0"/>
                  </a:lnTo>
                  <a:lnTo>
                    <a:pt x="152" y="2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2" name="Freeform 753"/>
            <p:cNvSpPr>
              <a:spLocks/>
            </p:cNvSpPr>
            <p:nvPr/>
          </p:nvSpPr>
          <p:spPr bwMode="auto">
            <a:xfrm>
              <a:off x="2431" y="1132"/>
              <a:ext cx="101" cy="60"/>
            </a:xfrm>
            <a:custGeom>
              <a:avLst/>
              <a:gdLst>
                <a:gd name="T0" fmla="*/ 1 w 202"/>
                <a:gd name="T1" fmla="*/ 1 h 120"/>
                <a:gd name="T2" fmla="*/ 0 w 202"/>
                <a:gd name="T3" fmla="*/ 1 h 120"/>
                <a:gd name="T4" fmla="*/ 1 w 202"/>
                <a:gd name="T5" fmla="*/ 0 h 120"/>
                <a:gd name="T6" fmla="*/ 1 w 202"/>
                <a:gd name="T7" fmla="*/ 1 h 1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2"/>
                <a:gd name="T13" fmla="*/ 0 h 120"/>
                <a:gd name="T14" fmla="*/ 202 w 202"/>
                <a:gd name="T15" fmla="*/ 120 h 1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2" h="120">
                  <a:moveTo>
                    <a:pt x="196" y="28"/>
                  </a:moveTo>
                  <a:lnTo>
                    <a:pt x="0" y="120"/>
                  </a:lnTo>
                  <a:lnTo>
                    <a:pt x="202" y="0"/>
                  </a:lnTo>
                  <a:lnTo>
                    <a:pt x="196" y="2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3" name="Freeform 754"/>
            <p:cNvSpPr>
              <a:spLocks/>
            </p:cNvSpPr>
            <p:nvPr/>
          </p:nvSpPr>
          <p:spPr bwMode="auto">
            <a:xfrm>
              <a:off x="2444" y="1208"/>
              <a:ext cx="114" cy="21"/>
            </a:xfrm>
            <a:custGeom>
              <a:avLst/>
              <a:gdLst>
                <a:gd name="T0" fmla="*/ 1 w 227"/>
                <a:gd name="T1" fmla="*/ 1 h 42"/>
                <a:gd name="T2" fmla="*/ 0 w 227"/>
                <a:gd name="T3" fmla="*/ 1 h 42"/>
                <a:gd name="T4" fmla="*/ 1 w 227"/>
                <a:gd name="T5" fmla="*/ 0 h 42"/>
                <a:gd name="T6" fmla="*/ 1 w 227"/>
                <a:gd name="T7" fmla="*/ 1 h 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7"/>
                <a:gd name="T13" fmla="*/ 0 h 42"/>
                <a:gd name="T14" fmla="*/ 227 w 227"/>
                <a:gd name="T15" fmla="*/ 42 h 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7" h="42">
                  <a:moveTo>
                    <a:pt x="214" y="24"/>
                  </a:moveTo>
                  <a:lnTo>
                    <a:pt x="0" y="42"/>
                  </a:lnTo>
                  <a:lnTo>
                    <a:pt x="227" y="0"/>
                  </a:lnTo>
                  <a:lnTo>
                    <a:pt x="214" y="24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4" name="Freeform 755"/>
            <p:cNvSpPr>
              <a:spLocks/>
            </p:cNvSpPr>
            <p:nvPr/>
          </p:nvSpPr>
          <p:spPr bwMode="auto">
            <a:xfrm>
              <a:off x="2456" y="1282"/>
              <a:ext cx="109" cy="41"/>
            </a:xfrm>
            <a:custGeom>
              <a:avLst/>
              <a:gdLst>
                <a:gd name="T0" fmla="*/ 1 w 217"/>
                <a:gd name="T1" fmla="*/ 1 h 82"/>
                <a:gd name="T2" fmla="*/ 0 w 217"/>
                <a:gd name="T3" fmla="*/ 0 h 82"/>
                <a:gd name="T4" fmla="*/ 1 w 217"/>
                <a:gd name="T5" fmla="*/ 1 h 82"/>
                <a:gd name="T6" fmla="*/ 1 w 217"/>
                <a:gd name="T7" fmla="*/ 1 h 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7"/>
                <a:gd name="T13" fmla="*/ 0 h 82"/>
                <a:gd name="T14" fmla="*/ 217 w 217"/>
                <a:gd name="T15" fmla="*/ 82 h 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7" h="82">
                  <a:moveTo>
                    <a:pt x="205" y="58"/>
                  </a:moveTo>
                  <a:lnTo>
                    <a:pt x="0" y="0"/>
                  </a:lnTo>
                  <a:lnTo>
                    <a:pt x="217" y="82"/>
                  </a:lnTo>
                  <a:lnTo>
                    <a:pt x="205" y="5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5" name="Freeform 756"/>
            <p:cNvSpPr>
              <a:spLocks/>
            </p:cNvSpPr>
            <p:nvPr/>
          </p:nvSpPr>
          <p:spPr bwMode="auto">
            <a:xfrm>
              <a:off x="2413" y="1322"/>
              <a:ext cx="88" cy="77"/>
            </a:xfrm>
            <a:custGeom>
              <a:avLst/>
              <a:gdLst>
                <a:gd name="T0" fmla="*/ 1 w 176"/>
                <a:gd name="T1" fmla="*/ 1 h 154"/>
                <a:gd name="T2" fmla="*/ 0 w 176"/>
                <a:gd name="T3" fmla="*/ 0 h 154"/>
                <a:gd name="T4" fmla="*/ 1 w 176"/>
                <a:gd name="T5" fmla="*/ 1 h 154"/>
                <a:gd name="T6" fmla="*/ 1 w 176"/>
                <a:gd name="T7" fmla="*/ 1 h 1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6"/>
                <a:gd name="T13" fmla="*/ 0 h 154"/>
                <a:gd name="T14" fmla="*/ 176 w 176"/>
                <a:gd name="T15" fmla="*/ 154 h 1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6" h="154">
                  <a:moveTo>
                    <a:pt x="174" y="126"/>
                  </a:moveTo>
                  <a:lnTo>
                    <a:pt x="0" y="0"/>
                  </a:lnTo>
                  <a:lnTo>
                    <a:pt x="176" y="154"/>
                  </a:lnTo>
                  <a:lnTo>
                    <a:pt x="174" y="12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6" name="Freeform 757"/>
            <p:cNvSpPr>
              <a:spLocks/>
            </p:cNvSpPr>
            <p:nvPr/>
          </p:nvSpPr>
          <p:spPr bwMode="auto">
            <a:xfrm>
              <a:off x="1648" y="2877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2" y="12"/>
                  </a:lnTo>
                  <a:lnTo>
                    <a:pt x="54" y="16"/>
                  </a:lnTo>
                  <a:lnTo>
                    <a:pt x="56" y="20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8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8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7" name="Freeform 758"/>
            <p:cNvSpPr>
              <a:spLocks/>
            </p:cNvSpPr>
            <p:nvPr/>
          </p:nvSpPr>
          <p:spPr bwMode="auto">
            <a:xfrm>
              <a:off x="1280" y="2896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2" y="12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8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8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8" name="Freeform 759"/>
            <p:cNvSpPr>
              <a:spLocks/>
            </p:cNvSpPr>
            <p:nvPr/>
          </p:nvSpPr>
          <p:spPr bwMode="auto">
            <a:xfrm>
              <a:off x="1221" y="2318"/>
              <a:ext cx="27" cy="25"/>
            </a:xfrm>
            <a:custGeom>
              <a:avLst/>
              <a:gdLst>
                <a:gd name="T0" fmla="*/ 1 w 54"/>
                <a:gd name="T1" fmla="*/ 1 h 50"/>
                <a:gd name="T2" fmla="*/ 1 w 54"/>
                <a:gd name="T3" fmla="*/ 1 h 50"/>
                <a:gd name="T4" fmla="*/ 1 w 54"/>
                <a:gd name="T5" fmla="*/ 1 h 50"/>
                <a:gd name="T6" fmla="*/ 1 w 54"/>
                <a:gd name="T7" fmla="*/ 1 h 50"/>
                <a:gd name="T8" fmla="*/ 1 w 54"/>
                <a:gd name="T9" fmla="*/ 1 h 50"/>
                <a:gd name="T10" fmla="*/ 1 w 54"/>
                <a:gd name="T11" fmla="*/ 1 h 50"/>
                <a:gd name="T12" fmla="*/ 1 w 54"/>
                <a:gd name="T13" fmla="*/ 1 h 50"/>
                <a:gd name="T14" fmla="*/ 1 w 54"/>
                <a:gd name="T15" fmla="*/ 1 h 50"/>
                <a:gd name="T16" fmla="*/ 1 w 54"/>
                <a:gd name="T17" fmla="*/ 1 h 50"/>
                <a:gd name="T18" fmla="*/ 1 w 54"/>
                <a:gd name="T19" fmla="*/ 1 h 50"/>
                <a:gd name="T20" fmla="*/ 1 w 54"/>
                <a:gd name="T21" fmla="*/ 1 h 50"/>
                <a:gd name="T22" fmla="*/ 1 w 54"/>
                <a:gd name="T23" fmla="*/ 1 h 50"/>
                <a:gd name="T24" fmla="*/ 1 w 54"/>
                <a:gd name="T25" fmla="*/ 1 h 50"/>
                <a:gd name="T26" fmla="*/ 1 w 54"/>
                <a:gd name="T27" fmla="*/ 1 h 50"/>
                <a:gd name="T28" fmla="*/ 1 w 54"/>
                <a:gd name="T29" fmla="*/ 1 h 50"/>
                <a:gd name="T30" fmla="*/ 1 w 54"/>
                <a:gd name="T31" fmla="*/ 1 h 50"/>
                <a:gd name="T32" fmla="*/ 1 w 54"/>
                <a:gd name="T33" fmla="*/ 1 h 50"/>
                <a:gd name="T34" fmla="*/ 1 w 54"/>
                <a:gd name="T35" fmla="*/ 1 h 50"/>
                <a:gd name="T36" fmla="*/ 1 w 54"/>
                <a:gd name="T37" fmla="*/ 1 h 50"/>
                <a:gd name="T38" fmla="*/ 1 w 54"/>
                <a:gd name="T39" fmla="*/ 1 h 50"/>
                <a:gd name="T40" fmla="*/ 1 w 54"/>
                <a:gd name="T41" fmla="*/ 1 h 50"/>
                <a:gd name="T42" fmla="*/ 1 w 54"/>
                <a:gd name="T43" fmla="*/ 1 h 50"/>
                <a:gd name="T44" fmla="*/ 1 w 54"/>
                <a:gd name="T45" fmla="*/ 1 h 50"/>
                <a:gd name="T46" fmla="*/ 0 w 54"/>
                <a:gd name="T47" fmla="*/ 1 h 50"/>
                <a:gd name="T48" fmla="*/ 0 w 54"/>
                <a:gd name="T49" fmla="*/ 1 h 50"/>
                <a:gd name="T50" fmla="*/ 0 w 54"/>
                <a:gd name="T51" fmla="*/ 1 h 50"/>
                <a:gd name="T52" fmla="*/ 0 w 54"/>
                <a:gd name="T53" fmla="*/ 1 h 50"/>
                <a:gd name="T54" fmla="*/ 0 w 54"/>
                <a:gd name="T55" fmla="*/ 1 h 50"/>
                <a:gd name="T56" fmla="*/ 0 w 54"/>
                <a:gd name="T57" fmla="*/ 1 h 50"/>
                <a:gd name="T58" fmla="*/ 1 w 54"/>
                <a:gd name="T59" fmla="*/ 1 h 50"/>
                <a:gd name="T60" fmla="*/ 1 w 54"/>
                <a:gd name="T61" fmla="*/ 1 h 50"/>
                <a:gd name="T62" fmla="*/ 1 w 54"/>
                <a:gd name="T63" fmla="*/ 1 h 50"/>
                <a:gd name="T64" fmla="*/ 1 w 54"/>
                <a:gd name="T65" fmla="*/ 0 h 50"/>
                <a:gd name="T66" fmla="*/ 1 w 54"/>
                <a:gd name="T67" fmla="*/ 0 h 50"/>
                <a:gd name="T68" fmla="*/ 1 w 54"/>
                <a:gd name="T69" fmla="*/ 0 h 50"/>
                <a:gd name="T70" fmla="*/ 1 w 54"/>
                <a:gd name="T71" fmla="*/ 0 h 50"/>
                <a:gd name="T72" fmla="*/ 1 w 54"/>
                <a:gd name="T73" fmla="*/ 1 h 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50"/>
                <a:gd name="T113" fmla="*/ 54 w 54"/>
                <a:gd name="T114" fmla="*/ 50 h 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50">
                  <a:moveTo>
                    <a:pt x="36" y="2"/>
                  </a:moveTo>
                  <a:lnTo>
                    <a:pt x="36" y="2"/>
                  </a:lnTo>
                  <a:lnTo>
                    <a:pt x="42" y="6"/>
                  </a:lnTo>
                  <a:lnTo>
                    <a:pt x="46" y="8"/>
                  </a:lnTo>
                  <a:lnTo>
                    <a:pt x="50" y="12"/>
                  </a:lnTo>
                  <a:lnTo>
                    <a:pt x="52" y="18"/>
                  </a:lnTo>
                  <a:lnTo>
                    <a:pt x="54" y="22"/>
                  </a:lnTo>
                  <a:lnTo>
                    <a:pt x="54" y="26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50" y="40"/>
                  </a:lnTo>
                  <a:lnTo>
                    <a:pt x="46" y="44"/>
                  </a:lnTo>
                  <a:lnTo>
                    <a:pt x="42" y="46"/>
                  </a:lnTo>
                  <a:lnTo>
                    <a:pt x="38" y="48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8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39" name="Freeform 760"/>
            <p:cNvSpPr>
              <a:spLocks/>
            </p:cNvSpPr>
            <p:nvPr/>
          </p:nvSpPr>
          <p:spPr bwMode="auto">
            <a:xfrm>
              <a:off x="942" y="1945"/>
              <a:ext cx="28" cy="24"/>
            </a:xfrm>
            <a:custGeom>
              <a:avLst/>
              <a:gdLst>
                <a:gd name="T0" fmla="*/ 1 w 56"/>
                <a:gd name="T1" fmla="*/ 1 h 48"/>
                <a:gd name="T2" fmla="*/ 1 w 56"/>
                <a:gd name="T3" fmla="*/ 1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0 w 56"/>
                <a:gd name="T51" fmla="*/ 1 h 48"/>
                <a:gd name="T52" fmla="*/ 0 w 56"/>
                <a:gd name="T53" fmla="*/ 1 h 48"/>
                <a:gd name="T54" fmla="*/ 1 w 56"/>
                <a:gd name="T55" fmla="*/ 1 h 48"/>
                <a:gd name="T56" fmla="*/ 1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0 h 48"/>
                <a:gd name="T66" fmla="*/ 1 w 56"/>
                <a:gd name="T67" fmla="*/ 0 h 48"/>
                <a:gd name="T68" fmla="*/ 1 w 56"/>
                <a:gd name="T69" fmla="*/ 0 h 48"/>
                <a:gd name="T70" fmla="*/ 1 w 56"/>
                <a:gd name="T71" fmla="*/ 0 h 48"/>
                <a:gd name="T72" fmla="*/ 1 w 56"/>
                <a:gd name="T73" fmla="*/ 1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38" y="2"/>
                  </a:moveTo>
                  <a:lnTo>
                    <a:pt x="38" y="2"/>
                  </a:lnTo>
                  <a:lnTo>
                    <a:pt x="42" y="4"/>
                  </a:lnTo>
                  <a:lnTo>
                    <a:pt x="48" y="8"/>
                  </a:lnTo>
                  <a:lnTo>
                    <a:pt x="50" y="12"/>
                  </a:lnTo>
                  <a:lnTo>
                    <a:pt x="54" y="16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6" y="32"/>
                  </a:lnTo>
                  <a:lnTo>
                    <a:pt x="54" y="36"/>
                  </a:lnTo>
                  <a:lnTo>
                    <a:pt x="50" y="40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40" y="48"/>
                  </a:lnTo>
                  <a:lnTo>
                    <a:pt x="34" y="48"/>
                  </a:lnTo>
                  <a:lnTo>
                    <a:pt x="30" y="48"/>
                  </a:lnTo>
                  <a:lnTo>
                    <a:pt x="24" y="48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0" name="Freeform 761"/>
            <p:cNvSpPr>
              <a:spLocks/>
            </p:cNvSpPr>
            <p:nvPr/>
          </p:nvSpPr>
          <p:spPr bwMode="auto">
            <a:xfrm>
              <a:off x="1485" y="1548"/>
              <a:ext cx="28" cy="24"/>
            </a:xfrm>
            <a:custGeom>
              <a:avLst/>
              <a:gdLst>
                <a:gd name="T0" fmla="*/ 1 w 56"/>
                <a:gd name="T1" fmla="*/ 1 h 48"/>
                <a:gd name="T2" fmla="*/ 1 w 56"/>
                <a:gd name="T3" fmla="*/ 1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0 w 56"/>
                <a:gd name="T51" fmla="*/ 1 h 48"/>
                <a:gd name="T52" fmla="*/ 0 w 56"/>
                <a:gd name="T53" fmla="*/ 1 h 48"/>
                <a:gd name="T54" fmla="*/ 1 w 56"/>
                <a:gd name="T55" fmla="*/ 1 h 48"/>
                <a:gd name="T56" fmla="*/ 1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0 h 48"/>
                <a:gd name="T66" fmla="*/ 1 w 56"/>
                <a:gd name="T67" fmla="*/ 0 h 48"/>
                <a:gd name="T68" fmla="*/ 1 w 56"/>
                <a:gd name="T69" fmla="*/ 0 h 48"/>
                <a:gd name="T70" fmla="*/ 1 w 56"/>
                <a:gd name="T71" fmla="*/ 0 h 48"/>
                <a:gd name="T72" fmla="*/ 1 w 56"/>
                <a:gd name="T73" fmla="*/ 1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38" y="2"/>
                  </a:moveTo>
                  <a:lnTo>
                    <a:pt x="38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0" y="12"/>
                  </a:lnTo>
                  <a:lnTo>
                    <a:pt x="54" y="16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6" y="32"/>
                  </a:lnTo>
                  <a:lnTo>
                    <a:pt x="54" y="36"/>
                  </a:lnTo>
                  <a:lnTo>
                    <a:pt x="50" y="40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40" y="48"/>
                  </a:lnTo>
                  <a:lnTo>
                    <a:pt x="34" y="48"/>
                  </a:lnTo>
                  <a:lnTo>
                    <a:pt x="30" y="48"/>
                  </a:lnTo>
                  <a:lnTo>
                    <a:pt x="24" y="48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8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1" name="Freeform 762"/>
            <p:cNvSpPr>
              <a:spLocks/>
            </p:cNvSpPr>
            <p:nvPr/>
          </p:nvSpPr>
          <p:spPr bwMode="auto">
            <a:xfrm>
              <a:off x="1418" y="1877"/>
              <a:ext cx="27" cy="24"/>
            </a:xfrm>
            <a:custGeom>
              <a:avLst/>
              <a:gdLst>
                <a:gd name="T0" fmla="*/ 1 w 54"/>
                <a:gd name="T1" fmla="*/ 1 h 48"/>
                <a:gd name="T2" fmla="*/ 1 w 54"/>
                <a:gd name="T3" fmla="*/ 1 h 48"/>
                <a:gd name="T4" fmla="*/ 1 w 54"/>
                <a:gd name="T5" fmla="*/ 1 h 48"/>
                <a:gd name="T6" fmla="*/ 1 w 54"/>
                <a:gd name="T7" fmla="*/ 1 h 48"/>
                <a:gd name="T8" fmla="*/ 1 w 54"/>
                <a:gd name="T9" fmla="*/ 1 h 48"/>
                <a:gd name="T10" fmla="*/ 1 w 54"/>
                <a:gd name="T11" fmla="*/ 1 h 48"/>
                <a:gd name="T12" fmla="*/ 1 w 54"/>
                <a:gd name="T13" fmla="*/ 1 h 48"/>
                <a:gd name="T14" fmla="*/ 1 w 54"/>
                <a:gd name="T15" fmla="*/ 1 h 48"/>
                <a:gd name="T16" fmla="*/ 1 w 54"/>
                <a:gd name="T17" fmla="*/ 1 h 48"/>
                <a:gd name="T18" fmla="*/ 1 w 54"/>
                <a:gd name="T19" fmla="*/ 1 h 48"/>
                <a:gd name="T20" fmla="*/ 1 w 54"/>
                <a:gd name="T21" fmla="*/ 1 h 48"/>
                <a:gd name="T22" fmla="*/ 1 w 54"/>
                <a:gd name="T23" fmla="*/ 1 h 48"/>
                <a:gd name="T24" fmla="*/ 1 w 54"/>
                <a:gd name="T25" fmla="*/ 1 h 48"/>
                <a:gd name="T26" fmla="*/ 1 w 54"/>
                <a:gd name="T27" fmla="*/ 1 h 48"/>
                <a:gd name="T28" fmla="*/ 1 w 54"/>
                <a:gd name="T29" fmla="*/ 1 h 48"/>
                <a:gd name="T30" fmla="*/ 1 w 54"/>
                <a:gd name="T31" fmla="*/ 1 h 48"/>
                <a:gd name="T32" fmla="*/ 1 w 54"/>
                <a:gd name="T33" fmla="*/ 1 h 48"/>
                <a:gd name="T34" fmla="*/ 1 w 54"/>
                <a:gd name="T35" fmla="*/ 1 h 48"/>
                <a:gd name="T36" fmla="*/ 1 w 54"/>
                <a:gd name="T37" fmla="*/ 1 h 48"/>
                <a:gd name="T38" fmla="*/ 1 w 54"/>
                <a:gd name="T39" fmla="*/ 1 h 48"/>
                <a:gd name="T40" fmla="*/ 1 w 54"/>
                <a:gd name="T41" fmla="*/ 1 h 48"/>
                <a:gd name="T42" fmla="*/ 1 w 54"/>
                <a:gd name="T43" fmla="*/ 1 h 48"/>
                <a:gd name="T44" fmla="*/ 1 w 54"/>
                <a:gd name="T45" fmla="*/ 1 h 48"/>
                <a:gd name="T46" fmla="*/ 0 w 54"/>
                <a:gd name="T47" fmla="*/ 1 h 48"/>
                <a:gd name="T48" fmla="*/ 0 w 54"/>
                <a:gd name="T49" fmla="*/ 1 h 48"/>
                <a:gd name="T50" fmla="*/ 0 w 54"/>
                <a:gd name="T51" fmla="*/ 1 h 48"/>
                <a:gd name="T52" fmla="*/ 0 w 54"/>
                <a:gd name="T53" fmla="*/ 1 h 48"/>
                <a:gd name="T54" fmla="*/ 0 w 54"/>
                <a:gd name="T55" fmla="*/ 1 h 48"/>
                <a:gd name="T56" fmla="*/ 0 w 54"/>
                <a:gd name="T57" fmla="*/ 1 h 48"/>
                <a:gd name="T58" fmla="*/ 1 w 54"/>
                <a:gd name="T59" fmla="*/ 1 h 48"/>
                <a:gd name="T60" fmla="*/ 1 w 54"/>
                <a:gd name="T61" fmla="*/ 1 h 48"/>
                <a:gd name="T62" fmla="*/ 1 w 54"/>
                <a:gd name="T63" fmla="*/ 1 h 48"/>
                <a:gd name="T64" fmla="*/ 1 w 54"/>
                <a:gd name="T65" fmla="*/ 0 h 48"/>
                <a:gd name="T66" fmla="*/ 1 w 54"/>
                <a:gd name="T67" fmla="*/ 0 h 48"/>
                <a:gd name="T68" fmla="*/ 1 w 54"/>
                <a:gd name="T69" fmla="*/ 0 h 48"/>
                <a:gd name="T70" fmla="*/ 1 w 54"/>
                <a:gd name="T71" fmla="*/ 0 h 48"/>
                <a:gd name="T72" fmla="*/ 1 w 54"/>
                <a:gd name="T73" fmla="*/ 1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48"/>
                <a:gd name="T113" fmla="*/ 54 w 54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48">
                  <a:moveTo>
                    <a:pt x="36" y="2"/>
                  </a:moveTo>
                  <a:lnTo>
                    <a:pt x="36" y="2"/>
                  </a:lnTo>
                  <a:lnTo>
                    <a:pt x="42" y="4"/>
                  </a:lnTo>
                  <a:lnTo>
                    <a:pt x="46" y="8"/>
                  </a:lnTo>
                  <a:lnTo>
                    <a:pt x="50" y="12"/>
                  </a:lnTo>
                  <a:lnTo>
                    <a:pt x="52" y="16"/>
                  </a:lnTo>
                  <a:lnTo>
                    <a:pt x="54" y="22"/>
                  </a:lnTo>
                  <a:lnTo>
                    <a:pt x="54" y="26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50" y="40"/>
                  </a:lnTo>
                  <a:lnTo>
                    <a:pt x="46" y="44"/>
                  </a:lnTo>
                  <a:lnTo>
                    <a:pt x="42" y="46"/>
                  </a:lnTo>
                  <a:lnTo>
                    <a:pt x="38" y="48"/>
                  </a:lnTo>
                  <a:lnTo>
                    <a:pt x="32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6" y="38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4" y="8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2" name="Freeform 763"/>
            <p:cNvSpPr>
              <a:spLocks/>
            </p:cNvSpPr>
            <p:nvPr/>
          </p:nvSpPr>
          <p:spPr bwMode="auto">
            <a:xfrm>
              <a:off x="1542" y="2314"/>
              <a:ext cx="28" cy="25"/>
            </a:xfrm>
            <a:custGeom>
              <a:avLst/>
              <a:gdLst>
                <a:gd name="T0" fmla="*/ 1 w 55"/>
                <a:gd name="T1" fmla="*/ 1 h 50"/>
                <a:gd name="T2" fmla="*/ 1 w 55"/>
                <a:gd name="T3" fmla="*/ 1 h 50"/>
                <a:gd name="T4" fmla="*/ 1 w 55"/>
                <a:gd name="T5" fmla="*/ 1 h 50"/>
                <a:gd name="T6" fmla="*/ 1 w 55"/>
                <a:gd name="T7" fmla="*/ 1 h 50"/>
                <a:gd name="T8" fmla="*/ 1 w 55"/>
                <a:gd name="T9" fmla="*/ 1 h 50"/>
                <a:gd name="T10" fmla="*/ 1 w 55"/>
                <a:gd name="T11" fmla="*/ 1 h 50"/>
                <a:gd name="T12" fmla="*/ 1 w 55"/>
                <a:gd name="T13" fmla="*/ 1 h 50"/>
                <a:gd name="T14" fmla="*/ 0 w 55"/>
                <a:gd name="T15" fmla="*/ 1 h 50"/>
                <a:gd name="T16" fmla="*/ 1 w 55"/>
                <a:gd name="T17" fmla="*/ 1 h 50"/>
                <a:gd name="T18" fmla="*/ 1 w 55"/>
                <a:gd name="T19" fmla="*/ 1 h 50"/>
                <a:gd name="T20" fmla="*/ 1 w 55"/>
                <a:gd name="T21" fmla="*/ 1 h 50"/>
                <a:gd name="T22" fmla="*/ 1 w 55"/>
                <a:gd name="T23" fmla="*/ 1 h 50"/>
                <a:gd name="T24" fmla="*/ 1 w 55"/>
                <a:gd name="T25" fmla="*/ 1 h 50"/>
                <a:gd name="T26" fmla="*/ 1 w 55"/>
                <a:gd name="T27" fmla="*/ 1 h 50"/>
                <a:gd name="T28" fmla="*/ 1 w 55"/>
                <a:gd name="T29" fmla="*/ 1 h 50"/>
                <a:gd name="T30" fmla="*/ 1 w 55"/>
                <a:gd name="T31" fmla="*/ 1 h 50"/>
                <a:gd name="T32" fmla="*/ 1 w 55"/>
                <a:gd name="T33" fmla="*/ 1 h 50"/>
                <a:gd name="T34" fmla="*/ 1 w 55"/>
                <a:gd name="T35" fmla="*/ 1 h 50"/>
                <a:gd name="T36" fmla="*/ 1 w 55"/>
                <a:gd name="T37" fmla="*/ 1 h 50"/>
                <a:gd name="T38" fmla="*/ 1 w 55"/>
                <a:gd name="T39" fmla="*/ 1 h 50"/>
                <a:gd name="T40" fmla="*/ 1 w 55"/>
                <a:gd name="T41" fmla="*/ 1 h 50"/>
                <a:gd name="T42" fmla="*/ 1 w 55"/>
                <a:gd name="T43" fmla="*/ 1 h 50"/>
                <a:gd name="T44" fmla="*/ 1 w 55"/>
                <a:gd name="T45" fmla="*/ 1 h 50"/>
                <a:gd name="T46" fmla="*/ 1 w 55"/>
                <a:gd name="T47" fmla="*/ 1 h 50"/>
                <a:gd name="T48" fmla="*/ 1 w 55"/>
                <a:gd name="T49" fmla="*/ 1 h 50"/>
                <a:gd name="T50" fmla="*/ 1 w 55"/>
                <a:gd name="T51" fmla="*/ 1 h 50"/>
                <a:gd name="T52" fmla="*/ 1 w 55"/>
                <a:gd name="T53" fmla="*/ 1 h 50"/>
                <a:gd name="T54" fmla="*/ 1 w 55"/>
                <a:gd name="T55" fmla="*/ 1 h 50"/>
                <a:gd name="T56" fmla="*/ 1 w 55"/>
                <a:gd name="T57" fmla="*/ 1 h 50"/>
                <a:gd name="T58" fmla="*/ 1 w 55"/>
                <a:gd name="T59" fmla="*/ 1 h 50"/>
                <a:gd name="T60" fmla="*/ 1 w 55"/>
                <a:gd name="T61" fmla="*/ 1 h 50"/>
                <a:gd name="T62" fmla="*/ 1 w 55"/>
                <a:gd name="T63" fmla="*/ 1 h 50"/>
                <a:gd name="T64" fmla="*/ 1 w 55"/>
                <a:gd name="T65" fmla="*/ 1 h 50"/>
                <a:gd name="T66" fmla="*/ 1 w 55"/>
                <a:gd name="T67" fmla="*/ 0 h 50"/>
                <a:gd name="T68" fmla="*/ 1 w 55"/>
                <a:gd name="T69" fmla="*/ 0 h 50"/>
                <a:gd name="T70" fmla="*/ 1 w 55"/>
                <a:gd name="T71" fmla="*/ 1 h 50"/>
                <a:gd name="T72" fmla="*/ 1 w 55"/>
                <a:gd name="T73" fmla="*/ 1 h 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5"/>
                <a:gd name="T112" fmla="*/ 0 h 50"/>
                <a:gd name="T113" fmla="*/ 55 w 55"/>
                <a:gd name="T114" fmla="*/ 50 h 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5" h="50">
                  <a:moveTo>
                    <a:pt x="20" y="4"/>
                  </a:moveTo>
                  <a:lnTo>
                    <a:pt x="20" y="4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6" y="42"/>
                  </a:lnTo>
                  <a:lnTo>
                    <a:pt x="10" y="46"/>
                  </a:lnTo>
                  <a:lnTo>
                    <a:pt x="12" y="48"/>
                  </a:lnTo>
                  <a:lnTo>
                    <a:pt x="18" y="50"/>
                  </a:lnTo>
                  <a:lnTo>
                    <a:pt x="22" y="50"/>
                  </a:lnTo>
                  <a:lnTo>
                    <a:pt x="27" y="50"/>
                  </a:lnTo>
                  <a:lnTo>
                    <a:pt x="33" y="50"/>
                  </a:lnTo>
                  <a:lnTo>
                    <a:pt x="37" y="48"/>
                  </a:lnTo>
                  <a:lnTo>
                    <a:pt x="43" y="46"/>
                  </a:lnTo>
                  <a:lnTo>
                    <a:pt x="47" y="40"/>
                  </a:lnTo>
                  <a:lnTo>
                    <a:pt x="51" y="38"/>
                  </a:lnTo>
                  <a:lnTo>
                    <a:pt x="53" y="32"/>
                  </a:lnTo>
                  <a:lnTo>
                    <a:pt x="55" y="28"/>
                  </a:lnTo>
                  <a:lnTo>
                    <a:pt x="55" y="24"/>
                  </a:lnTo>
                  <a:lnTo>
                    <a:pt x="55" y="18"/>
                  </a:lnTo>
                  <a:lnTo>
                    <a:pt x="53" y="14"/>
                  </a:lnTo>
                  <a:lnTo>
                    <a:pt x="51" y="10"/>
                  </a:lnTo>
                  <a:lnTo>
                    <a:pt x="47" y="6"/>
                  </a:lnTo>
                  <a:lnTo>
                    <a:pt x="43" y="4"/>
                  </a:lnTo>
                  <a:lnTo>
                    <a:pt x="39" y="2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4" y="2"/>
                  </a:lnTo>
                  <a:lnTo>
                    <a:pt x="20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3" name="Freeform 764"/>
            <p:cNvSpPr>
              <a:spLocks/>
            </p:cNvSpPr>
            <p:nvPr/>
          </p:nvSpPr>
          <p:spPr bwMode="auto">
            <a:xfrm>
              <a:off x="1345" y="1513"/>
              <a:ext cx="28" cy="25"/>
            </a:xfrm>
            <a:custGeom>
              <a:avLst/>
              <a:gdLst>
                <a:gd name="T0" fmla="*/ 1 w 56"/>
                <a:gd name="T1" fmla="*/ 1 h 50"/>
                <a:gd name="T2" fmla="*/ 1 w 56"/>
                <a:gd name="T3" fmla="*/ 1 h 50"/>
                <a:gd name="T4" fmla="*/ 1 w 56"/>
                <a:gd name="T5" fmla="*/ 1 h 50"/>
                <a:gd name="T6" fmla="*/ 1 w 56"/>
                <a:gd name="T7" fmla="*/ 1 h 50"/>
                <a:gd name="T8" fmla="*/ 1 w 56"/>
                <a:gd name="T9" fmla="*/ 1 h 50"/>
                <a:gd name="T10" fmla="*/ 1 w 56"/>
                <a:gd name="T11" fmla="*/ 1 h 50"/>
                <a:gd name="T12" fmla="*/ 1 w 56"/>
                <a:gd name="T13" fmla="*/ 1 h 50"/>
                <a:gd name="T14" fmla="*/ 0 w 56"/>
                <a:gd name="T15" fmla="*/ 1 h 50"/>
                <a:gd name="T16" fmla="*/ 1 w 56"/>
                <a:gd name="T17" fmla="*/ 1 h 50"/>
                <a:gd name="T18" fmla="*/ 1 w 56"/>
                <a:gd name="T19" fmla="*/ 1 h 50"/>
                <a:gd name="T20" fmla="*/ 1 w 56"/>
                <a:gd name="T21" fmla="*/ 1 h 50"/>
                <a:gd name="T22" fmla="*/ 1 w 56"/>
                <a:gd name="T23" fmla="*/ 1 h 50"/>
                <a:gd name="T24" fmla="*/ 1 w 56"/>
                <a:gd name="T25" fmla="*/ 1 h 50"/>
                <a:gd name="T26" fmla="*/ 1 w 56"/>
                <a:gd name="T27" fmla="*/ 1 h 50"/>
                <a:gd name="T28" fmla="*/ 1 w 56"/>
                <a:gd name="T29" fmla="*/ 1 h 50"/>
                <a:gd name="T30" fmla="*/ 1 w 56"/>
                <a:gd name="T31" fmla="*/ 1 h 50"/>
                <a:gd name="T32" fmla="*/ 1 w 56"/>
                <a:gd name="T33" fmla="*/ 1 h 50"/>
                <a:gd name="T34" fmla="*/ 1 w 56"/>
                <a:gd name="T35" fmla="*/ 1 h 50"/>
                <a:gd name="T36" fmla="*/ 1 w 56"/>
                <a:gd name="T37" fmla="*/ 1 h 50"/>
                <a:gd name="T38" fmla="*/ 1 w 56"/>
                <a:gd name="T39" fmla="*/ 1 h 50"/>
                <a:gd name="T40" fmla="*/ 1 w 56"/>
                <a:gd name="T41" fmla="*/ 1 h 50"/>
                <a:gd name="T42" fmla="*/ 1 w 56"/>
                <a:gd name="T43" fmla="*/ 1 h 50"/>
                <a:gd name="T44" fmla="*/ 1 w 56"/>
                <a:gd name="T45" fmla="*/ 1 h 50"/>
                <a:gd name="T46" fmla="*/ 1 w 56"/>
                <a:gd name="T47" fmla="*/ 1 h 50"/>
                <a:gd name="T48" fmla="*/ 1 w 56"/>
                <a:gd name="T49" fmla="*/ 1 h 50"/>
                <a:gd name="T50" fmla="*/ 1 w 56"/>
                <a:gd name="T51" fmla="*/ 1 h 50"/>
                <a:gd name="T52" fmla="*/ 1 w 56"/>
                <a:gd name="T53" fmla="*/ 1 h 50"/>
                <a:gd name="T54" fmla="*/ 1 w 56"/>
                <a:gd name="T55" fmla="*/ 1 h 50"/>
                <a:gd name="T56" fmla="*/ 1 w 56"/>
                <a:gd name="T57" fmla="*/ 1 h 50"/>
                <a:gd name="T58" fmla="*/ 1 w 56"/>
                <a:gd name="T59" fmla="*/ 1 h 50"/>
                <a:gd name="T60" fmla="*/ 1 w 56"/>
                <a:gd name="T61" fmla="*/ 1 h 50"/>
                <a:gd name="T62" fmla="*/ 1 w 56"/>
                <a:gd name="T63" fmla="*/ 1 h 50"/>
                <a:gd name="T64" fmla="*/ 1 w 56"/>
                <a:gd name="T65" fmla="*/ 1 h 50"/>
                <a:gd name="T66" fmla="*/ 1 w 56"/>
                <a:gd name="T67" fmla="*/ 0 h 50"/>
                <a:gd name="T68" fmla="*/ 1 w 56"/>
                <a:gd name="T69" fmla="*/ 0 h 50"/>
                <a:gd name="T70" fmla="*/ 1 w 56"/>
                <a:gd name="T71" fmla="*/ 1 h 50"/>
                <a:gd name="T72" fmla="*/ 1 w 56"/>
                <a:gd name="T73" fmla="*/ 1 h 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50"/>
                <a:gd name="T113" fmla="*/ 56 w 56"/>
                <a:gd name="T114" fmla="*/ 50 h 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50">
                  <a:moveTo>
                    <a:pt x="18" y="4"/>
                  </a:moveTo>
                  <a:lnTo>
                    <a:pt x="18" y="4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6" y="42"/>
                  </a:lnTo>
                  <a:lnTo>
                    <a:pt x="10" y="44"/>
                  </a:lnTo>
                  <a:lnTo>
                    <a:pt x="12" y="48"/>
                  </a:lnTo>
                  <a:lnTo>
                    <a:pt x="18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4" y="50"/>
                  </a:lnTo>
                  <a:lnTo>
                    <a:pt x="38" y="48"/>
                  </a:lnTo>
                  <a:lnTo>
                    <a:pt x="44" y="44"/>
                  </a:lnTo>
                  <a:lnTo>
                    <a:pt x="48" y="40"/>
                  </a:lnTo>
                  <a:lnTo>
                    <a:pt x="52" y="38"/>
                  </a:lnTo>
                  <a:lnTo>
                    <a:pt x="54" y="32"/>
                  </a:lnTo>
                  <a:lnTo>
                    <a:pt x="56" y="28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2" y="10"/>
                  </a:lnTo>
                  <a:lnTo>
                    <a:pt x="48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8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4" name="Freeform 765"/>
            <p:cNvSpPr>
              <a:spLocks/>
            </p:cNvSpPr>
            <p:nvPr/>
          </p:nvSpPr>
          <p:spPr bwMode="auto">
            <a:xfrm>
              <a:off x="1264" y="1941"/>
              <a:ext cx="28" cy="25"/>
            </a:xfrm>
            <a:custGeom>
              <a:avLst/>
              <a:gdLst>
                <a:gd name="T0" fmla="*/ 1 w 56"/>
                <a:gd name="T1" fmla="*/ 1 h 50"/>
                <a:gd name="T2" fmla="*/ 1 w 56"/>
                <a:gd name="T3" fmla="*/ 1 h 50"/>
                <a:gd name="T4" fmla="*/ 1 w 56"/>
                <a:gd name="T5" fmla="*/ 1 h 50"/>
                <a:gd name="T6" fmla="*/ 1 w 56"/>
                <a:gd name="T7" fmla="*/ 1 h 50"/>
                <a:gd name="T8" fmla="*/ 1 w 56"/>
                <a:gd name="T9" fmla="*/ 1 h 50"/>
                <a:gd name="T10" fmla="*/ 1 w 56"/>
                <a:gd name="T11" fmla="*/ 1 h 50"/>
                <a:gd name="T12" fmla="*/ 1 w 56"/>
                <a:gd name="T13" fmla="*/ 1 h 50"/>
                <a:gd name="T14" fmla="*/ 0 w 56"/>
                <a:gd name="T15" fmla="*/ 1 h 50"/>
                <a:gd name="T16" fmla="*/ 1 w 56"/>
                <a:gd name="T17" fmla="*/ 1 h 50"/>
                <a:gd name="T18" fmla="*/ 1 w 56"/>
                <a:gd name="T19" fmla="*/ 1 h 50"/>
                <a:gd name="T20" fmla="*/ 1 w 56"/>
                <a:gd name="T21" fmla="*/ 1 h 50"/>
                <a:gd name="T22" fmla="*/ 1 w 56"/>
                <a:gd name="T23" fmla="*/ 1 h 50"/>
                <a:gd name="T24" fmla="*/ 1 w 56"/>
                <a:gd name="T25" fmla="*/ 1 h 50"/>
                <a:gd name="T26" fmla="*/ 1 w 56"/>
                <a:gd name="T27" fmla="*/ 1 h 50"/>
                <a:gd name="T28" fmla="*/ 1 w 56"/>
                <a:gd name="T29" fmla="*/ 1 h 50"/>
                <a:gd name="T30" fmla="*/ 1 w 56"/>
                <a:gd name="T31" fmla="*/ 1 h 50"/>
                <a:gd name="T32" fmla="*/ 1 w 56"/>
                <a:gd name="T33" fmla="*/ 1 h 50"/>
                <a:gd name="T34" fmla="*/ 1 w 56"/>
                <a:gd name="T35" fmla="*/ 1 h 50"/>
                <a:gd name="T36" fmla="*/ 1 w 56"/>
                <a:gd name="T37" fmla="*/ 1 h 50"/>
                <a:gd name="T38" fmla="*/ 1 w 56"/>
                <a:gd name="T39" fmla="*/ 1 h 50"/>
                <a:gd name="T40" fmla="*/ 1 w 56"/>
                <a:gd name="T41" fmla="*/ 1 h 50"/>
                <a:gd name="T42" fmla="*/ 1 w 56"/>
                <a:gd name="T43" fmla="*/ 1 h 50"/>
                <a:gd name="T44" fmla="*/ 1 w 56"/>
                <a:gd name="T45" fmla="*/ 1 h 50"/>
                <a:gd name="T46" fmla="*/ 1 w 56"/>
                <a:gd name="T47" fmla="*/ 1 h 50"/>
                <a:gd name="T48" fmla="*/ 1 w 56"/>
                <a:gd name="T49" fmla="*/ 1 h 50"/>
                <a:gd name="T50" fmla="*/ 1 w 56"/>
                <a:gd name="T51" fmla="*/ 1 h 50"/>
                <a:gd name="T52" fmla="*/ 1 w 56"/>
                <a:gd name="T53" fmla="*/ 1 h 50"/>
                <a:gd name="T54" fmla="*/ 1 w 56"/>
                <a:gd name="T55" fmla="*/ 1 h 50"/>
                <a:gd name="T56" fmla="*/ 1 w 56"/>
                <a:gd name="T57" fmla="*/ 1 h 50"/>
                <a:gd name="T58" fmla="*/ 1 w 56"/>
                <a:gd name="T59" fmla="*/ 1 h 50"/>
                <a:gd name="T60" fmla="*/ 1 w 56"/>
                <a:gd name="T61" fmla="*/ 1 h 50"/>
                <a:gd name="T62" fmla="*/ 1 w 56"/>
                <a:gd name="T63" fmla="*/ 1 h 50"/>
                <a:gd name="T64" fmla="*/ 1 w 56"/>
                <a:gd name="T65" fmla="*/ 1 h 50"/>
                <a:gd name="T66" fmla="*/ 1 w 56"/>
                <a:gd name="T67" fmla="*/ 0 h 50"/>
                <a:gd name="T68" fmla="*/ 1 w 56"/>
                <a:gd name="T69" fmla="*/ 0 h 50"/>
                <a:gd name="T70" fmla="*/ 1 w 56"/>
                <a:gd name="T71" fmla="*/ 1 h 50"/>
                <a:gd name="T72" fmla="*/ 1 w 56"/>
                <a:gd name="T73" fmla="*/ 1 h 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50"/>
                <a:gd name="T113" fmla="*/ 56 w 56"/>
                <a:gd name="T114" fmla="*/ 50 h 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50">
                  <a:moveTo>
                    <a:pt x="18" y="4"/>
                  </a:moveTo>
                  <a:lnTo>
                    <a:pt x="18" y="4"/>
                  </a:lnTo>
                  <a:lnTo>
                    <a:pt x="14" y="6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6" y="42"/>
                  </a:lnTo>
                  <a:lnTo>
                    <a:pt x="8" y="44"/>
                  </a:lnTo>
                  <a:lnTo>
                    <a:pt x="12" y="48"/>
                  </a:lnTo>
                  <a:lnTo>
                    <a:pt x="16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4" y="50"/>
                  </a:lnTo>
                  <a:lnTo>
                    <a:pt x="38" y="48"/>
                  </a:lnTo>
                  <a:lnTo>
                    <a:pt x="44" y="44"/>
                  </a:lnTo>
                  <a:lnTo>
                    <a:pt x="48" y="40"/>
                  </a:lnTo>
                  <a:lnTo>
                    <a:pt x="52" y="38"/>
                  </a:lnTo>
                  <a:lnTo>
                    <a:pt x="54" y="32"/>
                  </a:lnTo>
                  <a:lnTo>
                    <a:pt x="54" y="28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2" y="10"/>
                  </a:lnTo>
                  <a:lnTo>
                    <a:pt x="48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8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5" name="Freeform 766"/>
            <p:cNvSpPr>
              <a:spLocks/>
            </p:cNvSpPr>
            <p:nvPr/>
          </p:nvSpPr>
          <p:spPr bwMode="auto">
            <a:xfrm>
              <a:off x="1806" y="1544"/>
              <a:ext cx="28" cy="25"/>
            </a:xfrm>
            <a:custGeom>
              <a:avLst/>
              <a:gdLst>
                <a:gd name="T0" fmla="*/ 1 w 56"/>
                <a:gd name="T1" fmla="*/ 1 h 50"/>
                <a:gd name="T2" fmla="*/ 1 w 56"/>
                <a:gd name="T3" fmla="*/ 1 h 50"/>
                <a:gd name="T4" fmla="*/ 1 w 56"/>
                <a:gd name="T5" fmla="*/ 1 h 50"/>
                <a:gd name="T6" fmla="*/ 1 w 56"/>
                <a:gd name="T7" fmla="*/ 1 h 50"/>
                <a:gd name="T8" fmla="*/ 1 w 56"/>
                <a:gd name="T9" fmla="*/ 1 h 50"/>
                <a:gd name="T10" fmla="*/ 1 w 56"/>
                <a:gd name="T11" fmla="*/ 1 h 50"/>
                <a:gd name="T12" fmla="*/ 1 w 56"/>
                <a:gd name="T13" fmla="*/ 1 h 50"/>
                <a:gd name="T14" fmla="*/ 0 w 56"/>
                <a:gd name="T15" fmla="*/ 1 h 50"/>
                <a:gd name="T16" fmla="*/ 1 w 56"/>
                <a:gd name="T17" fmla="*/ 1 h 50"/>
                <a:gd name="T18" fmla="*/ 1 w 56"/>
                <a:gd name="T19" fmla="*/ 1 h 50"/>
                <a:gd name="T20" fmla="*/ 1 w 56"/>
                <a:gd name="T21" fmla="*/ 1 h 50"/>
                <a:gd name="T22" fmla="*/ 1 w 56"/>
                <a:gd name="T23" fmla="*/ 1 h 50"/>
                <a:gd name="T24" fmla="*/ 1 w 56"/>
                <a:gd name="T25" fmla="*/ 1 h 50"/>
                <a:gd name="T26" fmla="*/ 1 w 56"/>
                <a:gd name="T27" fmla="*/ 1 h 50"/>
                <a:gd name="T28" fmla="*/ 1 w 56"/>
                <a:gd name="T29" fmla="*/ 1 h 50"/>
                <a:gd name="T30" fmla="*/ 1 w 56"/>
                <a:gd name="T31" fmla="*/ 1 h 50"/>
                <a:gd name="T32" fmla="*/ 1 w 56"/>
                <a:gd name="T33" fmla="*/ 1 h 50"/>
                <a:gd name="T34" fmla="*/ 1 w 56"/>
                <a:gd name="T35" fmla="*/ 1 h 50"/>
                <a:gd name="T36" fmla="*/ 1 w 56"/>
                <a:gd name="T37" fmla="*/ 1 h 50"/>
                <a:gd name="T38" fmla="*/ 1 w 56"/>
                <a:gd name="T39" fmla="*/ 1 h 50"/>
                <a:gd name="T40" fmla="*/ 1 w 56"/>
                <a:gd name="T41" fmla="*/ 1 h 50"/>
                <a:gd name="T42" fmla="*/ 1 w 56"/>
                <a:gd name="T43" fmla="*/ 1 h 50"/>
                <a:gd name="T44" fmla="*/ 1 w 56"/>
                <a:gd name="T45" fmla="*/ 1 h 50"/>
                <a:gd name="T46" fmla="*/ 1 w 56"/>
                <a:gd name="T47" fmla="*/ 1 h 50"/>
                <a:gd name="T48" fmla="*/ 1 w 56"/>
                <a:gd name="T49" fmla="*/ 1 h 50"/>
                <a:gd name="T50" fmla="*/ 1 w 56"/>
                <a:gd name="T51" fmla="*/ 1 h 50"/>
                <a:gd name="T52" fmla="*/ 1 w 56"/>
                <a:gd name="T53" fmla="*/ 1 h 50"/>
                <a:gd name="T54" fmla="*/ 1 w 56"/>
                <a:gd name="T55" fmla="*/ 1 h 50"/>
                <a:gd name="T56" fmla="*/ 1 w 56"/>
                <a:gd name="T57" fmla="*/ 1 h 50"/>
                <a:gd name="T58" fmla="*/ 1 w 56"/>
                <a:gd name="T59" fmla="*/ 1 h 50"/>
                <a:gd name="T60" fmla="*/ 1 w 56"/>
                <a:gd name="T61" fmla="*/ 1 h 50"/>
                <a:gd name="T62" fmla="*/ 1 w 56"/>
                <a:gd name="T63" fmla="*/ 1 h 50"/>
                <a:gd name="T64" fmla="*/ 1 w 56"/>
                <a:gd name="T65" fmla="*/ 1 h 50"/>
                <a:gd name="T66" fmla="*/ 1 w 56"/>
                <a:gd name="T67" fmla="*/ 0 h 50"/>
                <a:gd name="T68" fmla="*/ 1 w 56"/>
                <a:gd name="T69" fmla="*/ 0 h 50"/>
                <a:gd name="T70" fmla="*/ 1 w 56"/>
                <a:gd name="T71" fmla="*/ 1 h 50"/>
                <a:gd name="T72" fmla="*/ 1 w 56"/>
                <a:gd name="T73" fmla="*/ 1 h 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50"/>
                <a:gd name="T113" fmla="*/ 56 w 56"/>
                <a:gd name="T114" fmla="*/ 50 h 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50">
                  <a:moveTo>
                    <a:pt x="18" y="2"/>
                  </a:moveTo>
                  <a:lnTo>
                    <a:pt x="18" y="2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2" y="46"/>
                  </a:lnTo>
                  <a:lnTo>
                    <a:pt x="16" y="48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4" y="48"/>
                  </a:lnTo>
                  <a:lnTo>
                    <a:pt x="38" y="46"/>
                  </a:lnTo>
                  <a:lnTo>
                    <a:pt x="44" y="44"/>
                  </a:lnTo>
                  <a:lnTo>
                    <a:pt x="48" y="40"/>
                  </a:lnTo>
                  <a:lnTo>
                    <a:pt x="52" y="36"/>
                  </a:lnTo>
                  <a:lnTo>
                    <a:pt x="54" y="32"/>
                  </a:lnTo>
                  <a:lnTo>
                    <a:pt x="56" y="28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2" y="8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6" name="Freeform 767"/>
            <p:cNvSpPr>
              <a:spLocks/>
            </p:cNvSpPr>
            <p:nvPr/>
          </p:nvSpPr>
          <p:spPr bwMode="auto">
            <a:xfrm>
              <a:off x="1377" y="1833"/>
              <a:ext cx="27" cy="24"/>
            </a:xfrm>
            <a:custGeom>
              <a:avLst/>
              <a:gdLst>
                <a:gd name="T0" fmla="*/ 1 w 54"/>
                <a:gd name="T1" fmla="*/ 1 h 48"/>
                <a:gd name="T2" fmla="*/ 1 w 54"/>
                <a:gd name="T3" fmla="*/ 1 h 48"/>
                <a:gd name="T4" fmla="*/ 1 w 54"/>
                <a:gd name="T5" fmla="*/ 1 h 48"/>
                <a:gd name="T6" fmla="*/ 1 w 54"/>
                <a:gd name="T7" fmla="*/ 1 h 48"/>
                <a:gd name="T8" fmla="*/ 1 w 54"/>
                <a:gd name="T9" fmla="*/ 1 h 48"/>
                <a:gd name="T10" fmla="*/ 1 w 54"/>
                <a:gd name="T11" fmla="*/ 1 h 48"/>
                <a:gd name="T12" fmla="*/ 0 w 54"/>
                <a:gd name="T13" fmla="*/ 1 h 48"/>
                <a:gd name="T14" fmla="*/ 0 w 54"/>
                <a:gd name="T15" fmla="*/ 1 h 48"/>
                <a:gd name="T16" fmla="*/ 0 w 54"/>
                <a:gd name="T17" fmla="*/ 1 h 48"/>
                <a:gd name="T18" fmla="*/ 1 w 54"/>
                <a:gd name="T19" fmla="*/ 1 h 48"/>
                <a:gd name="T20" fmla="*/ 1 w 54"/>
                <a:gd name="T21" fmla="*/ 1 h 48"/>
                <a:gd name="T22" fmla="*/ 1 w 54"/>
                <a:gd name="T23" fmla="*/ 1 h 48"/>
                <a:gd name="T24" fmla="*/ 1 w 54"/>
                <a:gd name="T25" fmla="*/ 1 h 48"/>
                <a:gd name="T26" fmla="*/ 1 w 54"/>
                <a:gd name="T27" fmla="*/ 1 h 48"/>
                <a:gd name="T28" fmla="*/ 1 w 54"/>
                <a:gd name="T29" fmla="*/ 1 h 48"/>
                <a:gd name="T30" fmla="*/ 1 w 54"/>
                <a:gd name="T31" fmla="*/ 1 h 48"/>
                <a:gd name="T32" fmla="*/ 1 w 54"/>
                <a:gd name="T33" fmla="*/ 1 h 48"/>
                <a:gd name="T34" fmla="*/ 1 w 54"/>
                <a:gd name="T35" fmla="*/ 1 h 48"/>
                <a:gd name="T36" fmla="*/ 1 w 54"/>
                <a:gd name="T37" fmla="*/ 1 h 48"/>
                <a:gd name="T38" fmla="*/ 1 w 54"/>
                <a:gd name="T39" fmla="*/ 1 h 48"/>
                <a:gd name="T40" fmla="*/ 1 w 54"/>
                <a:gd name="T41" fmla="*/ 1 h 48"/>
                <a:gd name="T42" fmla="*/ 1 w 54"/>
                <a:gd name="T43" fmla="*/ 1 h 48"/>
                <a:gd name="T44" fmla="*/ 1 w 54"/>
                <a:gd name="T45" fmla="*/ 1 h 48"/>
                <a:gd name="T46" fmla="*/ 1 w 54"/>
                <a:gd name="T47" fmla="*/ 1 h 48"/>
                <a:gd name="T48" fmla="*/ 1 w 54"/>
                <a:gd name="T49" fmla="*/ 1 h 48"/>
                <a:gd name="T50" fmla="*/ 1 w 54"/>
                <a:gd name="T51" fmla="*/ 1 h 48"/>
                <a:gd name="T52" fmla="*/ 1 w 54"/>
                <a:gd name="T53" fmla="*/ 1 h 48"/>
                <a:gd name="T54" fmla="*/ 1 w 54"/>
                <a:gd name="T55" fmla="*/ 1 h 48"/>
                <a:gd name="T56" fmla="*/ 1 w 54"/>
                <a:gd name="T57" fmla="*/ 1 h 48"/>
                <a:gd name="T58" fmla="*/ 1 w 54"/>
                <a:gd name="T59" fmla="*/ 1 h 48"/>
                <a:gd name="T60" fmla="*/ 1 w 54"/>
                <a:gd name="T61" fmla="*/ 1 h 48"/>
                <a:gd name="T62" fmla="*/ 1 w 54"/>
                <a:gd name="T63" fmla="*/ 1 h 48"/>
                <a:gd name="T64" fmla="*/ 1 w 54"/>
                <a:gd name="T65" fmla="*/ 0 h 48"/>
                <a:gd name="T66" fmla="*/ 1 w 54"/>
                <a:gd name="T67" fmla="*/ 0 h 48"/>
                <a:gd name="T68" fmla="*/ 1 w 54"/>
                <a:gd name="T69" fmla="*/ 0 h 48"/>
                <a:gd name="T70" fmla="*/ 1 w 54"/>
                <a:gd name="T71" fmla="*/ 0 h 48"/>
                <a:gd name="T72" fmla="*/ 1 w 54"/>
                <a:gd name="T73" fmla="*/ 1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48"/>
                <a:gd name="T113" fmla="*/ 54 w 54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48">
                  <a:moveTo>
                    <a:pt x="18" y="2"/>
                  </a:moveTo>
                  <a:lnTo>
                    <a:pt x="18" y="2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8" y="44"/>
                  </a:lnTo>
                  <a:lnTo>
                    <a:pt x="12" y="46"/>
                  </a:lnTo>
                  <a:lnTo>
                    <a:pt x="16" y="48"/>
                  </a:lnTo>
                  <a:lnTo>
                    <a:pt x="20" y="48"/>
                  </a:lnTo>
                  <a:lnTo>
                    <a:pt x="26" y="48"/>
                  </a:lnTo>
                  <a:lnTo>
                    <a:pt x="32" y="48"/>
                  </a:lnTo>
                  <a:lnTo>
                    <a:pt x="38" y="46"/>
                  </a:lnTo>
                  <a:lnTo>
                    <a:pt x="42" y="44"/>
                  </a:lnTo>
                  <a:lnTo>
                    <a:pt x="46" y="38"/>
                  </a:lnTo>
                  <a:lnTo>
                    <a:pt x="50" y="36"/>
                  </a:lnTo>
                  <a:lnTo>
                    <a:pt x="52" y="32"/>
                  </a:lnTo>
                  <a:lnTo>
                    <a:pt x="54" y="26"/>
                  </a:lnTo>
                  <a:lnTo>
                    <a:pt x="54" y="22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7" name="Freeform 768"/>
            <p:cNvSpPr>
              <a:spLocks/>
            </p:cNvSpPr>
            <p:nvPr/>
          </p:nvSpPr>
          <p:spPr bwMode="auto">
            <a:xfrm>
              <a:off x="1159" y="1551"/>
              <a:ext cx="27" cy="25"/>
            </a:xfrm>
            <a:custGeom>
              <a:avLst/>
              <a:gdLst>
                <a:gd name="T0" fmla="*/ 1 w 54"/>
                <a:gd name="T1" fmla="*/ 1 h 50"/>
                <a:gd name="T2" fmla="*/ 1 w 54"/>
                <a:gd name="T3" fmla="*/ 1 h 50"/>
                <a:gd name="T4" fmla="*/ 1 w 54"/>
                <a:gd name="T5" fmla="*/ 1 h 50"/>
                <a:gd name="T6" fmla="*/ 1 w 54"/>
                <a:gd name="T7" fmla="*/ 1 h 50"/>
                <a:gd name="T8" fmla="*/ 1 w 54"/>
                <a:gd name="T9" fmla="*/ 1 h 50"/>
                <a:gd name="T10" fmla="*/ 1 w 54"/>
                <a:gd name="T11" fmla="*/ 1 h 50"/>
                <a:gd name="T12" fmla="*/ 0 w 54"/>
                <a:gd name="T13" fmla="*/ 1 h 50"/>
                <a:gd name="T14" fmla="*/ 0 w 54"/>
                <a:gd name="T15" fmla="*/ 1 h 50"/>
                <a:gd name="T16" fmla="*/ 0 w 54"/>
                <a:gd name="T17" fmla="*/ 1 h 50"/>
                <a:gd name="T18" fmla="*/ 1 w 54"/>
                <a:gd name="T19" fmla="*/ 1 h 50"/>
                <a:gd name="T20" fmla="*/ 1 w 54"/>
                <a:gd name="T21" fmla="*/ 1 h 50"/>
                <a:gd name="T22" fmla="*/ 1 w 54"/>
                <a:gd name="T23" fmla="*/ 1 h 50"/>
                <a:gd name="T24" fmla="*/ 1 w 54"/>
                <a:gd name="T25" fmla="*/ 1 h 50"/>
                <a:gd name="T26" fmla="*/ 1 w 54"/>
                <a:gd name="T27" fmla="*/ 1 h 50"/>
                <a:gd name="T28" fmla="*/ 1 w 54"/>
                <a:gd name="T29" fmla="*/ 1 h 50"/>
                <a:gd name="T30" fmla="*/ 1 w 54"/>
                <a:gd name="T31" fmla="*/ 1 h 50"/>
                <a:gd name="T32" fmla="*/ 1 w 54"/>
                <a:gd name="T33" fmla="*/ 1 h 50"/>
                <a:gd name="T34" fmla="*/ 1 w 54"/>
                <a:gd name="T35" fmla="*/ 1 h 50"/>
                <a:gd name="T36" fmla="*/ 1 w 54"/>
                <a:gd name="T37" fmla="*/ 1 h 50"/>
                <a:gd name="T38" fmla="*/ 1 w 54"/>
                <a:gd name="T39" fmla="*/ 1 h 50"/>
                <a:gd name="T40" fmla="*/ 1 w 54"/>
                <a:gd name="T41" fmla="*/ 1 h 50"/>
                <a:gd name="T42" fmla="*/ 1 w 54"/>
                <a:gd name="T43" fmla="*/ 1 h 50"/>
                <a:gd name="T44" fmla="*/ 1 w 54"/>
                <a:gd name="T45" fmla="*/ 1 h 50"/>
                <a:gd name="T46" fmla="*/ 1 w 54"/>
                <a:gd name="T47" fmla="*/ 1 h 50"/>
                <a:gd name="T48" fmla="*/ 1 w 54"/>
                <a:gd name="T49" fmla="*/ 1 h 50"/>
                <a:gd name="T50" fmla="*/ 1 w 54"/>
                <a:gd name="T51" fmla="*/ 1 h 50"/>
                <a:gd name="T52" fmla="*/ 1 w 54"/>
                <a:gd name="T53" fmla="*/ 1 h 50"/>
                <a:gd name="T54" fmla="*/ 1 w 54"/>
                <a:gd name="T55" fmla="*/ 1 h 50"/>
                <a:gd name="T56" fmla="*/ 1 w 54"/>
                <a:gd name="T57" fmla="*/ 1 h 50"/>
                <a:gd name="T58" fmla="*/ 1 w 54"/>
                <a:gd name="T59" fmla="*/ 1 h 50"/>
                <a:gd name="T60" fmla="*/ 1 w 54"/>
                <a:gd name="T61" fmla="*/ 1 h 50"/>
                <a:gd name="T62" fmla="*/ 1 w 54"/>
                <a:gd name="T63" fmla="*/ 1 h 50"/>
                <a:gd name="T64" fmla="*/ 1 w 54"/>
                <a:gd name="T65" fmla="*/ 0 h 50"/>
                <a:gd name="T66" fmla="*/ 1 w 54"/>
                <a:gd name="T67" fmla="*/ 0 h 50"/>
                <a:gd name="T68" fmla="*/ 1 w 54"/>
                <a:gd name="T69" fmla="*/ 0 h 50"/>
                <a:gd name="T70" fmla="*/ 1 w 54"/>
                <a:gd name="T71" fmla="*/ 0 h 50"/>
                <a:gd name="T72" fmla="*/ 1 w 54"/>
                <a:gd name="T73" fmla="*/ 1 h 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50"/>
                <a:gd name="T113" fmla="*/ 54 w 54"/>
                <a:gd name="T114" fmla="*/ 50 h 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50">
                  <a:moveTo>
                    <a:pt x="18" y="2"/>
                  </a:moveTo>
                  <a:lnTo>
                    <a:pt x="18" y="2"/>
                  </a:lnTo>
                  <a:lnTo>
                    <a:pt x="12" y="6"/>
                  </a:lnTo>
                  <a:lnTo>
                    <a:pt x="8" y="8"/>
                  </a:lnTo>
                  <a:lnTo>
                    <a:pt x="4" y="14"/>
                  </a:lnTo>
                  <a:lnTo>
                    <a:pt x="2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8" y="44"/>
                  </a:lnTo>
                  <a:lnTo>
                    <a:pt x="12" y="46"/>
                  </a:lnTo>
                  <a:lnTo>
                    <a:pt x="16" y="48"/>
                  </a:lnTo>
                  <a:lnTo>
                    <a:pt x="22" y="50"/>
                  </a:lnTo>
                  <a:lnTo>
                    <a:pt x="26" y="50"/>
                  </a:lnTo>
                  <a:lnTo>
                    <a:pt x="32" y="48"/>
                  </a:lnTo>
                  <a:lnTo>
                    <a:pt x="38" y="46"/>
                  </a:lnTo>
                  <a:lnTo>
                    <a:pt x="42" y="44"/>
                  </a:lnTo>
                  <a:lnTo>
                    <a:pt x="48" y="40"/>
                  </a:lnTo>
                  <a:lnTo>
                    <a:pt x="50" y="36"/>
                  </a:lnTo>
                  <a:lnTo>
                    <a:pt x="54" y="32"/>
                  </a:lnTo>
                  <a:lnTo>
                    <a:pt x="54" y="26"/>
                  </a:lnTo>
                  <a:lnTo>
                    <a:pt x="54" y="22"/>
                  </a:lnTo>
                  <a:lnTo>
                    <a:pt x="54" y="18"/>
                  </a:lnTo>
                  <a:lnTo>
                    <a:pt x="54" y="14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8" name="Freeform 769"/>
            <p:cNvSpPr>
              <a:spLocks/>
            </p:cNvSpPr>
            <p:nvPr/>
          </p:nvSpPr>
          <p:spPr bwMode="auto">
            <a:xfrm>
              <a:off x="951" y="2163"/>
              <a:ext cx="28" cy="23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0 h 48"/>
                <a:gd name="T8" fmla="*/ 1 w 56"/>
                <a:gd name="T9" fmla="*/ 0 h 48"/>
                <a:gd name="T10" fmla="*/ 1 w 56"/>
                <a:gd name="T11" fmla="*/ 0 h 48"/>
                <a:gd name="T12" fmla="*/ 1 w 56"/>
                <a:gd name="T13" fmla="*/ 0 h 48"/>
                <a:gd name="T14" fmla="*/ 1 w 56"/>
                <a:gd name="T15" fmla="*/ 0 h 48"/>
                <a:gd name="T16" fmla="*/ 1 w 56"/>
                <a:gd name="T17" fmla="*/ 0 h 48"/>
                <a:gd name="T18" fmla="*/ 1 w 56"/>
                <a:gd name="T19" fmla="*/ 0 h 48"/>
                <a:gd name="T20" fmla="*/ 1 w 56"/>
                <a:gd name="T21" fmla="*/ 0 h 48"/>
                <a:gd name="T22" fmla="*/ 1 w 56"/>
                <a:gd name="T23" fmla="*/ 0 h 48"/>
                <a:gd name="T24" fmla="*/ 1 w 56"/>
                <a:gd name="T25" fmla="*/ 0 h 48"/>
                <a:gd name="T26" fmla="*/ 1 w 56"/>
                <a:gd name="T27" fmla="*/ 0 h 48"/>
                <a:gd name="T28" fmla="*/ 1 w 56"/>
                <a:gd name="T29" fmla="*/ 0 h 48"/>
                <a:gd name="T30" fmla="*/ 1 w 56"/>
                <a:gd name="T31" fmla="*/ 0 h 48"/>
                <a:gd name="T32" fmla="*/ 1 w 56"/>
                <a:gd name="T33" fmla="*/ 0 h 48"/>
                <a:gd name="T34" fmla="*/ 1 w 56"/>
                <a:gd name="T35" fmla="*/ 0 h 48"/>
                <a:gd name="T36" fmla="*/ 1 w 56"/>
                <a:gd name="T37" fmla="*/ 0 h 48"/>
                <a:gd name="T38" fmla="*/ 1 w 56"/>
                <a:gd name="T39" fmla="*/ 0 h 48"/>
                <a:gd name="T40" fmla="*/ 1 w 56"/>
                <a:gd name="T41" fmla="*/ 0 h 48"/>
                <a:gd name="T42" fmla="*/ 1 w 56"/>
                <a:gd name="T43" fmla="*/ 0 h 48"/>
                <a:gd name="T44" fmla="*/ 1 w 56"/>
                <a:gd name="T45" fmla="*/ 0 h 48"/>
                <a:gd name="T46" fmla="*/ 1 w 56"/>
                <a:gd name="T47" fmla="*/ 0 h 48"/>
                <a:gd name="T48" fmla="*/ 1 w 56"/>
                <a:gd name="T49" fmla="*/ 0 h 48"/>
                <a:gd name="T50" fmla="*/ 1 w 56"/>
                <a:gd name="T51" fmla="*/ 0 h 48"/>
                <a:gd name="T52" fmla="*/ 0 w 56"/>
                <a:gd name="T53" fmla="*/ 0 h 48"/>
                <a:gd name="T54" fmla="*/ 0 w 56"/>
                <a:gd name="T55" fmla="*/ 0 h 48"/>
                <a:gd name="T56" fmla="*/ 0 w 56"/>
                <a:gd name="T57" fmla="*/ 0 h 48"/>
                <a:gd name="T58" fmla="*/ 0 w 56"/>
                <a:gd name="T59" fmla="*/ 0 h 48"/>
                <a:gd name="T60" fmla="*/ 1 w 56"/>
                <a:gd name="T61" fmla="*/ 0 h 48"/>
                <a:gd name="T62" fmla="*/ 1 w 56"/>
                <a:gd name="T63" fmla="*/ 0 h 48"/>
                <a:gd name="T64" fmla="*/ 1 w 56"/>
                <a:gd name="T65" fmla="*/ 0 h 48"/>
                <a:gd name="T66" fmla="*/ 1 w 56"/>
                <a:gd name="T67" fmla="*/ 0 h 48"/>
                <a:gd name="T68" fmla="*/ 1 w 56"/>
                <a:gd name="T69" fmla="*/ 0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12"/>
                  </a:lnTo>
                  <a:lnTo>
                    <a:pt x="54" y="14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4" y="34"/>
                  </a:lnTo>
                  <a:lnTo>
                    <a:pt x="50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49" name="Freeform 770"/>
            <p:cNvSpPr>
              <a:spLocks/>
            </p:cNvSpPr>
            <p:nvPr/>
          </p:nvSpPr>
          <p:spPr bwMode="auto">
            <a:xfrm>
              <a:off x="1426" y="2095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0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0" name="Freeform 771"/>
            <p:cNvSpPr>
              <a:spLocks/>
            </p:cNvSpPr>
            <p:nvPr/>
          </p:nvSpPr>
          <p:spPr bwMode="auto">
            <a:xfrm>
              <a:off x="1749" y="1727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0" y="12"/>
                  </a:lnTo>
                  <a:lnTo>
                    <a:pt x="54" y="14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4" y="34"/>
                  </a:lnTo>
                  <a:lnTo>
                    <a:pt x="50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1" name="Freeform 772"/>
            <p:cNvSpPr>
              <a:spLocks/>
            </p:cNvSpPr>
            <p:nvPr/>
          </p:nvSpPr>
          <p:spPr bwMode="auto">
            <a:xfrm>
              <a:off x="2868" y="2760"/>
              <a:ext cx="26" cy="26"/>
            </a:xfrm>
            <a:custGeom>
              <a:avLst/>
              <a:gdLst>
                <a:gd name="T0" fmla="*/ 1 w 52"/>
                <a:gd name="T1" fmla="*/ 0 h 52"/>
                <a:gd name="T2" fmla="*/ 1 w 52"/>
                <a:gd name="T3" fmla="*/ 0 h 52"/>
                <a:gd name="T4" fmla="*/ 1 w 52"/>
                <a:gd name="T5" fmla="*/ 0 h 52"/>
                <a:gd name="T6" fmla="*/ 1 w 52"/>
                <a:gd name="T7" fmla="*/ 1 h 52"/>
                <a:gd name="T8" fmla="*/ 1 w 52"/>
                <a:gd name="T9" fmla="*/ 1 h 52"/>
                <a:gd name="T10" fmla="*/ 1 w 52"/>
                <a:gd name="T11" fmla="*/ 1 h 52"/>
                <a:gd name="T12" fmla="*/ 1 w 52"/>
                <a:gd name="T13" fmla="*/ 1 h 52"/>
                <a:gd name="T14" fmla="*/ 1 w 52"/>
                <a:gd name="T15" fmla="*/ 1 h 52"/>
                <a:gd name="T16" fmla="*/ 1 w 52"/>
                <a:gd name="T17" fmla="*/ 1 h 52"/>
                <a:gd name="T18" fmla="*/ 1 w 52"/>
                <a:gd name="T19" fmla="*/ 1 h 52"/>
                <a:gd name="T20" fmla="*/ 1 w 52"/>
                <a:gd name="T21" fmla="*/ 1 h 52"/>
                <a:gd name="T22" fmla="*/ 1 w 52"/>
                <a:gd name="T23" fmla="*/ 1 h 52"/>
                <a:gd name="T24" fmla="*/ 1 w 52"/>
                <a:gd name="T25" fmla="*/ 1 h 52"/>
                <a:gd name="T26" fmla="*/ 1 w 52"/>
                <a:gd name="T27" fmla="*/ 1 h 52"/>
                <a:gd name="T28" fmla="*/ 1 w 52"/>
                <a:gd name="T29" fmla="*/ 1 h 52"/>
                <a:gd name="T30" fmla="*/ 1 w 52"/>
                <a:gd name="T31" fmla="*/ 1 h 52"/>
                <a:gd name="T32" fmla="*/ 1 w 52"/>
                <a:gd name="T33" fmla="*/ 1 h 52"/>
                <a:gd name="T34" fmla="*/ 1 w 52"/>
                <a:gd name="T35" fmla="*/ 1 h 52"/>
                <a:gd name="T36" fmla="*/ 1 w 52"/>
                <a:gd name="T37" fmla="*/ 1 h 52"/>
                <a:gd name="T38" fmla="*/ 1 w 52"/>
                <a:gd name="T39" fmla="*/ 1 h 52"/>
                <a:gd name="T40" fmla="*/ 1 w 52"/>
                <a:gd name="T41" fmla="*/ 1 h 52"/>
                <a:gd name="T42" fmla="*/ 1 w 52"/>
                <a:gd name="T43" fmla="*/ 1 h 52"/>
                <a:gd name="T44" fmla="*/ 1 w 52"/>
                <a:gd name="T45" fmla="*/ 1 h 52"/>
                <a:gd name="T46" fmla="*/ 1 w 52"/>
                <a:gd name="T47" fmla="*/ 1 h 52"/>
                <a:gd name="T48" fmla="*/ 1 w 52"/>
                <a:gd name="T49" fmla="*/ 1 h 52"/>
                <a:gd name="T50" fmla="*/ 1 w 52"/>
                <a:gd name="T51" fmla="*/ 1 h 52"/>
                <a:gd name="T52" fmla="*/ 0 w 52"/>
                <a:gd name="T53" fmla="*/ 1 h 52"/>
                <a:gd name="T54" fmla="*/ 0 w 52"/>
                <a:gd name="T55" fmla="*/ 1 h 52"/>
                <a:gd name="T56" fmla="*/ 0 w 52"/>
                <a:gd name="T57" fmla="*/ 1 h 52"/>
                <a:gd name="T58" fmla="*/ 1 w 52"/>
                <a:gd name="T59" fmla="*/ 1 h 52"/>
                <a:gd name="T60" fmla="*/ 1 w 52"/>
                <a:gd name="T61" fmla="*/ 1 h 52"/>
                <a:gd name="T62" fmla="*/ 1 w 52"/>
                <a:gd name="T63" fmla="*/ 1 h 52"/>
                <a:gd name="T64" fmla="*/ 1 w 52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2"/>
                <a:gd name="T101" fmla="*/ 52 w 52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2">
                  <a:moveTo>
                    <a:pt x="24" y="0"/>
                  </a:moveTo>
                  <a:lnTo>
                    <a:pt x="24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6" y="6"/>
                  </a:lnTo>
                  <a:lnTo>
                    <a:pt x="50" y="8"/>
                  </a:lnTo>
                  <a:lnTo>
                    <a:pt x="50" y="12"/>
                  </a:lnTo>
                  <a:lnTo>
                    <a:pt x="52" y="14"/>
                  </a:lnTo>
                  <a:lnTo>
                    <a:pt x="52" y="20"/>
                  </a:lnTo>
                  <a:lnTo>
                    <a:pt x="50" y="24"/>
                  </a:lnTo>
                  <a:lnTo>
                    <a:pt x="50" y="30"/>
                  </a:lnTo>
                  <a:lnTo>
                    <a:pt x="48" y="36"/>
                  </a:lnTo>
                  <a:lnTo>
                    <a:pt x="46" y="42"/>
                  </a:lnTo>
                  <a:lnTo>
                    <a:pt x="42" y="48"/>
                  </a:lnTo>
                  <a:lnTo>
                    <a:pt x="40" y="52"/>
                  </a:lnTo>
                  <a:lnTo>
                    <a:pt x="34" y="52"/>
                  </a:lnTo>
                  <a:lnTo>
                    <a:pt x="28" y="52"/>
                  </a:lnTo>
                  <a:lnTo>
                    <a:pt x="22" y="48"/>
                  </a:lnTo>
                  <a:lnTo>
                    <a:pt x="16" y="42"/>
                  </a:lnTo>
                  <a:lnTo>
                    <a:pt x="12" y="36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2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2" name="Freeform 773"/>
            <p:cNvSpPr>
              <a:spLocks/>
            </p:cNvSpPr>
            <p:nvPr/>
          </p:nvSpPr>
          <p:spPr bwMode="auto">
            <a:xfrm>
              <a:off x="2927" y="3111"/>
              <a:ext cx="26" cy="26"/>
            </a:xfrm>
            <a:custGeom>
              <a:avLst/>
              <a:gdLst>
                <a:gd name="T0" fmla="*/ 1 w 52"/>
                <a:gd name="T1" fmla="*/ 0 h 52"/>
                <a:gd name="T2" fmla="*/ 1 w 52"/>
                <a:gd name="T3" fmla="*/ 0 h 52"/>
                <a:gd name="T4" fmla="*/ 1 w 52"/>
                <a:gd name="T5" fmla="*/ 0 h 52"/>
                <a:gd name="T6" fmla="*/ 1 w 52"/>
                <a:gd name="T7" fmla="*/ 0 h 52"/>
                <a:gd name="T8" fmla="*/ 1 w 52"/>
                <a:gd name="T9" fmla="*/ 1 h 52"/>
                <a:gd name="T10" fmla="*/ 1 w 52"/>
                <a:gd name="T11" fmla="*/ 1 h 52"/>
                <a:gd name="T12" fmla="*/ 1 w 52"/>
                <a:gd name="T13" fmla="*/ 1 h 52"/>
                <a:gd name="T14" fmla="*/ 1 w 52"/>
                <a:gd name="T15" fmla="*/ 1 h 52"/>
                <a:gd name="T16" fmla="*/ 1 w 52"/>
                <a:gd name="T17" fmla="*/ 1 h 52"/>
                <a:gd name="T18" fmla="*/ 1 w 52"/>
                <a:gd name="T19" fmla="*/ 1 h 52"/>
                <a:gd name="T20" fmla="*/ 1 w 52"/>
                <a:gd name="T21" fmla="*/ 1 h 52"/>
                <a:gd name="T22" fmla="*/ 1 w 52"/>
                <a:gd name="T23" fmla="*/ 1 h 52"/>
                <a:gd name="T24" fmla="*/ 1 w 52"/>
                <a:gd name="T25" fmla="*/ 1 h 52"/>
                <a:gd name="T26" fmla="*/ 1 w 52"/>
                <a:gd name="T27" fmla="*/ 1 h 52"/>
                <a:gd name="T28" fmla="*/ 1 w 52"/>
                <a:gd name="T29" fmla="*/ 1 h 52"/>
                <a:gd name="T30" fmla="*/ 1 w 52"/>
                <a:gd name="T31" fmla="*/ 1 h 52"/>
                <a:gd name="T32" fmla="*/ 1 w 52"/>
                <a:gd name="T33" fmla="*/ 1 h 52"/>
                <a:gd name="T34" fmla="*/ 1 w 52"/>
                <a:gd name="T35" fmla="*/ 1 h 52"/>
                <a:gd name="T36" fmla="*/ 1 w 52"/>
                <a:gd name="T37" fmla="*/ 1 h 52"/>
                <a:gd name="T38" fmla="*/ 1 w 52"/>
                <a:gd name="T39" fmla="*/ 1 h 52"/>
                <a:gd name="T40" fmla="*/ 1 w 52"/>
                <a:gd name="T41" fmla="*/ 1 h 52"/>
                <a:gd name="T42" fmla="*/ 1 w 52"/>
                <a:gd name="T43" fmla="*/ 1 h 52"/>
                <a:gd name="T44" fmla="*/ 1 w 52"/>
                <a:gd name="T45" fmla="*/ 1 h 52"/>
                <a:gd name="T46" fmla="*/ 1 w 52"/>
                <a:gd name="T47" fmla="*/ 1 h 52"/>
                <a:gd name="T48" fmla="*/ 1 w 52"/>
                <a:gd name="T49" fmla="*/ 1 h 52"/>
                <a:gd name="T50" fmla="*/ 1 w 52"/>
                <a:gd name="T51" fmla="*/ 1 h 52"/>
                <a:gd name="T52" fmla="*/ 1 w 52"/>
                <a:gd name="T53" fmla="*/ 1 h 52"/>
                <a:gd name="T54" fmla="*/ 0 w 52"/>
                <a:gd name="T55" fmla="*/ 1 h 52"/>
                <a:gd name="T56" fmla="*/ 0 w 52"/>
                <a:gd name="T57" fmla="*/ 1 h 52"/>
                <a:gd name="T58" fmla="*/ 1 w 52"/>
                <a:gd name="T59" fmla="*/ 1 h 52"/>
                <a:gd name="T60" fmla="*/ 1 w 52"/>
                <a:gd name="T61" fmla="*/ 1 h 52"/>
                <a:gd name="T62" fmla="*/ 1 w 52"/>
                <a:gd name="T63" fmla="*/ 0 h 52"/>
                <a:gd name="T64" fmla="*/ 1 w 52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2"/>
                <a:gd name="T101" fmla="*/ 52 w 52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2" y="12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2" y="24"/>
                  </a:lnTo>
                  <a:lnTo>
                    <a:pt x="50" y="30"/>
                  </a:lnTo>
                  <a:lnTo>
                    <a:pt x="50" y="36"/>
                  </a:lnTo>
                  <a:lnTo>
                    <a:pt x="48" y="42"/>
                  </a:lnTo>
                  <a:lnTo>
                    <a:pt x="44" y="48"/>
                  </a:lnTo>
                  <a:lnTo>
                    <a:pt x="42" y="50"/>
                  </a:lnTo>
                  <a:lnTo>
                    <a:pt x="36" y="52"/>
                  </a:lnTo>
                  <a:lnTo>
                    <a:pt x="30" y="50"/>
                  </a:lnTo>
                  <a:lnTo>
                    <a:pt x="24" y="48"/>
                  </a:lnTo>
                  <a:lnTo>
                    <a:pt x="18" y="42"/>
                  </a:lnTo>
                  <a:lnTo>
                    <a:pt x="14" y="36"/>
                  </a:lnTo>
                  <a:lnTo>
                    <a:pt x="8" y="30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3" name="Freeform 774"/>
            <p:cNvSpPr>
              <a:spLocks/>
            </p:cNvSpPr>
            <p:nvPr/>
          </p:nvSpPr>
          <p:spPr bwMode="auto">
            <a:xfrm>
              <a:off x="2828" y="2934"/>
              <a:ext cx="25" cy="25"/>
            </a:xfrm>
            <a:custGeom>
              <a:avLst/>
              <a:gdLst>
                <a:gd name="T0" fmla="*/ 1 w 50"/>
                <a:gd name="T1" fmla="*/ 0 h 50"/>
                <a:gd name="T2" fmla="*/ 1 w 50"/>
                <a:gd name="T3" fmla="*/ 0 h 50"/>
                <a:gd name="T4" fmla="*/ 1 w 50"/>
                <a:gd name="T5" fmla="*/ 0 h 50"/>
                <a:gd name="T6" fmla="*/ 1 w 50"/>
                <a:gd name="T7" fmla="*/ 0 h 50"/>
                <a:gd name="T8" fmla="*/ 1 w 50"/>
                <a:gd name="T9" fmla="*/ 1 h 50"/>
                <a:gd name="T10" fmla="*/ 1 w 50"/>
                <a:gd name="T11" fmla="*/ 1 h 50"/>
                <a:gd name="T12" fmla="*/ 1 w 50"/>
                <a:gd name="T13" fmla="*/ 1 h 50"/>
                <a:gd name="T14" fmla="*/ 1 w 50"/>
                <a:gd name="T15" fmla="*/ 1 h 50"/>
                <a:gd name="T16" fmla="*/ 1 w 50"/>
                <a:gd name="T17" fmla="*/ 1 h 50"/>
                <a:gd name="T18" fmla="*/ 1 w 50"/>
                <a:gd name="T19" fmla="*/ 1 h 50"/>
                <a:gd name="T20" fmla="*/ 1 w 50"/>
                <a:gd name="T21" fmla="*/ 1 h 50"/>
                <a:gd name="T22" fmla="*/ 1 w 50"/>
                <a:gd name="T23" fmla="*/ 1 h 50"/>
                <a:gd name="T24" fmla="*/ 1 w 50"/>
                <a:gd name="T25" fmla="*/ 1 h 50"/>
                <a:gd name="T26" fmla="*/ 1 w 50"/>
                <a:gd name="T27" fmla="*/ 1 h 50"/>
                <a:gd name="T28" fmla="*/ 1 w 50"/>
                <a:gd name="T29" fmla="*/ 1 h 50"/>
                <a:gd name="T30" fmla="*/ 1 w 50"/>
                <a:gd name="T31" fmla="*/ 1 h 50"/>
                <a:gd name="T32" fmla="*/ 1 w 50"/>
                <a:gd name="T33" fmla="*/ 1 h 50"/>
                <a:gd name="T34" fmla="*/ 1 w 50"/>
                <a:gd name="T35" fmla="*/ 1 h 50"/>
                <a:gd name="T36" fmla="*/ 1 w 50"/>
                <a:gd name="T37" fmla="*/ 1 h 50"/>
                <a:gd name="T38" fmla="*/ 1 w 50"/>
                <a:gd name="T39" fmla="*/ 1 h 50"/>
                <a:gd name="T40" fmla="*/ 1 w 50"/>
                <a:gd name="T41" fmla="*/ 1 h 50"/>
                <a:gd name="T42" fmla="*/ 1 w 50"/>
                <a:gd name="T43" fmla="*/ 1 h 50"/>
                <a:gd name="T44" fmla="*/ 1 w 50"/>
                <a:gd name="T45" fmla="*/ 1 h 50"/>
                <a:gd name="T46" fmla="*/ 1 w 50"/>
                <a:gd name="T47" fmla="*/ 1 h 50"/>
                <a:gd name="T48" fmla="*/ 1 w 50"/>
                <a:gd name="T49" fmla="*/ 1 h 50"/>
                <a:gd name="T50" fmla="*/ 1 w 50"/>
                <a:gd name="T51" fmla="*/ 1 h 50"/>
                <a:gd name="T52" fmla="*/ 0 w 50"/>
                <a:gd name="T53" fmla="*/ 1 h 50"/>
                <a:gd name="T54" fmla="*/ 0 w 50"/>
                <a:gd name="T55" fmla="*/ 1 h 50"/>
                <a:gd name="T56" fmla="*/ 0 w 50"/>
                <a:gd name="T57" fmla="*/ 1 h 50"/>
                <a:gd name="T58" fmla="*/ 1 w 50"/>
                <a:gd name="T59" fmla="*/ 1 h 50"/>
                <a:gd name="T60" fmla="*/ 1 w 50"/>
                <a:gd name="T61" fmla="*/ 1 h 50"/>
                <a:gd name="T62" fmla="*/ 1 w 50"/>
                <a:gd name="T63" fmla="*/ 0 h 50"/>
                <a:gd name="T64" fmla="*/ 1 w 50"/>
                <a:gd name="T65" fmla="*/ 0 h 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"/>
                <a:gd name="T100" fmla="*/ 0 h 50"/>
                <a:gd name="T101" fmla="*/ 50 w 50"/>
                <a:gd name="T102" fmla="*/ 50 h 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" h="50">
                  <a:moveTo>
                    <a:pt x="24" y="0"/>
                  </a:moveTo>
                  <a:lnTo>
                    <a:pt x="24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6"/>
                  </a:lnTo>
                  <a:lnTo>
                    <a:pt x="50" y="8"/>
                  </a:lnTo>
                  <a:lnTo>
                    <a:pt x="50" y="10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0" y="24"/>
                  </a:lnTo>
                  <a:lnTo>
                    <a:pt x="50" y="30"/>
                  </a:lnTo>
                  <a:lnTo>
                    <a:pt x="48" y="36"/>
                  </a:lnTo>
                  <a:lnTo>
                    <a:pt x="46" y="42"/>
                  </a:lnTo>
                  <a:lnTo>
                    <a:pt x="44" y="46"/>
                  </a:lnTo>
                  <a:lnTo>
                    <a:pt x="40" y="50"/>
                  </a:lnTo>
                  <a:lnTo>
                    <a:pt x="34" y="50"/>
                  </a:lnTo>
                  <a:lnTo>
                    <a:pt x="30" y="50"/>
                  </a:lnTo>
                  <a:lnTo>
                    <a:pt x="24" y="46"/>
                  </a:lnTo>
                  <a:lnTo>
                    <a:pt x="18" y="42"/>
                  </a:lnTo>
                  <a:lnTo>
                    <a:pt x="12" y="36"/>
                  </a:lnTo>
                  <a:lnTo>
                    <a:pt x="6" y="30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6" y="4"/>
                  </a:lnTo>
                  <a:lnTo>
                    <a:pt x="14" y="0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4" name="Freeform 775"/>
            <p:cNvSpPr>
              <a:spLocks/>
            </p:cNvSpPr>
            <p:nvPr/>
          </p:nvSpPr>
          <p:spPr bwMode="auto">
            <a:xfrm>
              <a:off x="2476" y="2957"/>
              <a:ext cx="26" cy="26"/>
            </a:xfrm>
            <a:custGeom>
              <a:avLst/>
              <a:gdLst>
                <a:gd name="T0" fmla="*/ 1 w 52"/>
                <a:gd name="T1" fmla="*/ 0 h 52"/>
                <a:gd name="T2" fmla="*/ 1 w 52"/>
                <a:gd name="T3" fmla="*/ 0 h 52"/>
                <a:gd name="T4" fmla="*/ 1 w 52"/>
                <a:gd name="T5" fmla="*/ 0 h 52"/>
                <a:gd name="T6" fmla="*/ 1 w 52"/>
                <a:gd name="T7" fmla="*/ 1 h 52"/>
                <a:gd name="T8" fmla="*/ 1 w 52"/>
                <a:gd name="T9" fmla="*/ 1 h 52"/>
                <a:gd name="T10" fmla="*/ 1 w 52"/>
                <a:gd name="T11" fmla="*/ 1 h 52"/>
                <a:gd name="T12" fmla="*/ 1 w 52"/>
                <a:gd name="T13" fmla="*/ 1 h 52"/>
                <a:gd name="T14" fmla="*/ 1 w 52"/>
                <a:gd name="T15" fmla="*/ 1 h 52"/>
                <a:gd name="T16" fmla="*/ 1 w 52"/>
                <a:gd name="T17" fmla="*/ 1 h 52"/>
                <a:gd name="T18" fmla="*/ 1 w 52"/>
                <a:gd name="T19" fmla="*/ 1 h 52"/>
                <a:gd name="T20" fmla="*/ 1 w 52"/>
                <a:gd name="T21" fmla="*/ 1 h 52"/>
                <a:gd name="T22" fmla="*/ 1 w 52"/>
                <a:gd name="T23" fmla="*/ 1 h 52"/>
                <a:gd name="T24" fmla="*/ 1 w 52"/>
                <a:gd name="T25" fmla="*/ 1 h 52"/>
                <a:gd name="T26" fmla="*/ 1 w 52"/>
                <a:gd name="T27" fmla="*/ 1 h 52"/>
                <a:gd name="T28" fmla="*/ 1 w 52"/>
                <a:gd name="T29" fmla="*/ 1 h 52"/>
                <a:gd name="T30" fmla="*/ 1 w 52"/>
                <a:gd name="T31" fmla="*/ 1 h 52"/>
                <a:gd name="T32" fmla="*/ 1 w 52"/>
                <a:gd name="T33" fmla="*/ 1 h 52"/>
                <a:gd name="T34" fmla="*/ 1 w 52"/>
                <a:gd name="T35" fmla="*/ 1 h 52"/>
                <a:gd name="T36" fmla="*/ 1 w 52"/>
                <a:gd name="T37" fmla="*/ 1 h 52"/>
                <a:gd name="T38" fmla="*/ 1 w 52"/>
                <a:gd name="T39" fmla="*/ 1 h 52"/>
                <a:gd name="T40" fmla="*/ 1 w 52"/>
                <a:gd name="T41" fmla="*/ 1 h 52"/>
                <a:gd name="T42" fmla="*/ 1 w 52"/>
                <a:gd name="T43" fmla="*/ 1 h 52"/>
                <a:gd name="T44" fmla="*/ 1 w 52"/>
                <a:gd name="T45" fmla="*/ 1 h 52"/>
                <a:gd name="T46" fmla="*/ 1 w 52"/>
                <a:gd name="T47" fmla="*/ 1 h 52"/>
                <a:gd name="T48" fmla="*/ 1 w 52"/>
                <a:gd name="T49" fmla="*/ 1 h 52"/>
                <a:gd name="T50" fmla="*/ 1 w 52"/>
                <a:gd name="T51" fmla="*/ 1 h 52"/>
                <a:gd name="T52" fmla="*/ 1 w 52"/>
                <a:gd name="T53" fmla="*/ 1 h 52"/>
                <a:gd name="T54" fmla="*/ 0 w 52"/>
                <a:gd name="T55" fmla="*/ 1 h 52"/>
                <a:gd name="T56" fmla="*/ 0 w 52"/>
                <a:gd name="T57" fmla="*/ 1 h 52"/>
                <a:gd name="T58" fmla="*/ 1 w 52"/>
                <a:gd name="T59" fmla="*/ 1 h 52"/>
                <a:gd name="T60" fmla="*/ 1 w 52"/>
                <a:gd name="T61" fmla="*/ 1 h 52"/>
                <a:gd name="T62" fmla="*/ 1 w 52"/>
                <a:gd name="T63" fmla="*/ 1 h 52"/>
                <a:gd name="T64" fmla="*/ 1 w 52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2"/>
                <a:gd name="T101" fmla="*/ 52 w 52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2" y="12"/>
                  </a:lnTo>
                  <a:lnTo>
                    <a:pt x="52" y="14"/>
                  </a:lnTo>
                  <a:lnTo>
                    <a:pt x="52" y="20"/>
                  </a:lnTo>
                  <a:lnTo>
                    <a:pt x="52" y="24"/>
                  </a:lnTo>
                  <a:lnTo>
                    <a:pt x="50" y="30"/>
                  </a:lnTo>
                  <a:lnTo>
                    <a:pt x="50" y="38"/>
                  </a:lnTo>
                  <a:lnTo>
                    <a:pt x="48" y="42"/>
                  </a:lnTo>
                  <a:lnTo>
                    <a:pt x="44" y="48"/>
                  </a:lnTo>
                  <a:lnTo>
                    <a:pt x="40" y="52"/>
                  </a:lnTo>
                  <a:lnTo>
                    <a:pt x="36" y="52"/>
                  </a:lnTo>
                  <a:lnTo>
                    <a:pt x="30" y="52"/>
                  </a:lnTo>
                  <a:lnTo>
                    <a:pt x="24" y="48"/>
                  </a:lnTo>
                  <a:lnTo>
                    <a:pt x="18" y="42"/>
                  </a:lnTo>
                  <a:lnTo>
                    <a:pt x="12" y="38"/>
                  </a:lnTo>
                  <a:lnTo>
                    <a:pt x="8" y="30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5" name="Freeform 776"/>
            <p:cNvSpPr>
              <a:spLocks/>
            </p:cNvSpPr>
            <p:nvPr/>
          </p:nvSpPr>
          <p:spPr bwMode="auto">
            <a:xfrm>
              <a:off x="2775" y="2804"/>
              <a:ext cx="26" cy="26"/>
            </a:xfrm>
            <a:custGeom>
              <a:avLst/>
              <a:gdLst>
                <a:gd name="T0" fmla="*/ 1 w 52"/>
                <a:gd name="T1" fmla="*/ 0 h 51"/>
                <a:gd name="T2" fmla="*/ 1 w 52"/>
                <a:gd name="T3" fmla="*/ 0 h 51"/>
                <a:gd name="T4" fmla="*/ 1 w 52"/>
                <a:gd name="T5" fmla="*/ 0 h 51"/>
                <a:gd name="T6" fmla="*/ 1 w 52"/>
                <a:gd name="T7" fmla="*/ 0 h 51"/>
                <a:gd name="T8" fmla="*/ 1 w 52"/>
                <a:gd name="T9" fmla="*/ 1 h 51"/>
                <a:gd name="T10" fmla="*/ 1 w 52"/>
                <a:gd name="T11" fmla="*/ 1 h 51"/>
                <a:gd name="T12" fmla="*/ 1 w 52"/>
                <a:gd name="T13" fmla="*/ 1 h 51"/>
                <a:gd name="T14" fmla="*/ 1 w 52"/>
                <a:gd name="T15" fmla="*/ 1 h 51"/>
                <a:gd name="T16" fmla="*/ 1 w 52"/>
                <a:gd name="T17" fmla="*/ 1 h 51"/>
                <a:gd name="T18" fmla="*/ 1 w 52"/>
                <a:gd name="T19" fmla="*/ 1 h 51"/>
                <a:gd name="T20" fmla="*/ 1 w 52"/>
                <a:gd name="T21" fmla="*/ 1 h 51"/>
                <a:gd name="T22" fmla="*/ 1 w 52"/>
                <a:gd name="T23" fmla="*/ 1 h 51"/>
                <a:gd name="T24" fmla="*/ 1 w 52"/>
                <a:gd name="T25" fmla="*/ 1 h 51"/>
                <a:gd name="T26" fmla="*/ 1 w 52"/>
                <a:gd name="T27" fmla="*/ 1 h 51"/>
                <a:gd name="T28" fmla="*/ 1 w 52"/>
                <a:gd name="T29" fmla="*/ 1 h 51"/>
                <a:gd name="T30" fmla="*/ 1 w 52"/>
                <a:gd name="T31" fmla="*/ 1 h 51"/>
                <a:gd name="T32" fmla="*/ 1 w 52"/>
                <a:gd name="T33" fmla="*/ 1 h 51"/>
                <a:gd name="T34" fmla="*/ 1 w 52"/>
                <a:gd name="T35" fmla="*/ 1 h 51"/>
                <a:gd name="T36" fmla="*/ 1 w 52"/>
                <a:gd name="T37" fmla="*/ 1 h 51"/>
                <a:gd name="T38" fmla="*/ 1 w 52"/>
                <a:gd name="T39" fmla="*/ 1 h 51"/>
                <a:gd name="T40" fmla="*/ 1 w 52"/>
                <a:gd name="T41" fmla="*/ 1 h 51"/>
                <a:gd name="T42" fmla="*/ 1 w 52"/>
                <a:gd name="T43" fmla="*/ 1 h 51"/>
                <a:gd name="T44" fmla="*/ 1 w 52"/>
                <a:gd name="T45" fmla="*/ 1 h 51"/>
                <a:gd name="T46" fmla="*/ 1 w 52"/>
                <a:gd name="T47" fmla="*/ 1 h 51"/>
                <a:gd name="T48" fmla="*/ 1 w 52"/>
                <a:gd name="T49" fmla="*/ 1 h 51"/>
                <a:gd name="T50" fmla="*/ 1 w 52"/>
                <a:gd name="T51" fmla="*/ 1 h 51"/>
                <a:gd name="T52" fmla="*/ 1 w 52"/>
                <a:gd name="T53" fmla="*/ 1 h 51"/>
                <a:gd name="T54" fmla="*/ 0 w 52"/>
                <a:gd name="T55" fmla="*/ 1 h 51"/>
                <a:gd name="T56" fmla="*/ 0 w 52"/>
                <a:gd name="T57" fmla="*/ 1 h 51"/>
                <a:gd name="T58" fmla="*/ 1 w 52"/>
                <a:gd name="T59" fmla="*/ 1 h 51"/>
                <a:gd name="T60" fmla="*/ 1 w 52"/>
                <a:gd name="T61" fmla="*/ 1 h 51"/>
                <a:gd name="T62" fmla="*/ 1 w 52"/>
                <a:gd name="T63" fmla="*/ 0 h 51"/>
                <a:gd name="T64" fmla="*/ 1 w 52"/>
                <a:gd name="T65" fmla="*/ 0 h 5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1"/>
                <a:gd name="T101" fmla="*/ 52 w 52"/>
                <a:gd name="T102" fmla="*/ 51 h 5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1">
                  <a:moveTo>
                    <a:pt x="24" y="0"/>
                  </a:move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0" y="24"/>
                  </a:lnTo>
                  <a:lnTo>
                    <a:pt x="50" y="30"/>
                  </a:lnTo>
                  <a:lnTo>
                    <a:pt x="50" y="36"/>
                  </a:lnTo>
                  <a:lnTo>
                    <a:pt x="46" y="42"/>
                  </a:lnTo>
                  <a:lnTo>
                    <a:pt x="44" y="47"/>
                  </a:lnTo>
                  <a:lnTo>
                    <a:pt x="40" y="49"/>
                  </a:lnTo>
                  <a:lnTo>
                    <a:pt x="36" y="51"/>
                  </a:lnTo>
                  <a:lnTo>
                    <a:pt x="30" y="49"/>
                  </a:lnTo>
                  <a:lnTo>
                    <a:pt x="24" y="47"/>
                  </a:lnTo>
                  <a:lnTo>
                    <a:pt x="18" y="42"/>
                  </a:lnTo>
                  <a:lnTo>
                    <a:pt x="12" y="36"/>
                  </a:lnTo>
                  <a:lnTo>
                    <a:pt x="8" y="30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6" name="Freeform 777"/>
            <p:cNvSpPr>
              <a:spLocks/>
            </p:cNvSpPr>
            <p:nvPr/>
          </p:nvSpPr>
          <p:spPr bwMode="auto">
            <a:xfrm>
              <a:off x="2603" y="2818"/>
              <a:ext cx="26" cy="26"/>
            </a:xfrm>
            <a:custGeom>
              <a:avLst/>
              <a:gdLst>
                <a:gd name="T0" fmla="*/ 1 w 52"/>
                <a:gd name="T1" fmla="*/ 0 h 51"/>
                <a:gd name="T2" fmla="*/ 1 w 52"/>
                <a:gd name="T3" fmla="*/ 0 h 51"/>
                <a:gd name="T4" fmla="*/ 1 w 52"/>
                <a:gd name="T5" fmla="*/ 0 h 51"/>
                <a:gd name="T6" fmla="*/ 1 w 52"/>
                <a:gd name="T7" fmla="*/ 0 h 51"/>
                <a:gd name="T8" fmla="*/ 1 w 52"/>
                <a:gd name="T9" fmla="*/ 1 h 51"/>
                <a:gd name="T10" fmla="*/ 1 w 52"/>
                <a:gd name="T11" fmla="*/ 1 h 51"/>
                <a:gd name="T12" fmla="*/ 1 w 52"/>
                <a:gd name="T13" fmla="*/ 1 h 51"/>
                <a:gd name="T14" fmla="*/ 1 w 52"/>
                <a:gd name="T15" fmla="*/ 1 h 51"/>
                <a:gd name="T16" fmla="*/ 1 w 52"/>
                <a:gd name="T17" fmla="*/ 1 h 51"/>
                <a:gd name="T18" fmla="*/ 1 w 52"/>
                <a:gd name="T19" fmla="*/ 1 h 51"/>
                <a:gd name="T20" fmla="*/ 1 w 52"/>
                <a:gd name="T21" fmla="*/ 1 h 51"/>
                <a:gd name="T22" fmla="*/ 1 w 52"/>
                <a:gd name="T23" fmla="*/ 1 h 51"/>
                <a:gd name="T24" fmla="*/ 1 w 52"/>
                <a:gd name="T25" fmla="*/ 1 h 51"/>
                <a:gd name="T26" fmla="*/ 1 w 52"/>
                <a:gd name="T27" fmla="*/ 1 h 51"/>
                <a:gd name="T28" fmla="*/ 1 w 52"/>
                <a:gd name="T29" fmla="*/ 1 h 51"/>
                <a:gd name="T30" fmla="*/ 1 w 52"/>
                <a:gd name="T31" fmla="*/ 1 h 51"/>
                <a:gd name="T32" fmla="*/ 1 w 52"/>
                <a:gd name="T33" fmla="*/ 1 h 51"/>
                <a:gd name="T34" fmla="*/ 1 w 52"/>
                <a:gd name="T35" fmla="*/ 1 h 51"/>
                <a:gd name="T36" fmla="*/ 1 w 52"/>
                <a:gd name="T37" fmla="*/ 1 h 51"/>
                <a:gd name="T38" fmla="*/ 1 w 52"/>
                <a:gd name="T39" fmla="*/ 1 h 51"/>
                <a:gd name="T40" fmla="*/ 1 w 52"/>
                <a:gd name="T41" fmla="*/ 1 h 51"/>
                <a:gd name="T42" fmla="*/ 1 w 52"/>
                <a:gd name="T43" fmla="*/ 1 h 51"/>
                <a:gd name="T44" fmla="*/ 1 w 52"/>
                <a:gd name="T45" fmla="*/ 1 h 51"/>
                <a:gd name="T46" fmla="*/ 1 w 52"/>
                <a:gd name="T47" fmla="*/ 1 h 51"/>
                <a:gd name="T48" fmla="*/ 1 w 52"/>
                <a:gd name="T49" fmla="*/ 1 h 51"/>
                <a:gd name="T50" fmla="*/ 1 w 52"/>
                <a:gd name="T51" fmla="*/ 1 h 51"/>
                <a:gd name="T52" fmla="*/ 1 w 52"/>
                <a:gd name="T53" fmla="*/ 1 h 51"/>
                <a:gd name="T54" fmla="*/ 0 w 52"/>
                <a:gd name="T55" fmla="*/ 1 h 51"/>
                <a:gd name="T56" fmla="*/ 0 w 52"/>
                <a:gd name="T57" fmla="*/ 1 h 51"/>
                <a:gd name="T58" fmla="*/ 1 w 52"/>
                <a:gd name="T59" fmla="*/ 1 h 51"/>
                <a:gd name="T60" fmla="*/ 1 w 52"/>
                <a:gd name="T61" fmla="*/ 1 h 51"/>
                <a:gd name="T62" fmla="*/ 1 w 52"/>
                <a:gd name="T63" fmla="*/ 0 h 51"/>
                <a:gd name="T64" fmla="*/ 1 w 52"/>
                <a:gd name="T65" fmla="*/ 0 h 5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1"/>
                <a:gd name="T101" fmla="*/ 52 w 52"/>
                <a:gd name="T102" fmla="*/ 51 h 5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1">
                  <a:moveTo>
                    <a:pt x="26" y="0"/>
                  </a:moveTo>
                  <a:lnTo>
                    <a:pt x="26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0" y="23"/>
                  </a:lnTo>
                  <a:lnTo>
                    <a:pt x="50" y="29"/>
                  </a:lnTo>
                  <a:lnTo>
                    <a:pt x="50" y="35"/>
                  </a:lnTo>
                  <a:lnTo>
                    <a:pt x="46" y="41"/>
                  </a:lnTo>
                  <a:lnTo>
                    <a:pt x="44" y="45"/>
                  </a:lnTo>
                  <a:lnTo>
                    <a:pt x="40" y="49"/>
                  </a:lnTo>
                  <a:lnTo>
                    <a:pt x="36" y="51"/>
                  </a:lnTo>
                  <a:lnTo>
                    <a:pt x="30" y="49"/>
                  </a:lnTo>
                  <a:lnTo>
                    <a:pt x="24" y="45"/>
                  </a:lnTo>
                  <a:lnTo>
                    <a:pt x="18" y="41"/>
                  </a:lnTo>
                  <a:lnTo>
                    <a:pt x="12" y="35"/>
                  </a:lnTo>
                  <a:lnTo>
                    <a:pt x="8" y="29"/>
                  </a:lnTo>
                  <a:lnTo>
                    <a:pt x="4" y="23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7" name="Freeform 778"/>
            <p:cNvSpPr>
              <a:spLocks/>
            </p:cNvSpPr>
            <p:nvPr/>
          </p:nvSpPr>
          <p:spPr bwMode="auto">
            <a:xfrm>
              <a:off x="2416" y="2499"/>
              <a:ext cx="26" cy="25"/>
            </a:xfrm>
            <a:custGeom>
              <a:avLst/>
              <a:gdLst>
                <a:gd name="T0" fmla="*/ 1 w 52"/>
                <a:gd name="T1" fmla="*/ 0 h 50"/>
                <a:gd name="T2" fmla="*/ 1 w 52"/>
                <a:gd name="T3" fmla="*/ 0 h 50"/>
                <a:gd name="T4" fmla="*/ 1 w 52"/>
                <a:gd name="T5" fmla="*/ 0 h 50"/>
                <a:gd name="T6" fmla="*/ 1 w 52"/>
                <a:gd name="T7" fmla="*/ 0 h 50"/>
                <a:gd name="T8" fmla="*/ 1 w 52"/>
                <a:gd name="T9" fmla="*/ 1 h 50"/>
                <a:gd name="T10" fmla="*/ 1 w 52"/>
                <a:gd name="T11" fmla="*/ 1 h 50"/>
                <a:gd name="T12" fmla="*/ 1 w 52"/>
                <a:gd name="T13" fmla="*/ 1 h 50"/>
                <a:gd name="T14" fmla="*/ 1 w 52"/>
                <a:gd name="T15" fmla="*/ 1 h 50"/>
                <a:gd name="T16" fmla="*/ 1 w 52"/>
                <a:gd name="T17" fmla="*/ 1 h 50"/>
                <a:gd name="T18" fmla="*/ 1 w 52"/>
                <a:gd name="T19" fmla="*/ 1 h 50"/>
                <a:gd name="T20" fmla="*/ 1 w 52"/>
                <a:gd name="T21" fmla="*/ 1 h 50"/>
                <a:gd name="T22" fmla="*/ 1 w 52"/>
                <a:gd name="T23" fmla="*/ 1 h 50"/>
                <a:gd name="T24" fmla="*/ 1 w 52"/>
                <a:gd name="T25" fmla="*/ 1 h 50"/>
                <a:gd name="T26" fmla="*/ 1 w 52"/>
                <a:gd name="T27" fmla="*/ 1 h 50"/>
                <a:gd name="T28" fmla="*/ 1 w 52"/>
                <a:gd name="T29" fmla="*/ 1 h 50"/>
                <a:gd name="T30" fmla="*/ 1 w 52"/>
                <a:gd name="T31" fmla="*/ 1 h 50"/>
                <a:gd name="T32" fmla="*/ 1 w 52"/>
                <a:gd name="T33" fmla="*/ 1 h 50"/>
                <a:gd name="T34" fmla="*/ 1 w 52"/>
                <a:gd name="T35" fmla="*/ 1 h 50"/>
                <a:gd name="T36" fmla="*/ 1 w 52"/>
                <a:gd name="T37" fmla="*/ 1 h 50"/>
                <a:gd name="T38" fmla="*/ 1 w 52"/>
                <a:gd name="T39" fmla="*/ 1 h 50"/>
                <a:gd name="T40" fmla="*/ 1 w 52"/>
                <a:gd name="T41" fmla="*/ 1 h 50"/>
                <a:gd name="T42" fmla="*/ 1 w 52"/>
                <a:gd name="T43" fmla="*/ 1 h 50"/>
                <a:gd name="T44" fmla="*/ 1 w 52"/>
                <a:gd name="T45" fmla="*/ 1 h 50"/>
                <a:gd name="T46" fmla="*/ 1 w 52"/>
                <a:gd name="T47" fmla="*/ 1 h 50"/>
                <a:gd name="T48" fmla="*/ 1 w 52"/>
                <a:gd name="T49" fmla="*/ 1 h 50"/>
                <a:gd name="T50" fmla="*/ 1 w 52"/>
                <a:gd name="T51" fmla="*/ 1 h 50"/>
                <a:gd name="T52" fmla="*/ 0 w 52"/>
                <a:gd name="T53" fmla="*/ 1 h 50"/>
                <a:gd name="T54" fmla="*/ 0 w 52"/>
                <a:gd name="T55" fmla="*/ 1 h 50"/>
                <a:gd name="T56" fmla="*/ 0 w 52"/>
                <a:gd name="T57" fmla="*/ 1 h 50"/>
                <a:gd name="T58" fmla="*/ 1 w 52"/>
                <a:gd name="T59" fmla="*/ 1 h 50"/>
                <a:gd name="T60" fmla="*/ 1 w 52"/>
                <a:gd name="T61" fmla="*/ 1 h 50"/>
                <a:gd name="T62" fmla="*/ 1 w 52"/>
                <a:gd name="T63" fmla="*/ 0 h 50"/>
                <a:gd name="T64" fmla="*/ 1 w 52"/>
                <a:gd name="T65" fmla="*/ 0 h 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0"/>
                <a:gd name="T101" fmla="*/ 52 w 52"/>
                <a:gd name="T102" fmla="*/ 50 h 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0">
                  <a:moveTo>
                    <a:pt x="24" y="0"/>
                  </a:move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0" y="24"/>
                  </a:lnTo>
                  <a:lnTo>
                    <a:pt x="50" y="30"/>
                  </a:lnTo>
                  <a:lnTo>
                    <a:pt x="50" y="36"/>
                  </a:lnTo>
                  <a:lnTo>
                    <a:pt x="46" y="42"/>
                  </a:lnTo>
                  <a:lnTo>
                    <a:pt x="44" y="46"/>
                  </a:lnTo>
                  <a:lnTo>
                    <a:pt x="40" y="50"/>
                  </a:lnTo>
                  <a:lnTo>
                    <a:pt x="34" y="50"/>
                  </a:lnTo>
                  <a:lnTo>
                    <a:pt x="30" y="50"/>
                  </a:lnTo>
                  <a:lnTo>
                    <a:pt x="24" y="46"/>
                  </a:lnTo>
                  <a:lnTo>
                    <a:pt x="18" y="42"/>
                  </a:lnTo>
                  <a:lnTo>
                    <a:pt x="12" y="36"/>
                  </a:lnTo>
                  <a:lnTo>
                    <a:pt x="6" y="30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8" name="Freeform 779"/>
            <p:cNvSpPr>
              <a:spLocks/>
            </p:cNvSpPr>
            <p:nvPr/>
          </p:nvSpPr>
          <p:spPr bwMode="auto">
            <a:xfrm>
              <a:off x="2374" y="2935"/>
              <a:ext cx="27" cy="21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0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0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4" y="26"/>
                  </a:lnTo>
                  <a:lnTo>
                    <a:pt x="52" y="32"/>
                  </a:lnTo>
                  <a:lnTo>
                    <a:pt x="48" y="34"/>
                  </a:lnTo>
                  <a:lnTo>
                    <a:pt x="44" y="38"/>
                  </a:lnTo>
                  <a:lnTo>
                    <a:pt x="38" y="40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8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59" name="Freeform 780"/>
            <p:cNvSpPr>
              <a:spLocks/>
            </p:cNvSpPr>
            <p:nvPr/>
          </p:nvSpPr>
          <p:spPr bwMode="auto">
            <a:xfrm>
              <a:off x="2727" y="2538"/>
              <a:ext cx="28" cy="21"/>
            </a:xfrm>
            <a:custGeom>
              <a:avLst/>
              <a:gdLst>
                <a:gd name="T0" fmla="*/ 1 w 56"/>
                <a:gd name="T1" fmla="*/ 0 h 42"/>
                <a:gd name="T2" fmla="*/ 1 w 56"/>
                <a:gd name="T3" fmla="*/ 0 h 42"/>
                <a:gd name="T4" fmla="*/ 1 w 56"/>
                <a:gd name="T5" fmla="*/ 0 h 42"/>
                <a:gd name="T6" fmla="*/ 1 w 56"/>
                <a:gd name="T7" fmla="*/ 1 h 42"/>
                <a:gd name="T8" fmla="*/ 1 w 56"/>
                <a:gd name="T9" fmla="*/ 1 h 42"/>
                <a:gd name="T10" fmla="*/ 1 w 56"/>
                <a:gd name="T11" fmla="*/ 1 h 42"/>
                <a:gd name="T12" fmla="*/ 1 w 56"/>
                <a:gd name="T13" fmla="*/ 1 h 42"/>
                <a:gd name="T14" fmla="*/ 1 w 56"/>
                <a:gd name="T15" fmla="*/ 1 h 42"/>
                <a:gd name="T16" fmla="*/ 1 w 56"/>
                <a:gd name="T17" fmla="*/ 1 h 42"/>
                <a:gd name="T18" fmla="*/ 1 w 56"/>
                <a:gd name="T19" fmla="*/ 1 h 42"/>
                <a:gd name="T20" fmla="*/ 1 w 56"/>
                <a:gd name="T21" fmla="*/ 1 h 42"/>
                <a:gd name="T22" fmla="*/ 1 w 56"/>
                <a:gd name="T23" fmla="*/ 1 h 42"/>
                <a:gd name="T24" fmla="*/ 1 w 56"/>
                <a:gd name="T25" fmla="*/ 1 h 42"/>
                <a:gd name="T26" fmla="*/ 1 w 56"/>
                <a:gd name="T27" fmla="*/ 1 h 42"/>
                <a:gd name="T28" fmla="*/ 1 w 56"/>
                <a:gd name="T29" fmla="*/ 1 h 42"/>
                <a:gd name="T30" fmla="*/ 1 w 56"/>
                <a:gd name="T31" fmla="*/ 1 h 42"/>
                <a:gd name="T32" fmla="*/ 1 w 56"/>
                <a:gd name="T33" fmla="*/ 1 h 42"/>
                <a:gd name="T34" fmla="*/ 1 w 56"/>
                <a:gd name="T35" fmla="*/ 1 h 42"/>
                <a:gd name="T36" fmla="*/ 1 w 56"/>
                <a:gd name="T37" fmla="*/ 1 h 42"/>
                <a:gd name="T38" fmla="*/ 1 w 56"/>
                <a:gd name="T39" fmla="*/ 1 h 42"/>
                <a:gd name="T40" fmla="*/ 1 w 56"/>
                <a:gd name="T41" fmla="*/ 1 h 42"/>
                <a:gd name="T42" fmla="*/ 1 w 56"/>
                <a:gd name="T43" fmla="*/ 1 h 42"/>
                <a:gd name="T44" fmla="*/ 1 w 56"/>
                <a:gd name="T45" fmla="*/ 1 h 42"/>
                <a:gd name="T46" fmla="*/ 0 w 56"/>
                <a:gd name="T47" fmla="*/ 1 h 42"/>
                <a:gd name="T48" fmla="*/ 0 w 56"/>
                <a:gd name="T49" fmla="*/ 1 h 42"/>
                <a:gd name="T50" fmla="*/ 1 w 56"/>
                <a:gd name="T51" fmla="*/ 1 h 42"/>
                <a:gd name="T52" fmla="*/ 1 w 56"/>
                <a:gd name="T53" fmla="*/ 1 h 42"/>
                <a:gd name="T54" fmla="*/ 1 w 56"/>
                <a:gd name="T55" fmla="*/ 1 h 42"/>
                <a:gd name="T56" fmla="*/ 1 w 56"/>
                <a:gd name="T57" fmla="*/ 1 h 42"/>
                <a:gd name="T58" fmla="*/ 1 w 56"/>
                <a:gd name="T59" fmla="*/ 1 h 42"/>
                <a:gd name="T60" fmla="*/ 1 w 56"/>
                <a:gd name="T61" fmla="*/ 1 h 42"/>
                <a:gd name="T62" fmla="*/ 1 w 56"/>
                <a:gd name="T63" fmla="*/ 0 h 42"/>
                <a:gd name="T64" fmla="*/ 1 w 56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42"/>
                <a:gd name="T101" fmla="*/ 56 w 56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42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2"/>
                  </a:lnTo>
                  <a:lnTo>
                    <a:pt x="54" y="26"/>
                  </a:lnTo>
                  <a:lnTo>
                    <a:pt x="52" y="30"/>
                  </a:lnTo>
                  <a:lnTo>
                    <a:pt x="48" y="34"/>
                  </a:lnTo>
                  <a:lnTo>
                    <a:pt x="44" y="36"/>
                  </a:lnTo>
                  <a:lnTo>
                    <a:pt x="38" y="38"/>
                  </a:lnTo>
                  <a:lnTo>
                    <a:pt x="32" y="40"/>
                  </a:lnTo>
                  <a:lnTo>
                    <a:pt x="28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0" name="Freeform 781"/>
            <p:cNvSpPr>
              <a:spLocks/>
            </p:cNvSpPr>
            <p:nvPr/>
          </p:nvSpPr>
          <p:spPr bwMode="auto">
            <a:xfrm>
              <a:off x="2540" y="2455"/>
              <a:ext cx="27" cy="21"/>
            </a:xfrm>
            <a:custGeom>
              <a:avLst/>
              <a:gdLst>
                <a:gd name="T0" fmla="*/ 1 w 53"/>
                <a:gd name="T1" fmla="*/ 1 h 42"/>
                <a:gd name="T2" fmla="*/ 1 w 53"/>
                <a:gd name="T3" fmla="*/ 1 h 42"/>
                <a:gd name="T4" fmla="*/ 1 w 53"/>
                <a:gd name="T5" fmla="*/ 1 h 42"/>
                <a:gd name="T6" fmla="*/ 1 w 53"/>
                <a:gd name="T7" fmla="*/ 1 h 42"/>
                <a:gd name="T8" fmla="*/ 1 w 53"/>
                <a:gd name="T9" fmla="*/ 1 h 42"/>
                <a:gd name="T10" fmla="*/ 1 w 53"/>
                <a:gd name="T11" fmla="*/ 1 h 42"/>
                <a:gd name="T12" fmla="*/ 1 w 53"/>
                <a:gd name="T13" fmla="*/ 1 h 42"/>
                <a:gd name="T14" fmla="*/ 1 w 53"/>
                <a:gd name="T15" fmla="*/ 1 h 42"/>
                <a:gd name="T16" fmla="*/ 1 w 53"/>
                <a:gd name="T17" fmla="*/ 1 h 42"/>
                <a:gd name="T18" fmla="*/ 1 w 53"/>
                <a:gd name="T19" fmla="*/ 1 h 42"/>
                <a:gd name="T20" fmla="*/ 1 w 53"/>
                <a:gd name="T21" fmla="*/ 1 h 42"/>
                <a:gd name="T22" fmla="*/ 1 w 53"/>
                <a:gd name="T23" fmla="*/ 1 h 42"/>
                <a:gd name="T24" fmla="*/ 1 w 53"/>
                <a:gd name="T25" fmla="*/ 1 h 42"/>
                <a:gd name="T26" fmla="*/ 1 w 53"/>
                <a:gd name="T27" fmla="*/ 1 h 42"/>
                <a:gd name="T28" fmla="*/ 1 w 53"/>
                <a:gd name="T29" fmla="*/ 1 h 42"/>
                <a:gd name="T30" fmla="*/ 1 w 53"/>
                <a:gd name="T31" fmla="*/ 1 h 42"/>
                <a:gd name="T32" fmla="*/ 1 w 53"/>
                <a:gd name="T33" fmla="*/ 1 h 42"/>
                <a:gd name="T34" fmla="*/ 1 w 53"/>
                <a:gd name="T35" fmla="*/ 1 h 42"/>
                <a:gd name="T36" fmla="*/ 1 w 53"/>
                <a:gd name="T37" fmla="*/ 1 h 42"/>
                <a:gd name="T38" fmla="*/ 1 w 53"/>
                <a:gd name="T39" fmla="*/ 1 h 42"/>
                <a:gd name="T40" fmla="*/ 1 w 53"/>
                <a:gd name="T41" fmla="*/ 1 h 42"/>
                <a:gd name="T42" fmla="*/ 1 w 53"/>
                <a:gd name="T43" fmla="*/ 1 h 42"/>
                <a:gd name="T44" fmla="*/ 1 w 53"/>
                <a:gd name="T45" fmla="*/ 1 h 42"/>
                <a:gd name="T46" fmla="*/ 0 w 53"/>
                <a:gd name="T47" fmla="*/ 1 h 42"/>
                <a:gd name="T48" fmla="*/ 0 w 53"/>
                <a:gd name="T49" fmla="*/ 1 h 42"/>
                <a:gd name="T50" fmla="*/ 0 w 53"/>
                <a:gd name="T51" fmla="*/ 1 h 42"/>
                <a:gd name="T52" fmla="*/ 0 w 53"/>
                <a:gd name="T53" fmla="*/ 1 h 42"/>
                <a:gd name="T54" fmla="*/ 1 w 53"/>
                <a:gd name="T55" fmla="*/ 1 h 42"/>
                <a:gd name="T56" fmla="*/ 1 w 53"/>
                <a:gd name="T57" fmla="*/ 1 h 42"/>
                <a:gd name="T58" fmla="*/ 1 w 53"/>
                <a:gd name="T59" fmla="*/ 1 h 42"/>
                <a:gd name="T60" fmla="*/ 1 w 53"/>
                <a:gd name="T61" fmla="*/ 1 h 42"/>
                <a:gd name="T62" fmla="*/ 1 w 53"/>
                <a:gd name="T63" fmla="*/ 1 h 42"/>
                <a:gd name="T64" fmla="*/ 1 w 53"/>
                <a:gd name="T65" fmla="*/ 0 h 42"/>
                <a:gd name="T66" fmla="*/ 1 w 53"/>
                <a:gd name="T67" fmla="*/ 0 h 42"/>
                <a:gd name="T68" fmla="*/ 1 w 53"/>
                <a:gd name="T69" fmla="*/ 0 h 42"/>
                <a:gd name="T70" fmla="*/ 1 w 53"/>
                <a:gd name="T71" fmla="*/ 0 h 42"/>
                <a:gd name="T72" fmla="*/ 1 w 53"/>
                <a:gd name="T73" fmla="*/ 1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3"/>
                <a:gd name="T112" fmla="*/ 0 h 42"/>
                <a:gd name="T113" fmla="*/ 53 w 53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3" h="42">
                  <a:moveTo>
                    <a:pt x="35" y="2"/>
                  </a:moveTo>
                  <a:lnTo>
                    <a:pt x="35" y="2"/>
                  </a:lnTo>
                  <a:lnTo>
                    <a:pt x="39" y="4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9" y="18"/>
                  </a:lnTo>
                  <a:lnTo>
                    <a:pt x="51" y="22"/>
                  </a:lnTo>
                  <a:lnTo>
                    <a:pt x="53" y="26"/>
                  </a:lnTo>
                  <a:lnTo>
                    <a:pt x="53" y="30"/>
                  </a:lnTo>
                  <a:lnTo>
                    <a:pt x="51" y="34"/>
                  </a:lnTo>
                  <a:lnTo>
                    <a:pt x="49" y="38"/>
                  </a:lnTo>
                  <a:lnTo>
                    <a:pt x="43" y="42"/>
                  </a:lnTo>
                  <a:lnTo>
                    <a:pt x="39" y="42"/>
                  </a:lnTo>
                  <a:lnTo>
                    <a:pt x="35" y="42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6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8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5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1" name="Freeform 782"/>
            <p:cNvSpPr>
              <a:spLocks/>
            </p:cNvSpPr>
            <p:nvPr/>
          </p:nvSpPr>
          <p:spPr bwMode="auto">
            <a:xfrm>
              <a:off x="2825" y="2451"/>
              <a:ext cx="26" cy="22"/>
            </a:xfrm>
            <a:custGeom>
              <a:avLst/>
              <a:gdLst>
                <a:gd name="T0" fmla="*/ 1 w 52"/>
                <a:gd name="T1" fmla="*/ 1 h 44"/>
                <a:gd name="T2" fmla="*/ 1 w 52"/>
                <a:gd name="T3" fmla="*/ 1 h 44"/>
                <a:gd name="T4" fmla="*/ 1 w 52"/>
                <a:gd name="T5" fmla="*/ 1 h 44"/>
                <a:gd name="T6" fmla="*/ 1 w 52"/>
                <a:gd name="T7" fmla="*/ 1 h 44"/>
                <a:gd name="T8" fmla="*/ 1 w 52"/>
                <a:gd name="T9" fmla="*/ 1 h 44"/>
                <a:gd name="T10" fmla="*/ 1 w 52"/>
                <a:gd name="T11" fmla="*/ 1 h 44"/>
                <a:gd name="T12" fmla="*/ 0 w 52"/>
                <a:gd name="T13" fmla="*/ 1 h 44"/>
                <a:gd name="T14" fmla="*/ 0 w 52"/>
                <a:gd name="T15" fmla="*/ 1 h 44"/>
                <a:gd name="T16" fmla="*/ 0 w 52"/>
                <a:gd name="T17" fmla="*/ 1 h 44"/>
                <a:gd name="T18" fmla="*/ 0 w 52"/>
                <a:gd name="T19" fmla="*/ 1 h 44"/>
                <a:gd name="T20" fmla="*/ 0 w 52"/>
                <a:gd name="T21" fmla="*/ 1 h 44"/>
                <a:gd name="T22" fmla="*/ 1 w 52"/>
                <a:gd name="T23" fmla="*/ 1 h 44"/>
                <a:gd name="T24" fmla="*/ 1 w 52"/>
                <a:gd name="T25" fmla="*/ 1 h 44"/>
                <a:gd name="T26" fmla="*/ 1 w 52"/>
                <a:gd name="T27" fmla="*/ 1 h 44"/>
                <a:gd name="T28" fmla="*/ 1 w 52"/>
                <a:gd name="T29" fmla="*/ 1 h 44"/>
                <a:gd name="T30" fmla="*/ 1 w 52"/>
                <a:gd name="T31" fmla="*/ 1 h 44"/>
                <a:gd name="T32" fmla="*/ 1 w 52"/>
                <a:gd name="T33" fmla="*/ 1 h 44"/>
                <a:gd name="T34" fmla="*/ 1 w 52"/>
                <a:gd name="T35" fmla="*/ 1 h 44"/>
                <a:gd name="T36" fmla="*/ 1 w 52"/>
                <a:gd name="T37" fmla="*/ 1 h 44"/>
                <a:gd name="T38" fmla="*/ 1 w 52"/>
                <a:gd name="T39" fmla="*/ 1 h 44"/>
                <a:gd name="T40" fmla="*/ 1 w 52"/>
                <a:gd name="T41" fmla="*/ 1 h 44"/>
                <a:gd name="T42" fmla="*/ 1 w 52"/>
                <a:gd name="T43" fmla="*/ 1 h 44"/>
                <a:gd name="T44" fmla="*/ 1 w 52"/>
                <a:gd name="T45" fmla="*/ 1 h 44"/>
                <a:gd name="T46" fmla="*/ 1 w 52"/>
                <a:gd name="T47" fmla="*/ 1 h 44"/>
                <a:gd name="T48" fmla="*/ 1 w 52"/>
                <a:gd name="T49" fmla="*/ 1 h 44"/>
                <a:gd name="T50" fmla="*/ 1 w 52"/>
                <a:gd name="T51" fmla="*/ 1 h 44"/>
                <a:gd name="T52" fmla="*/ 1 w 52"/>
                <a:gd name="T53" fmla="*/ 1 h 44"/>
                <a:gd name="T54" fmla="*/ 1 w 52"/>
                <a:gd name="T55" fmla="*/ 1 h 44"/>
                <a:gd name="T56" fmla="*/ 1 w 52"/>
                <a:gd name="T57" fmla="*/ 1 h 44"/>
                <a:gd name="T58" fmla="*/ 1 w 52"/>
                <a:gd name="T59" fmla="*/ 1 h 44"/>
                <a:gd name="T60" fmla="*/ 1 w 52"/>
                <a:gd name="T61" fmla="*/ 1 h 44"/>
                <a:gd name="T62" fmla="*/ 1 w 52"/>
                <a:gd name="T63" fmla="*/ 1 h 44"/>
                <a:gd name="T64" fmla="*/ 1 w 52"/>
                <a:gd name="T65" fmla="*/ 1 h 44"/>
                <a:gd name="T66" fmla="*/ 1 w 52"/>
                <a:gd name="T67" fmla="*/ 0 h 44"/>
                <a:gd name="T68" fmla="*/ 1 w 52"/>
                <a:gd name="T69" fmla="*/ 0 h 44"/>
                <a:gd name="T70" fmla="*/ 1 w 52"/>
                <a:gd name="T71" fmla="*/ 1 h 44"/>
                <a:gd name="T72" fmla="*/ 1 w 52"/>
                <a:gd name="T73" fmla="*/ 1 h 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2"/>
                <a:gd name="T112" fmla="*/ 0 h 44"/>
                <a:gd name="T113" fmla="*/ 52 w 52"/>
                <a:gd name="T114" fmla="*/ 44 h 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2" h="44">
                  <a:moveTo>
                    <a:pt x="18" y="4"/>
                  </a:moveTo>
                  <a:lnTo>
                    <a:pt x="18" y="4"/>
                  </a:lnTo>
                  <a:lnTo>
                    <a:pt x="12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4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8" y="42"/>
                  </a:lnTo>
                  <a:lnTo>
                    <a:pt x="34" y="40"/>
                  </a:lnTo>
                  <a:lnTo>
                    <a:pt x="38" y="38"/>
                  </a:lnTo>
                  <a:lnTo>
                    <a:pt x="44" y="36"/>
                  </a:lnTo>
                  <a:lnTo>
                    <a:pt x="48" y="34"/>
                  </a:lnTo>
                  <a:lnTo>
                    <a:pt x="50" y="32"/>
                  </a:lnTo>
                  <a:lnTo>
                    <a:pt x="52" y="28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52" y="18"/>
                  </a:lnTo>
                  <a:lnTo>
                    <a:pt x="50" y="12"/>
                  </a:lnTo>
                  <a:lnTo>
                    <a:pt x="48" y="8"/>
                  </a:lnTo>
                  <a:lnTo>
                    <a:pt x="44" y="6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2" name="Freeform 783"/>
            <p:cNvSpPr>
              <a:spLocks/>
            </p:cNvSpPr>
            <p:nvPr/>
          </p:nvSpPr>
          <p:spPr bwMode="auto">
            <a:xfrm>
              <a:off x="2422" y="3024"/>
              <a:ext cx="27" cy="20"/>
            </a:xfrm>
            <a:custGeom>
              <a:avLst/>
              <a:gdLst>
                <a:gd name="T0" fmla="*/ 1 w 54"/>
                <a:gd name="T1" fmla="*/ 0 h 40"/>
                <a:gd name="T2" fmla="*/ 1 w 54"/>
                <a:gd name="T3" fmla="*/ 0 h 40"/>
                <a:gd name="T4" fmla="*/ 1 w 54"/>
                <a:gd name="T5" fmla="*/ 0 h 40"/>
                <a:gd name="T6" fmla="*/ 1 w 54"/>
                <a:gd name="T7" fmla="*/ 1 h 40"/>
                <a:gd name="T8" fmla="*/ 1 w 54"/>
                <a:gd name="T9" fmla="*/ 1 h 40"/>
                <a:gd name="T10" fmla="*/ 1 w 54"/>
                <a:gd name="T11" fmla="*/ 1 h 40"/>
                <a:gd name="T12" fmla="*/ 1 w 54"/>
                <a:gd name="T13" fmla="*/ 1 h 40"/>
                <a:gd name="T14" fmla="*/ 1 w 54"/>
                <a:gd name="T15" fmla="*/ 1 h 40"/>
                <a:gd name="T16" fmla="*/ 1 w 54"/>
                <a:gd name="T17" fmla="*/ 1 h 40"/>
                <a:gd name="T18" fmla="*/ 1 w 54"/>
                <a:gd name="T19" fmla="*/ 1 h 40"/>
                <a:gd name="T20" fmla="*/ 1 w 54"/>
                <a:gd name="T21" fmla="*/ 1 h 40"/>
                <a:gd name="T22" fmla="*/ 1 w 54"/>
                <a:gd name="T23" fmla="*/ 1 h 40"/>
                <a:gd name="T24" fmla="*/ 1 w 54"/>
                <a:gd name="T25" fmla="*/ 1 h 40"/>
                <a:gd name="T26" fmla="*/ 1 w 54"/>
                <a:gd name="T27" fmla="*/ 1 h 40"/>
                <a:gd name="T28" fmla="*/ 1 w 54"/>
                <a:gd name="T29" fmla="*/ 1 h 40"/>
                <a:gd name="T30" fmla="*/ 1 w 54"/>
                <a:gd name="T31" fmla="*/ 1 h 40"/>
                <a:gd name="T32" fmla="*/ 1 w 54"/>
                <a:gd name="T33" fmla="*/ 1 h 40"/>
                <a:gd name="T34" fmla="*/ 1 w 54"/>
                <a:gd name="T35" fmla="*/ 1 h 40"/>
                <a:gd name="T36" fmla="*/ 1 w 54"/>
                <a:gd name="T37" fmla="*/ 1 h 40"/>
                <a:gd name="T38" fmla="*/ 1 w 54"/>
                <a:gd name="T39" fmla="*/ 1 h 40"/>
                <a:gd name="T40" fmla="*/ 1 w 54"/>
                <a:gd name="T41" fmla="*/ 1 h 40"/>
                <a:gd name="T42" fmla="*/ 1 w 54"/>
                <a:gd name="T43" fmla="*/ 1 h 40"/>
                <a:gd name="T44" fmla="*/ 0 w 54"/>
                <a:gd name="T45" fmla="*/ 1 h 40"/>
                <a:gd name="T46" fmla="*/ 0 w 54"/>
                <a:gd name="T47" fmla="*/ 1 h 40"/>
                <a:gd name="T48" fmla="*/ 0 w 54"/>
                <a:gd name="T49" fmla="*/ 1 h 40"/>
                <a:gd name="T50" fmla="*/ 0 w 54"/>
                <a:gd name="T51" fmla="*/ 1 h 40"/>
                <a:gd name="T52" fmla="*/ 1 w 54"/>
                <a:gd name="T53" fmla="*/ 1 h 40"/>
                <a:gd name="T54" fmla="*/ 1 w 54"/>
                <a:gd name="T55" fmla="*/ 1 h 40"/>
                <a:gd name="T56" fmla="*/ 1 w 54"/>
                <a:gd name="T57" fmla="*/ 1 h 40"/>
                <a:gd name="T58" fmla="*/ 1 w 54"/>
                <a:gd name="T59" fmla="*/ 1 h 40"/>
                <a:gd name="T60" fmla="*/ 1 w 54"/>
                <a:gd name="T61" fmla="*/ 1 h 40"/>
                <a:gd name="T62" fmla="*/ 1 w 54"/>
                <a:gd name="T63" fmla="*/ 0 h 40"/>
                <a:gd name="T64" fmla="*/ 1 w 54"/>
                <a:gd name="T65" fmla="*/ 0 h 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0"/>
                <a:gd name="T101" fmla="*/ 54 w 54"/>
                <a:gd name="T102" fmla="*/ 40 h 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0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6" y="6"/>
                  </a:lnTo>
                  <a:lnTo>
                    <a:pt x="50" y="8"/>
                  </a:lnTo>
                  <a:lnTo>
                    <a:pt x="52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4" y="26"/>
                  </a:lnTo>
                  <a:lnTo>
                    <a:pt x="50" y="30"/>
                  </a:lnTo>
                  <a:lnTo>
                    <a:pt x="48" y="34"/>
                  </a:lnTo>
                  <a:lnTo>
                    <a:pt x="44" y="36"/>
                  </a:lnTo>
                  <a:lnTo>
                    <a:pt x="38" y="38"/>
                  </a:lnTo>
                  <a:lnTo>
                    <a:pt x="32" y="40"/>
                  </a:lnTo>
                  <a:lnTo>
                    <a:pt x="26" y="40"/>
                  </a:lnTo>
                  <a:lnTo>
                    <a:pt x="2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3" name="Freeform 784"/>
            <p:cNvSpPr>
              <a:spLocks/>
            </p:cNvSpPr>
            <p:nvPr/>
          </p:nvSpPr>
          <p:spPr bwMode="auto">
            <a:xfrm>
              <a:off x="2454" y="2725"/>
              <a:ext cx="27" cy="21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0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0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4" y="28"/>
                  </a:lnTo>
                  <a:lnTo>
                    <a:pt x="50" y="32"/>
                  </a:lnTo>
                  <a:lnTo>
                    <a:pt x="48" y="34"/>
                  </a:lnTo>
                  <a:lnTo>
                    <a:pt x="44" y="38"/>
                  </a:lnTo>
                  <a:lnTo>
                    <a:pt x="38" y="40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4" y="38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4" name="Freeform 785"/>
            <p:cNvSpPr>
              <a:spLocks/>
            </p:cNvSpPr>
            <p:nvPr/>
          </p:nvSpPr>
          <p:spPr bwMode="auto">
            <a:xfrm>
              <a:off x="2585" y="3084"/>
              <a:ext cx="27" cy="21"/>
            </a:xfrm>
            <a:custGeom>
              <a:avLst/>
              <a:gdLst>
                <a:gd name="T0" fmla="*/ 1 w 54"/>
                <a:gd name="T1" fmla="*/ 0 h 41"/>
                <a:gd name="T2" fmla="*/ 1 w 54"/>
                <a:gd name="T3" fmla="*/ 0 h 41"/>
                <a:gd name="T4" fmla="*/ 1 w 54"/>
                <a:gd name="T5" fmla="*/ 1 h 41"/>
                <a:gd name="T6" fmla="*/ 1 w 54"/>
                <a:gd name="T7" fmla="*/ 1 h 41"/>
                <a:gd name="T8" fmla="*/ 1 w 54"/>
                <a:gd name="T9" fmla="*/ 1 h 41"/>
                <a:gd name="T10" fmla="*/ 1 w 54"/>
                <a:gd name="T11" fmla="*/ 1 h 41"/>
                <a:gd name="T12" fmla="*/ 1 w 54"/>
                <a:gd name="T13" fmla="*/ 1 h 41"/>
                <a:gd name="T14" fmla="*/ 1 w 54"/>
                <a:gd name="T15" fmla="*/ 1 h 41"/>
                <a:gd name="T16" fmla="*/ 1 w 54"/>
                <a:gd name="T17" fmla="*/ 1 h 41"/>
                <a:gd name="T18" fmla="*/ 1 w 54"/>
                <a:gd name="T19" fmla="*/ 1 h 41"/>
                <a:gd name="T20" fmla="*/ 1 w 54"/>
                <a:gd name="T21" fmla="*/ 1 h 41"/>
                <a:gd name="T22" fmla="*/ 1 w 54"/>
                <a:gd name="T23" fmla="*/ 1 h 41"/>
                <a:gd name="T24" fmla="*/ 1 w 54"/>
                <a:gd name="T25" fmla="*/ 1 h 41"/>
                <a:gd name="T26" fmla="*/ 1 w 54"/>
                <a:gd name="T27" fmla="*/ 1 h 41"/>
                <a:gd name="T28" fmla="*/ 1 w 54"/>
                <a:gd name="T29" fmla="*/ 1 h 41"/>
                <a:gd name="T30" fmla="*/ 1 w 54"/>
                <a:gd name="T31" fmla="*/ 1 h 41"/>
                <a:gd name="T32" fmla="*/ 1 w 54"/>
                <a:gd name="T33" fmla="*/ 1 h 41"/>
                <a:gd name="T34" fmla="*/ 1 w 54"/>
                <a:gd name="T35" fmla="*/ 1 h 41"/>
                <a:gd name="T36" fmla="*/ 1 w 54"/>
                <a:gd name="T37" fmla="*/ 1 h 41"/>
                <a:gd name="T38" fmla="*/ 1 w 54"/>
                <a:gd name="T39" fmla="*/ 1 h 41"/>
                <a:gd name="T40" fmla="*/ 1 w 54"/>
                <a:gd name="T41" fmla="*/ 1 h 41"/>
                <a:gd name="T42" fmla="*/ 1 w 54"/>
                <a:gd name="T43" fmla="*/ 1 h 41"/>
                <a:gd name="T44" fmla="*/ 0 w 54"/>
                <a:gd name="T45" fmla="*/ 1 h 41"/>
                <a:gd name="T46" fmla="*/ 0 w 54"/>
                <a:gd name="T47" fmla="*/ 1 h 41"/>
                <a:gd name="T48" fmla="*/ 0 w 54"/>
                <a:gd name="T49" fmla="*/ 1 h 41"/>
                <a:gd name="T50" fmla="*/ 0 w 54"/>
                <a:gd name="T51" fmla="*/ 1 h 41"/>
                <a:gd name="T52" fmla="*/ 1 w 54"/>
                <a:gd name="T53" fmla="*/ 1 h 41"/>
                <a:gd name="T54" fmla="*/ 1 w 54"/>
                <a:gd name="T55" fmla="*/ 1 h 41"/>
                <a:gd name="T56" fmla="*/ 1 w 54"/>
                <a:gd name="T57" fmla="*/ 1 h 41"/>
                <a:gd name="T58" fmla="*/ 1 w 54"/>
                <a:gd name="T59" fmla="*/ 1 h 41"/>
                <a:gd name="T60" fmla="*/ 1 w 54"/>
                <a:gd name="T61" fmla="*/ 1 h 41"/>
                <a:gd name="T62" fmla="*/ 1 w 54"/>
                <a:gd name="T63" fmla="*/ 1 h 41"/>
                <a:gd name="T64" fmla="*/ 1 w 54"/>
                <a:gd name="T65" fmla="*/ 0 h 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1"/>
                <a:gd name="T101" fmla="*/ 54 w 54"/>
                <a:gd name="T102" fmla="*/ 41 h 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1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6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4" y="17"/>
                  </a:lnTo>
                  <a:lnTo>
                    <a:pt x="54" y="21"/>
                  </a:lnTo>
                  <a:lnTo>
                    <a:pt x="54" y="27"/>
                  </a:lnTo>
                  <a:lnTo>
                    <a:pt x="50" y="31"/>
                  </a:lnTo>
                  <a:lnTo>
                    <a:pt x="48" y="33"/>
                  </a:lnTo>
                  <a:lnTo>
                    <a:pt x="42" y="37"/>
                  </a:lnTo>
                  <a:lnTo>
                    <a:pt x="38" y="39"/>
                  </a:lnTo>
                  <a:lnTo>
                    <a:pt x="32" y="39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2" y="39"/>
                  </a:lnTo>
                  <a:lnTo>
                    <a:pt x="4" y="37"/>
                  </a:lnTo>
                  <a:lnTo>
                    <a:pt x="0" y="3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5" name="Freeform 786"/>
            <p:cNvSpPr>
              <a:spLocks/>
            </p:cNvSpPr>
            <p:nvPr/>
          </p:nvSpPr>
          <p:spPr bwMode="auto">
            <a:xfrm>
              <a:off x="2631" y="2339"/>
              <a:ext cx="27" cy="21"/>
            </a:xfrm>
            <a:custGeom>
              <a:avLst/>
              <a:gdLst>
                <a:gd name="T0" fmla="*/ 1 w 54"/>
                <a:gd name="T1" fmla="*/ 1 h 42"/>
                <a:gd name="T2" fmla="*/ 1 w 54"/>
                <a:gd name="T3" fmla="*/ 1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1 w 54"/>
                <a:gd name="T45" fmla="*/ 1 h 42"/>
                <a:gd name="T46" fmla="*/ 1 w 54"/>
                <a:gd name="T47" fmla="*/ 1 h 42"/>
                <a:gd name="T48" fmla="*/ 0 w 54"/>
                <a:gd name="T49" fmla="*/ 1 h 42"/>
                <a:gd name="T50" fmla="*/ 0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1 w 54"/>
                <a:gd name="T67" fmla="*/ 0 h 42"/>
                <a:gd name="T68" fmla="*/ 1 w 54"/>
                <a:gd name="T69" fmla="*/ 0 h 42"/>
                <a:gd name="T70" fmla="*/ 1 w 54"/>
                <a:gd name="T71" fmla="*/ 0 h 42"/>
                <a:gd name="T72" fmla="*/ 1 w 54"/>
                <a:gd name="T73" fmla="*/ 1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42"/>
                <a:gd name="T113" fmla="*/ 54 w 54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42">
                  <a:moveTo>
                    <a:pt x="36" y="2"/>
                  </a:moveTo>
                  <a:lnTo>
                    <a:pt x="36" y="2"/>
                  </a:lnTo>
                  <a:lnTo>
                    <a:pt x="40" y="4"/>
                  </a:lnTo>
                  <a:lnTo>
                    <a:pt x="46" y="8"/>
                  </a:lnTo>
                  <a:lnTo>
                    <a:pt x="50" y="12"/>
                  </a:lnTo>
                  <a:lnTo>
                    <a:pt x="52" y="16"/>
                  </a:lnTo>
                  <a:lnTo>
                    <a:pt x="52" y="20"/>
                  </a:lnTo>
                  <a:lnTo>
                    <a:pt x="54" y="24"/>
                  </a:lnTo>
                  <a:lnTo>
                    <a:pt x="54" y="30"/>
                  </a:lnTo>
                  <a:lnTo>
                    <a:pt x="52" y="34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0" y="42"/>
                  </a:lnTo>
                  <a:lnTo>
                    <a:pt x="36" y="42"/>
                  </a:lnTo>
                  <a:lnTo>
                    <a:pt x="30" y="42"/>
                  </a:lnTo>
                  <a:lnTo>
                    <a:pt x="24" y="40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10" y="34"/>
                  </a:lnTo>
                  <a:lnTo>
                    <a:pt x="6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6" y="8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6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6" name="Freeform 787"/>
            <p:cNvSpPr>
              <a:spLocks/>
            </p:cNvSpPr>
            <p:nvPr/>
          </p:nvSpPr>
          <p:spPr bwMode="auto">
            <a:xfrm>
              <a:off x="2734" y="2335"/>
              <a:ext cx="27" cy="22"/>
            </a:xfrm>
            <a:custGeom>
              <a:avLst/>
              <a:gdLst>
                <a:gd name="T0" fmla="*/ 1 w 54"/>
                <a:gd name="T1" fmla="*/ 1 h 44"/>
                <a:gd name="T2" fmla="*/ 1 w 54"/>
                <a:gd name="T3" fmla="*/ 1 h 44"/>
                <a:gd name="T4" fmla="*/ 1 w 54"/>
                <a:gd name="T5" fmla="*/ 1 h 44"/>
                <a:gd name="T6" fmla="*/ 1 w 54"/>
                <a:gd name="T7" fmla="*/ 1 h 44"/>
                <a:gd name="T8" fmla="*/ 1 w 54"/>
                <a:gd name="T9" fmla="*/ 1 h 44"/>
                <a:gd name="T10" fmla="*/ 1 w 54"/>
                <a:gd name="T11" fmla="*/ 1 h 44"/>
                <a:gd name="T12" fmla="*/ 1 w 54"/>
                <a:gd name="T13" fmla="*/ 1 h 44"/>
                <a:gd name="T14" fmla="*/ 0 w 54"/>
                <a:gd name="T15" fmla="*/ 1 h 44"/>
                <a:gd name="T16" fmla="*/ 0 w 54"/>
                <a:gd name="T17" fmla="*/ 1 h 44"/>
                <a:gd name="T18" fmla="*/ 1 w 54"/>
                <a:gd name="T19" fmla="*/ 1 h 44"/>
                <a:gd name="T20" fmla="*/ 1 w 54"/>
                <a:gd name="T21" fmla="*/ 1 h 44"/>
                <a:gd name="T22" fmla="*/ 1 w 54"/>
                <a:gd name="T23" fmla="*/ 1 h 44"/>
                <a:gd name="T24" fmla="*/ 1 w 54"/>
                <a:gd name="T25" fmla="*/ 1 h 44"/>
                <a:gd name="T26" fmla="*/ 1 w 54"/>
                <a:gd name="T27" fmla="*/ 1 h 44"/>
                <a:gd name="T28" fmla="*/ 1 w 54"/>
                <a:gd name="T29" fmla="*/ 1 h 44"/>
                <a:gd name="T30" fmla="*/ 1 w 54"/>
                <a:gd name="T31" fmla="*/ 1 h 44"/>
                <a:gd name="T32" fmla="*/ 1 w 54"/>
                <a:gd name="T33" fmla="*/ 1 h 44"/>
                <a:gd name="T34" fmla="*/ 1 w 54"/>
                <a:gd name="T35" fmla="*/ 1 h 44"/>
                <a:gd name="T36" fmla="*/ 1 w 54"/>
                <a:gd name="T37" fmla="*/ 1 h 44"/>
                <a:gd name="T38" fmla="*/ 1 w 54"/>
                <a:gd name="T39" fmla="*/ 1 h 44"/>
                <a:gd name="T40" fmla="*/ 1 w 54"/>
                <a:gd name="T41" fmla="*/ 1 h 44"/>
                <a:gd name="T42" fmla="*/ 1 w 54"/>
                <a:gd name="T43" fmla="*/ 1 h 44"/>
                <a:gd name="T44" fmla="*/ 1 w 54"/>
                <a:gd name="T45" fmla="*/ 1 h 44"/>
                <a:gd name="T46" fmla="*/ 1 w 54"/>
                <a:gd name="T47" fmla="*/ 1 h 44"/>
                <a:gd name="T48" fmla="*/ 1 w 54"/>
                <a:gd name="T49" fmla="*/ 1 h 44"/>
                <a:gd name="T50" fmla="*/ 1 w 54"/>
                <a:gd name="T51" fmla="*/ 1 h 44"/>
                <a:gd name="T52" fmla="*/ 1 w 54"/>
                <a:gd name="T53" fmla="*/ 1 h 44"/>
                <a:gd name="T54" fmla="*/ 1 w 54"/>
                <a:gd name="T55" fmla="*/ 1 h 44"/>
                <a:gd name="T56" fmla="*/ 1 w 54"/>
                <a:gd name="T57" fmla="*/ 1 h 44"/>
                <a:gd name="T58" fmla="*/ 1 w 54"/>
                <a:gd name="T59" fmla="*/ 1 h 44"/>
                <a:gd name="T60" fmla="*/ 1 w 54"/>
                <a:gd name="T61" fmla="*/ 1 h 44"/>
                <a:gd name="T62" fmla="*/ 1 w 54"/>
                <a:gd name="T63" fmla="*/ 1 h 44"/>
                <a:gd name="T64" fmla="*/ 1 w 54"/>
                <a:gd name="T65" fmla="*/ 1 h 44"/>
                <a:gd name="T66" fmla="*/ 1 w 54"/>
                <a:gd name="T67" fmla="*/ 0 h 44"/>
                <a:gd name="T68" fmla="*/ 1 w 54"/>
                <a:gd name="T69" fmla="*/ 0 h 44"/>
                <a:gd name="T70" fmla="*/ 1 w 54"/>
                <a:gd name="T71" fmla="*/ 1 h 44"/>
                <a:gd name="T72" fmla="*/ 1 w 54"/>
                <a:gd name="T73" fmla="*/ 1 h 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44"/>
                <a:gd name="T113" fmla="*/ 54 w 54"/>
                <a:gd name="T114" fmla="*/ 44 h 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44">
                  <a:moveTo>
                    <a:pt x="18" y="4"/>
                  </a:moveTo>
                  <a:lnTo>
                    <a:pt x="18" y="4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6" y="38"/>
                  </a:lnTo>
                  <a:lnTo>
                    <a:pt x="8" y="42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4" y="44"/>
                  </a:lnTo>
                  <a:lnTo>
                    <a:pt x="30" y="42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4" y="36"/>
                  </a:lnTo>
                  <a:lnTo>
                    <a:pt x="50" y="34"/>
                  </a:lnTo>
                  <a:lnTo>
                    <a:pt x="52" y="30"/>
                  </a:lnTo>
                  <a:lnTo>
                    <a:pt x="54" y="28"/>
                  </a:lnTo>
                  <a:lnTo>
                    <a:pt x="54" y="24"/>
                  </a:lnTo>
                  <a:lnTo>
                    <a:pt x="54" y="22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2" y="4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7" name="Freeform 788"/>
            <p:cNvSpPr>
              <a:spLocks/>
            </p:cNvSpPr>
            <p:nvPr/>
          </p:nvSpPr>
          <p:spPr bwMode="auto">
            <a:xfrm>
              <a:off x="2596" y="2519"/>
              <a:ext cx="27" cy="21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1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1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4" y="28"/>
                  </a:lnTo>
                  <a:lnTo>
                    <a:pt x="52" y="32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38" y="40"/>
                  </a:lnTo>
                  <a:lnTo>
                    <a:pt x="32" y="42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2" y="42"/>
                  </a:lnTo>
                  <a:lnTo>
                    <a:pt x="4" y="38"/>
                  </a:lnTo>
                  <a:lnTo>
                    <a:pt x="2" y="32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8" name="Freeform 789"/>
            <p:cNvSpPr>
              <a:spLocks/>
            </p:cNvSpPr>
            <p:nvPr/>
          </p:nvSpPr>
          <p:spPr bwMode="auto">
            <a:xfrm>
              <a:off x="2784" y="3050"/>
              <a:ext cx="26" cy="21"/>
            </a:xfrm>
            <a:custGeom>
              <a:avLst/>
              <a:gdLst>
                <a:gd name="T0" fmla="*/ 0 w 54"/>
                <a:gd name="T1" fmla="*/ 0 h 42"/>
                <a:gd name="T2" fmla="*/ 0 w 54"/>
                <a:gd name="T3" fmla="*/ 0 h 42"/>
                <a:gd name="T4" fmla="*/ 0 w 54"/>
                <a:gd name="T5" fmla="*/ 0 h 42"/>
                <a:gd name="T6" fmla="*/ 0 w 54"/>
                <a:gd name="T7" fmla="*/ 1 h 42"/>
                <a:gd name="T8" fmla="*/ 0 w 54"/>
                <a:gd name="T9" fmla="*/ 1 h 42"/>
                <a:gd name="T10" fmla="*/ 0 w 54"/>
                <a:gd name="T11" fmla="*/ 1 h 42"/>
                <a:gd name="T12" fmla="*/ 0 w 54"/>
                <a:gd name="T13" fmla="*/ 1 h 42"/>
                <a:gd name="T14" fmla="*/ 0 w 54"/>
                <a:gd name="T15" fmla="*/ 1 h 42"/>
                <a:gd name="T16" fmla="*/ 0 w 54"/>
                <a:gd name="T17" fmla="*/ 1 h 42"/>
                <a:gd name="T18" fmla="*/ 0 w 54"/>
                <a:gd name="T19" fmla="*/ 1 h 42"/>
                <a:gd name="T20" fmla="*/ 0 w 54"/>
                <a:gd name="T21" fmla="*/ 1 h 42"/>
                <a:gd name="T22" fmla="*/ 0 w 54"/>
                <a:gd name="T23" fmla="*/ 1 h 42"/>
                <a:gd name="T24" fmla="*/ 0 w 54"/>
                <a:gd name="T25" fmla="*/ 1 h 42"/>
                <a:gd name="T26" fmla="*/ 0 w 54"/>
                <a:gd name="T27" fmla="*/ 1 h 42"/>
                <a:gd name="T28" fmla="*/ 0 w 54"/>
                <a:gd name="T29" fmla="*/ 1 h 42"/>
                <a:gd name="T30" fmla="*/ 0 w 54"/>
                <a:gd name="T31" fmla="*/ 1 h 42"/>
                <a:gd name="T32" fmla="*/ 0 w 54"/>
                <a:gd name="T33" fmla="*/ 1 h 42"/>
                <a:gd name="T34" fmla="*/ 0 w 54"/>
                <a:gd name="T35" fmla="*/ 1 h 42"/>
                <a:gd name="T36" fmla="*/ 0 w 54"/>
                <a:gd name="T37" fmla="*/ 1 h 42"/>
                <a:gd name="T38" fmla="*/ 0 w 54"/>
                <a:gd name="T39" fmla="*/ 1 h 42"/>
                <a:gd name="T40" fmla="*/ 0 w 54"/>
                <a:gd name="T41" fmla="*/ 1 h 42"/>
                <a:gd name="T42" fmla="*/ 0 w 54"/>
                <a:gd name="T43" fmla="*/ 1 h 42"/>
                <a:gd name="T44" fmla="*/ 0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0 w 54"/>
                <a:gd name="T51" fmla="*/ 1 h 42"/>
                <a:gd name="T52" fmla="*/ 0 w 54"/>
                <a:gd name="T53" fmla="*/ 1 h 42"/>
                <a:gd name="T54" fmla="*/ 0 w 54"/>
                <a:gd name="T55" fmla="*/ 1 h 42"/>
                <a:gd name="T56" fmla="*/ 0 w 54"/>
                <a:gd name="T57" fmla="*/ 1 h 42"/>
                <a:gd name="T58" fmla="*/ 0 w 54"/>
                <a:gd name="T59" fmla="*/ 1 h 42"/>
                <a:gd name="T60" fmla="*/ 0 w 54"/>
                <a:gd name="T61" fmla="*/ 1 h 42"/>
                <a:gd name="T62" fmla="*/ 0 w 54"/>
                <a:gd name="T63" fmla="*/ 0 h 42"/>
                <a:gd name="T64" fmla="*/ 0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4" y="26"/>
                  </a:lnTo>
                  <a:lnTo>
                    <a:pt x="52" y="32"/>
                  </a:lnTo>
                  <a:lnTo>
                    <a:pt x="48" y="34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8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69" name="Freeform 790"/>
            <p:cNvSpPr>
              <a:spLocks/>
            </p:cNvSpPr>
            <p:nvPr/>
          </p:nvSpPr>
          <p:spPr bwMode="auto">
            <a:xfrm>
              <a:off x="2402" y="2549"/>
              <a:ext cx="21" cy="38"/>
            </a:xfrm>
            <a:custGeom>
              <a:avLst/>
              <a:gdLst>
                <a:gd name="T0" fmla="*/ 1 w 42"/>
                <a:gd name="T1" fmla="*/ 0 h 75"/>
                <a:gd name="T2" fmla="*/ 1 w 42"/>
                <a:gd name="T3" fmla="*/ 0 h 75"/>
                <a:gd name="T4" fmla="*/ 1 w 42"/>
                <a:gd name="T5" fmla="*/ 0 h 75"/>
                <a:gd name="T6" fmla="*/ 1 w 42"/>
                <a:gd name="T7" fmla="*/ 1 h 75"/>
                <a:gd name="T8" fmla="*/ 1 w 42"/>
                <a:gd name="T9" fmla="*/ 1 h 75"/>
                <a:gd name="T10" fmla="*/ 1 w 42"/>
                <a:gd name="T11" fmla="*/ 1 h 75"/>
                <a:gd name="T12" fmla="*/ 1 w 42"/>
                <a:gd name="T13" fmla="*/ 1 h 75"/>
                <a:gd name="T14" fmla="*/ 1 w 42"/>
                <a:gd name="T15" fmla="*/ 1 h 75"/>
                <a:gd name="T16" fmla="*/ 1 w 42"/>
                <a:gd name="T17" fmla="*/ 1 h 75"/>
                <a:gd name="T18" fmla="*/ 1 w 42"/>
                <a:gd name="T19" fmla="*/ 1 h 75"/>
                <a:gd name="T20" fmla="*/ 1 w 42"/>
                <a:gd name="T21" fmla="*/ 1 h 75"/>
                <a:gd name="T22" fmla="*/ 1 w 42"/>
                <a:gd name="T23" fmla="*/ 1 h 75"/>
                <a:gd name="T24" fmla="*/ 1 w 42"/>
                <a:gd name="T25" fmla="*/ 1 h 75"/>
                <a:gd name="T26" fmla="*/ 1 w 42"/>
                <a:gd name="T27" fmla="*/ 1 h 75"/>
                <a:gd name="T28" fmla="*/ 1 w 42"/>
                <a:gd name="T29" fmla="*/ 1 h 75"/>
                <a:gd name="T30" fmla="*/ 1 w 42"/>
                <a:gd name="T31" fmla="*/ 1 h 75"/>
                <a:gd name="T32" fmla="*/ 1 w 42"/>
                <a:gd name="T33" fmla="*/ 1 h 75"/>
                <a:gd name="T34" fmla="*/ 1 w 42"/>
                <a:gd name="T35" fmla="*/ 1 h 75"/>
                <a:gd name="T36" fmla="*/ 1 w 42"/>
                <a:gd name="T37" fmla="*/ 1 h 75"/>
                <a:gd name="T38" fmla="*/ 1 w 42"/>
                <a:gd name="T39" fmla="*/ 1 h 75"/>
                <a:gd name="T40" fmla="*/ 1 w 42"/>
                <a:gd name="T41" fmla="*/ 1 h 75"/>
                <a:gd name="T42" fmla="*/ 1 w 42"/>
                <a:gd name="T43" fmla="*/ 1 h 75"/>
                <a:gd name="T44" fmla="*/ 1 w 42"/>
                <a:gd name="T45" fmla="*/ 1 h 75"/>
                <a:gd name="T46" fmla="*/ 1 w 42"/>
                <a:gd name="T47" fmla="*/ 1 h 75"/>
                <a:gd name="T48" fmla="*/ 1 w 42"/>
                <a:gd name="T49" fmla="*/ 1 h 75"/>
                <a:gd name="T50" fmla="*/ 1 w 42"/>
                <a:gd name="T51" fmla="*/ 1 h 75"/>
                <a:gd name="T52" fmla="*/ 0 w 42"/>
                <a:gd name="T53" fmla="*/ 1 h 75"/>
                <a:gd name="T54" fmla="*/ 0 w 42"/>
                <a:gd name="T55" fmla="*/ 1 h 75"/>
                <a:gd name="T56" fmla="*/ 0 w 42"/>
                <a:gd name="T57" fmla="*/ 1 h 75"/>
                <a:gd name="T58" fmla="*/ 0 w 42"/>
                <a:gd name="T59" fmla="*/ 1 h 75"/>
                <a:gd name="T60" fmla="*/ 0 w 42"/>
                <a:gd name="T61" fmla="*/ 1 h 75"/>
                <a:gd name="T62" fmla="*/ 0 w 42"/>
                <a:gd name="T63" fmla="*/ 1 h 75"/>
                <a:gd name="T64" fmla="*/ 0 w 42"/>
                <a:gd name="T65" fmla="*/ 1 h 75"/>
                <a:gd name="T66" fmla="*/ 1 w 42"/>
                <a:gd name="T67" fmla="*/ 1 h 75"/>
                <a:gd name="T68" fmla="*/ 1 w 42"/>
                <a:gd name="T69" fmla="*/ 1 h 75"/>
                <a:gd name="T70" fmla="*/ 1 w 42"/>
                <a:gd name="T71" fmla="*/ 0 h 75"/>
                <a:gd name="T72" fmla="*/ 1 w 42"/>
                <a:gd name="T73" fmla="*/ 0 h 7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"/>
                <a:gd name="T112" fmla="*/ 0 h 75"/>
                <a:gd name="T113" fmla="*/ 42 w 42"/>
                <a:gd name="T114" fmla="*/ 75 h 7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" h="75">
                  <a:moveTo>
                    <a:pt x="10" y="0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20" y="6"/>
                  </a:lnTo>
                  <a:lnTo>
                    <a:pt x="26" y="12"/>
                  </a:lnTo>
                  <a:lnTo>
                    <a:pt x="30" y="20"/>
                  </a:lnTo>
                  <a:lnTo>
                    <a:pt x="36" y="28"/>
                  </a:lnTo>
                  <a:lnTo>
                    <a:pt x="40" y="35"/>
                  </a:lnTo>
                  <a:lnTo>
                    <a:pt x="42" y="43"/>
                  </a:lnTo>
                  <a:lnTo>
                    <a:pt x="42" y="49"/>
                  </a:lnTo>
                  <a:lnTo>
                    <a:pt x="42" y="55"/>
                  </a:lnTo>
                  <a:lnTo>
                    <a:pt x="40" y="59"/>
                  </a:lnTo>
                  <a:lnTo>
                    <a:pt x="40" y="63"/>
                  </a:lnTo>
                  <a:lnTo>
                    <a:pt x="36" y="67"/>
                  </a:lnTo>
                  <a:lnTo>
                    <a:pt x="34" y="71"/>
                  </a:lnTo>
                  <a:lnTo>
                    <a:pt x="28" y="73"/>
                  </a:lnTo>
                  <a:lnTo>
                    <a:pt x="24" y="75"/>
                  </a:lnTo>
                  <a:lnTo>
                    <a:pt x="20" y="75"/>
                  </a:lnTo>
                  <a:lnTo>
                    <a:pt x="16" y="75"/>
                  </a:lnTo>
                  <a:lnTo>
                    <a:pt x="12" y="73"/>
                  </a:lnTo>
                  <a:lnTo>
                    <a:pt x="8" y="71"/>
                  </a:lnTo>
                  <a:lnTo>
                    <a:pt x="6" y="67"/>
                  </a:lnTo>
                  <a:lnTo>
                    <a:pt x="2" y="63"/>
                  </a:lnTo>
                  <a:lnTo>
                    <a:pt x="2" y="59"/>
                  </a:lnTo>
                  <a:lnTo>
                    <a:pt x="0" y="55"/>
                  </a:lnTo>
                  <a:lnTo>
                    <a:pt x="0" y="49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4" y="6"/>
                  </a:lnTo>
                  <a:lnTo>
                    <a:pt x="6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0" name="Freeform 791"/>
            <p:cNvSpPr>
              <a:spLocks/>
            </p:cNvSpPr>
            <p:nvPr/>
          </p:nvSpPr>
          <p:spPr bwMode="auto">
            <a:xfrm>
              <a:off x="2650" y="2858"/>
              <a:ext cx="21" cy="38"/>
            </a:xfrm>
            <a:custGeom>
              <a:avLst/>
              <a:gdLst>
                <a:gd name="T0" fmla="*/ 1 w 42"/>
                <a:gd name="T1" fmla="*/ 0 h 76"/>
                <a:gd name="T2" fmla="*/ 1 w 42"/>
                <a:gd name="T3" fmla="*/ 0 h 76"/>
                <a:gd name="T4" fmla="*/ 1 w 42"/>
                <a:gd name="T5" fmla="*/ 1 h 76"/>
                <a:gd name="T6" fmla="*/ 1 w 42"/>
                <a:gd name="T7" fmla="*/ 1 h 76"/>
                <a:gd name="T8" fmla="*/ 1 w 42"/>
                <a:gd name="T9" fmla="*/ 1 h 76"/>
                <a:gd name="T10" fmla="*/ 1 w 42"/>
                <a:gd name="T11" fmla="*/ 1 h 76"/>
                <a:gd name="T12" fmla="*/ 1 w 42"/>
                <a:gd name="T13" fmla="*/ 1 h 76"/>
                <a:gd name="T14" fmla="*/ 1 w 42"/>
                <a:gd name="T15" fmla="*/ 1 h 76"/>
                <a:gd name="T16" fmla="*/ 1 w 42"/>
                <a:gd name="T17" fmla="*/ 1 h 76"/>
                <a:gd name="T18" fmla="*/ 1 w 42"/>
                <a:gd name="T19" fmla="*/ 1 h 76"/>
                <a:gd name="T20" fmla="*/ 1 w 42"/>
                <a:gd name="T21" fmla="*/ 1 h 76"/>
                <a:gd name="T22" fmla="*/ 1 w 42"/>
                <a:gd name="T23" fmla="*/ 1 h 76"/>
                <a:gd name="T24" fmla="*/ 1 w 42"/>
                <a:gd name="T25" fmla="*/ 1 h 76"/>
                <a:gd name="T26" fmla="*/ 1 w 42"/>
                <a:gd name="T27" fmla="*/ 1 h 76"/>
                <a:gd name="T28" fmla="*/ 1 w 42"/>
                <a:gd name="T29" fmla="*/ 1 h 76"/>
                <a:gd name="T30" fmla="*/ 1 w 42"/>
                <a:gd name="T31" fmla="*/ 1 h 76"/>
                <a:gd name="T32" fmla="*/ 1 w 42"/>
                <a:gd name="T33" fmla="*/ 1 h 76"/>
                <a:gd name="T34" fmla="*/ 1 w 42"/>
                <a:gd name="T35" fmla="*/ 1 h 76"/>
                <a:gd name="T36" fmla="*/ 1 w 42"/>
                <a:gd name="T37" fmla="*/ 1 h 76"/>
                <a:gd name="T38" fmla="*/ 1 w 42"/>
                <a:gd name="T39" fmla="*/ 1 h 76"/>
                <a:gd name="T40" fmla="*/ 1 w 42"/>
                <a:gd name="T41" fmla="*/ 1 h 76"/>
                <a:gd name="T42" fmla="*/ 1 w 42"/>
                <a:gd name="T43" fmla="*/ 1 h 76"/>
                <a:gd name="T44" fmla="*/ 1 w 42"/>
                <a:gd name="T45" fmla="*/ 1 h 76"/>
                <a:gd name="T46" fmla="*/ 1 w 42"/>
                <a:gd name="T47" fmla="*/ 1 h 76"/>
                <a:gd name="T48" fmla="*/ 1 w 42"/>
                <a:gd name="T49" fmla="*/ 1 h 76"/>
                <a:gd name="T50" fmla="*/ 1 w 42"/>
                <a:gd name="T51" fmla="*/ 1 h 76"/>
                <a:gd name="T52" fmla="*/ 0 w 42"/>
                <a:gd name="T53" fmla="*/ 1 h 76"/>
                <a:gd name="T54" fmla="*/ 0 w 42"/>
                <a:gd name="T55" fmla="*/ 1 h 76"/>
                <a:gd name="T56" fmla="*/ 0 w 42"/>
                <a:gd name="T57" fmla="*/ 1 h 76"/>
                <a:gd name="T58" fmla="*/ 0 w 42"/>
                <a:gd name="T59" fmla="*/ 1 h 76"/>
                <a:gd name="T60" fmla="*/ 0 w 42"/>
                <a:gd name="T61" fmla="*/ 1 h 76"/>
                <a:gd name="T62" fmla="*/ 0 w 42"/>
                <a:gd name="T63" fmla="*/ 1 h 76"/>
                <a:gd name="T64" fmla="*/ 0 w 42"/>
                <a:gd name="T65" fmla="*/ 1 h 76"/>
                <a:gd name="T66" fmla="*/ 1 w 42"/>
                <a:gd name="T67" fmla="*/ 1 h 76"/>
                <a:gd name="T68" fmla="*/ 1 w 42"/>
                <a:gd name="T69" fmla="*/ 1 h 76"/>
                <a:gd name="T70" fmla="*/ 1 w 42"/>
                <a:gd name="T71" fmla="*/ 1 h 76"/>
                <a:gd name="T72" fmla="*/ 1 w 42"/>
                <a:gd name="T73" fmla="*/ 0 h 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"/>
                <a:gd name="T112" fmla="*/ 0 h 76"/>
                <a:gd name="T113" fmla="*/ 42 w 42"/>
                <a:gd name="T114" fmla="*/ 76 h 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" h="76">
                  <a:moveTo>
                    <a:pt x="10" y="0"/>
                  </a:moveTo>
                  <a:lnTo>
                    <a:pt x="10" y="0"/>
                  </a:lnTo>
                  <a:lnTo>
                    <a:pt x="14" y="2"/>
                  </a:lnTo>
                  <a:lnTo>
                    <a:pt x="20" y="6"/>
                  </a:lnTo>
                  <a:lnTo>
                    <a:pt x="26" y="12"/>
                  </a:lnTo>
                  <a:lnTo>
                    <a:pt x="30" y="20"/>
                  </a:lnTo>
                  <a:lnTo>
                    <a:pt x="36" y="28"/>
                  </a:lnTo>
                  <a:lnTo>
                    <a:pt x="40" y="36"/>
                  </a:lnTo>
                  <a:lnTo>
                    <a:pt x="42" y="44"/>
                  </a:lnTo>
                  <a:lnTo>
                    <a:pt x="42" y="50"/>
                  </a:lnTo>
                  <a:lnTo>
                    <a:pt x="42" y="56"/>
                  </a:lnTo>
                  <a:lnTo>
                    <a:pt x="40" y="60"/>
                  </a:lnTo>
                  <a:lnTo>
                    <a:pt x="40" y="66"/>
                  </a:lnTo>
                  <a:lnTo>
                    <a:pt x="36" y="68"/>
                  </a:lnTo>
                  <a:lnTo>
                    <a:pt x="34" y="72"/>
                  </a:lnTo>
                  <a:lnTo>
                    <a:pt x="28" y="74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16" y="76"/>
                  </a:lnTo>
                  <a:lnTo>
                    <a:pt x="12" y="74"/>
                  </a:lnTo>
                  <a:lnTo>
                    <a:pt x="8" y="72"/>
                  </a:lnTo>
                  <a:lnTo>
                    <a:pt x="6" y="68"/>
                  </a:lnTo>
                  <a:lnTo>
                    <a:pt x="2" y="66"/>
                  </a:lnTo>
                  <a:lnTo>
                    <a:pt x="2" y="60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4" y="6"/>
                  </a:lnTo>
                  <a:lnTo>
                    <a:pt x="6" y="2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1" name="Freeform 792"/>
            <p:cNvSpPr>
              <a:spLocks/>
            </p:cNvSpPr>
            <p:nvPr/>
          </p:nvSpPr>
          <p:spPr bwMode="auto">
            <a:xfrm>
              <a:off x="2990" y="2923"/>
              <a:ext cx="22" cy="38"/>
            </a:xfrm>
            <a:custGeom>
              <a:avLst/>
              <a:gdLst>
                <a:gd name="T0" fmla="*/ 1 w 44"/>
                <a:gd name="T1" fmla="*/ 0 h 76"/>
                <a:gd name="T2" fmla="*/ 1 w 44"/>
                <a:gd name="T3" fmla="*/ 0 h 76"/>
                <a:gd name="T4" fmla="*/ 1 w 44"/>
                <a:gd name="T5" fmla="*/ 0 h 76"/>
                <a:gd name="T6" fmla="*/ 1 w 44"/>
                <a:gd name="T7" fmla="*/ 1 h 76"/>
                <a:gd name="T8" fmla="*/ 1 w 44"/>
                <a:gd name="T9" fmla="*/ 1 h 76"/>
                <a:gd name="T10" fmla="*/ 1 w 44"/>
                <a:gd name="T11" fmla="*/ 1 h 76"/>
                <a:gd name="T12" fmla="*/ 1 w 44"/>
                <a:gd name="T13" fmla="*/ 1 h 76"/>
                <a:gd name="T14" fmla="*/ 1 w 44"/>
                <a:gd name="T15" fmla="*/ 1 h 76"/>
                <a:gd name="T16" fmla="*/ 1 w 44"/>
                <a:gd name="T17" fmla="*/ 1 h 76"/>
                <a:gd name="T18" fmla="*/ 1 w 44"/>
                <a:gd name="T19" fmla="*/ 1 h 76"/>
                <a:gd name="T20" fmla="*/ 1 w 44"/>
                <a:gd name="T21" fmla="*/ 1 h 76"/>
                <a:gd name="T22" fmla="*/ 1 w 44"/>
                <a:gd name="T23" fmla="*/ 1 h 76"/>
                <a:gd name="T24" fmla="*/ 1 w 44"/>
                <a:gd name="T25" fmla="*/ 1 h 76"/>
                <a:gd name="T26" fmla="*/ 1 w 44"/>
                <a:gd name="T27" fmla="*/ 1 h 76"/>
                <a:gd name="T28" fmla="*/ 1 w 44"/>
                <a:gd name="T29" fmla="*/ 1 h 76"/>
                <a:gd name="T30" fmla="*/ 1 w 44"/>
                <a:gd name="T31" fmla="*/ 1 h 76"/>
                <a:gd name="T32" fmla="*/ 1 w 44"/>
                <a:gd name="T33" fmla="*/ 1 h 76"/>
                <a:gd name="T34" fmla="*/ 1 w 44"/>
                <a:gd name="T35" fmla="*/ 1 h 76"/>
                <a:gd name="T36" fmla="*/ 1 w 44"/>
                <a:gd name="T37" fmla="*/ 1 h 76"/>
                <a:gd name="T38" fmla="*/ 0 w 44"/>
                <a:gd name="T39" fmla="*/ 1 h 76"/>
                <a:gd name="T40" fmla="*/ 0 w 44"/>
                <a:gd name="T41" fmla="*/ 1 h 76"/>
                <a:gd name="T42" fmla="*/ 0 w 44"/>
                <a:gd name="T43" fmla="*/ 1 h 76"/>
                <a:gd name="T44" fmla="*/ 0 w 44"/>
                <a:gd name="T45" fmla="*/ 1 h 76"/>
                <a:gd name="T46" fmla="*/ 0 w 44"/>
                <a:gd name="T47" fmla="*/ 1 h 76"/>
                <a:gd name="T48" fmla="*/ 1 w 44"/>
                <a:gd name="T49" fmla="*/ 1 h 76"/>
                <a:gd name="T50" fmla="*/ 1 w 44"/>
                <a:gd name="T51" fmla="*/ 1 h 76"/>
                <a:gd name="T52" fmla="*/ 1 w 44"/>
                <a:gd name="T53" fmla="*/ 1 h 76"/>
                <a:gd name="T54" fmla="*/ 1 w 44"/>
                <a:gd name="T55" fmla="*/ 0 h 76"/>
                <a:gd name="T56" fmla="*/ 1 w 44"/>
                <a:gd name="T57" fmla="*/ 0 h 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76"/>
                <a:gd name="T89" fmla="*/ 44 w 44"/>
                <a:gd name="T90" fmla="*/ 76 h 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76">
                  <a:moveTo>
                    <a:pt x="12" y="0"/>
                  </a:moveTo>
                  <a:lnTo>
                    <a:pt x="12" y="0"/>
                  </a:lnTo>
                  <a:lnTo>
                    <a:pt x="16" y="0"/>
                  </a:lnTo>
                  <a:lnTo>
                    <a:pt x="22" y="6"/>
                  </a:lnTo>
                  <a:lnTo>
                    <a:pt x="26" y="12"/>
                  </a:lnTo>
                  <a:lnTo>
                    <a:pt x="32" y="20"/>
                  </a:lnTo>
                  <a:lnTo>
                    <a:pt x="38" y="28"/>
                  </a:lnTo>
                  <a:lnTo>
                    <a:pt x="40" y="36"/>
                  </a:lnTo>
                  <a:lnTo>
                    <a:pt x="44" y="44"/>
                  </a:lnTo>
                  <a:lnTo>
                    <a:pt x="44" y="50"/>
                  </a:lnTo>
                  <a:lnTo>
                    <a:pt x="42" y="60"/>
                  </a:lnTo>
                  <a:lnTo>
                    <a:pt x="38" y="68"/>
                  </a:lnTo>
                  <a:lnTo>
                    <a:pt x="30" y="74"/>
                  </a:lnTo>
                  <a:lnTo>
                    <a:pt x="22" y="76"/>
                  </a:lnTo>
                  <a:lnTo>
                    <a:pt x="14" y="74"/>
                  </a:lnTo>
                  <a:lnTo>
                    <a:pt x="6" y="68"/>
                  </a:lnTo>
                  <a:lnTo>
                    <a:pt x="2" y="60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6" y="6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2" name="Freeform 793"/>
            <p:cNvSpPr>
              <a:spLocks/>
            </p:cNvSpPr>
            <p:nvPr/>
          </p:nvSpPr>
          <p:spPr bwMode="auto">
            <a:xfrm>
              <a:off x="2987" y="2751"/>
              <a:ext cx="24" cy="43"/>
            </a:xfrm>
            <a:custGeom>
              <a:avLst/>
              <a:gdLst>
                <a:gd name="T0" fmla="*/ 1 w 48"/>
                <a:gd name="T1" fmla="*/ 0 h 86"/>
                <a:gd name="T2" fmla="*/ 1 w 48"/>
                <a:gd name="T3" fmla="*/ 0 h 86"/>
                <a:gd name="T4" fmla="*/ 1 w 48"/>
                <a:gd name="T5" fmla="*/ 1 h 86"/>
                <a:gd name="T6" fmla="*/ 1 w 48"/>
                <a:gd name="T7" fmla="*/ 1 h 86"/>
                <a:gd name="T8" fmla="*/ 1 w 48"/>
                <a:gd name="T9" fmla="*/ 1 h 86"/>
                <a:gd name="T10" fmla="*/ 1 w 48"/>
                <a:gd name="T11" fmla="*/ 1 h 86"/>
                <a:gd name="T12" fmla="*/ 1 w 48"/>
                <a:gd name="T13" fmla="*/ 1 h 86"/>
                <a:gd name="T14" fmla="*/ 1 w 48"/>
                <a:gd name="T15" fmla="*/ 1 h 86"/>
                <a:gd name="T16" fmla="*/ 1 w 48"/>
                <a:gd name="T17" fmla="*/ 1 h 86"/>
                <a:gd name="T18" fmla="*/ 1 w 48"/>
                <a:gd name="T19" fmla="*/ 1 h 86"/>
                <a:gd name="T20" fmla="*/ 1 w 48"/>
                <a:gd name="T21" fmla="*/ 1 h 86"/>
                <a:gd name="T22" fmla="*/ 1 w 48"/>
                <a:gd name="T23" fmla="*/ 1 h 86"/>
                <a:gd name="T24" fmla="*/ 1 w 48"/>
                <a:gd name="T25" fmla="*/ 1 h 86"/>
                <a:gd name="T26" fmla="*/ 1 w 48"/>
                <a:gd name="T27" fmla="*/ 1 h 86"/>
                <a:gd name="T28" fmla="*/ 1 w 48"/>
                <a:gd name="T29" fmla="*/ 1 h 86"/>
                <a:gd name="T30" fmla="*/ 1 w 48"/>
                <a:gd name="T31" fmla="*/ 1 h 86"/>
                <a:gd name="T32" fmla="*/ 1 w 48"/>
                <a:gd name="T33" fmla="*/ 1 h 86"/>
                <a:gd name="T34" fmla="*/ 1 w 48"/>
                <a:gd name="T35" fmla="*/ 1 h 86"/>
                <a:gd name="T36" fmla="*/ 1 w 48"/>
                <a:gd name="T37" fmla="*/ 1 h 86"/>
                <a:gd name="T38" fmla="*/ 1 w 48"/>
                <a:gd name="T39" fmla="*/ 1 h 86"/>
                <a:gd name="T40" fmla="*/ 1 w 48"/>
                <a:gd name="T41" fmla="*/ 1 h 86"/>
                <a:gd name="T42" fmla="*/ 1 w 48"/>
                <a:gd name="T43" fmla="*/ 1 h 86"/>
                <a:gd name="T44" fmla="*/ 1 w 48"/>
                <a:gd name="T45" fmla="*/ 1 h 86"/>
                <a:gd name="T46" fmla="*/ 1 w 48"/>
                <a:gd name="T47" fmla="*/ 1 h 86"/>
                <a:gd name="T48" fmla="*/ 1 w 48"/>
                <a:gd name="T49" fmla="*/ 1 h 86"/>
                <a:gd name="T50" fmla="*/ 0 w 48"/>
                <a:gd name="T51" fmla="*/ 1 h 86"/>
                <a:gd name="T52" fmla="*/ 0 w 48"/>
                <a:gd name="T53" fmla="*/ 1 h 86"/>
                <a:gd name="T54" fmla="*/ 0 w 48"/>
                <a:gd name="T55" fmla="*/ 1 h 86"/>
                <a:gd name="T56" fmla="*/ 0 w 48"/>
                <a:gd name="T57" fmla="*/ 1 h 86"/>
                <a:gd name="T58" fmla="*/ 0 w 48"/>
                <a:gd name="T59" fmla="*/ 1 h 86"/>
                <a:gd name="T60" fmla="*/ 0 w 48"/>
                <a:gd name="T61" fmla="*/ 1 h 86"/>
                <a:gd name="T62" fmla="*/ 0 w 48"/>
                <a:gd name="T63" fmla="*/ 1 h 86"/>
                <a:gd name="T64" fmla="*/ 0 w 48"/>
                <a:gd name="T65" fmla="*/ 1 h 86"/>
                <a:gd name="T66" fmla="*/ 1 w 48"/>
                <a:gd name="T67" fmla="*/ 1 h 86"/>
                <a:gd name="T68" fmla="*/ 1 w 48"/>
                <a:gd name="T69" fmla="*/ 1 h 86"/>
                <a:gd name="T70" fmla="*/ 1 w 48"/>
                <a:gd name="T71" fmla="*/ 1 h 86"/>
                <a:gd name="T72" fmla="*/ 1 w 48"/>
                <a:gd name="T73" fmla="*/ 0 h 8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8"/>
                <a:gd name="T112" fmla="*/ 0 h 86"/>
                <a:gd name="T113" fmla="*/ 48 w 48"/>
                <a:gd name="T114" fmla="*/ 86 h 8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8" h="86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8" y="14"/>
                  </a:lnTo>
                  <a:lnTo>
                    <a:pt x="34" y="22"/>
                  </a:lnTo>
                  <a:lnTo>
                    <a:pt x="40" y="32"/>
                  </a:lnTo>
                  <a:lnTo>
                    <a:pt x="44" y="40"/>
                  </a:lnTo>
                  <a:lnTo>
                    <a:pt x="46" y="50"/>
                  </a:lnTo>
                  <a:lnTo>
                    <a:pt x="48" y="56"/>
                  </a:lnTo>
                  <a:lnTo>
                    <a:pt x="46" y="62"/>
                  </a:lnTo>
                  <a:lnTo>
                    <a:pt x="46" y="68"/>
                  </a:lnTo>
                  <a:lnTo>
                    <a:pt x="44" y="72"/>
                  </a:lnTo>
                  <a:lnTo>
                    <a:pt x="40" y="78"/>
                  </a:lnTo>
                  <a:lnTo>
                    <a:pt x="38" y="80"/>
                  </a:lnTo>
                  <a:lnTo>
                    <a:pt x="32" y="84"/>
                  </a:lnTo>
                  <a:lnTo>
                    <a:pt x="28" y="84"/>
                  </a:lnTo>
                  <a:lnTo>
                    <a:pt x="22" y="86"/>
                  </a:lnTo>
                  <a:lnTo>
                    <a:pt x="18" y="84"/>
                  </a:lnTo>
                  <a:lnTo>
                    <a:pt x="12" y="84"/>
                  </a:lnTo>
                  <a:lnTo>
                    <a:pt x="10" y="80"/>
                  </a:lnTo>
                  <a:lnTo>
                    <a:pt x="6" y="78"/>
                  </a:lnTo>
                  <a:lnTo>
                    <a:pt x="4" y="72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3" name="Freeform 794"/>
            <p:cNvSpPr>
              <a:spLocks/>
            </p:cNvSpPr>
            <p:nvPr/>
          </p:nvSpPr>
          <p:spPr bwMode="auto">
            <a:xfrm>
              <a:off x="2812" y="2544"/>
              <a:ext cx="25" cy="44"/>
            </a:xfrm>
            <a:custGeom>
              <a:avLst/>
              <a:gdLst>
                <a:gd name="T0" fmla="*/ 1 w 50"/>
                <a:gd name="T1" fmla="*/ 0 h 87"/>
                <a:gd name="T2" fmla="*/ 1 w 50"/>
                <a:gd name="T3" fmla="*/ 0 h 87"/>
                <a:gd name="T4" fmla="*/ 1 w 50"/>
                <a:gd name="T5" fmla="*/ 1 h 87"/>
                <a:gd name="T6" fmla="*/ 1 w 50"/>
                <a:gd name="T7" fmla="*/ 1 h 87"/>
                <a:gd name="T8" fmla="*/ 1 w 50"/>
                <a:gd name="T9" fmla="*/ 1 h 87"/>
                <a:gd name="T10" fmla="*/ 1 w 50"/>
                <a:gd name="T11" fmla="*/ 1 h 87"/>
                <a:gd name="T12" fmla="*/ 1 w 50"/>
                <a:gd name="T13" fmla="*/ 1 h 87"/>
                <a:gd name="T14" fmla="*/ 1 w 50"/>
                <a:gd name="T15" fmla="*/ 1 h 87"/>
                <a:gd name="T16" fmla="*/ 1 w 50"/>
                <a:gd name="T17" fmla="*/ 1 h 87"/>
                <a:gd name="T18" fmla="*/ 1 w 50"/>
                <a:gd name="T19" fmla="*/ 1 h 87"/>
                <a:gd name="T20" fmla="*/ 1 w 50"/>
                <a:gd name="T21" fmla="*/ 1 h 87"/>
                <a:gd name="T22" fmla="*/ 1 w 50"/>
                <a:gd name="T23" fmla="*/ 1 h 87"/>
                <a:gd name="T24" fmla="*/ 1 w 50"/>
                <a:gd name="T25" fmla="*/ 1 h 87"/>
                <a:gd name="T26" fmla="*/ 1 w 50"/>
                <a:gd name="T27" fmla="*/ 1 h 87"/>
                <a:gd name="T28" fmla="*/ 1 w 50"/>
                <a:gd name="T29" fmla="*/ 1 h 87"/>
                <a:gd name="T30" fmla="*/ 1 w 50"/>
                <a:gd name="T31" fmla="*/ 1 h 87"/>
                <a:gd name="T32" fmla="*/ 1 w 50"/>
                <a:gd name="T33" fmla="*/ 1 h 87"/>
                <a:gd name="T34" fmla="*/ 1 w 50"/>
                <a:gd name="T35" fmla="*/ 1 h 87"/>
                <a:gd name="T36" fmla="*/ 1 w 50"/>
                <a:gd name="T37" fmla="*/ 1 h 87"/>
                <a:gd name="T38" fmla="*/ 1 w 50"/>
                <a:gd name="T39" fmla="*/ 1 h 87"/>
                <a:gd name="T40" fmla="*/ 1 w 50"/>
                <a:gd name="T41" fmla="*/ 1 h 87"/>
                <a:gd name="T42" fmla="*/ 1 w 50"/>
                <a:gd name="T43" fmla="*/ 1 h 87"/>
                <a:gd name="T44" fmla="*/ 1 w 50"/>
                <a:gd name="T45" fmla="*/ 1 h 87"/>
                <a:gd name="T46" fmla="*/ 1 w 50"/>
                <a:gd name="T47" fmla="*/ 1 h 87"/>
                <a:gd name="T48" fmla="*/ 1 w 50"/>
                <a:gd name="T49" fmla="*/ 1 h 87"/>
                <a:gd name="T50" fmla="*/ 1 w 50"/>
                <a:gd name="T51" fmla="*/ 1 h 87"/>
                <a:gd name="T52" fmla="*/ 1 w 50"/>
                <a:gd name="T53" fmla="*/ 1 h 87"/>
                <a:gd name="T54" fmla="*/ 0 w 50"/>
                <a:gd name="T55" fmla="*/ 1 h 87"/>
                <a:gd name="T56" fmla="*/ 0 w 50"/>
                <a:gd name="T57" fmla="*/ 1 h 87"/>
                <a:gd name="T58" fmla="*/ 0 w 50"/>
                <a:gd name="T59" fmla="*/ 1 h 87"/>
                <a:gd name="T60" fmla="*/ 0 w 50"/>
                <a:gd name="T61" fmla="*/ 1 h 87"/>
                <a:gd name="T62" fmla="*/ 0 w 50"/>
                <a:gd name="T63" fmla="*/ 1 h 87"/>
                <a:gd name="T64" fmla="*/ 1 w 50"/>
                <a:gd name="T65" fmla="*/ 1 h 87"/>
                <a:gd name="T66" fmla="*/ 1 w 50"/>
                <a:gd name="T67" fmla="*/ 1 h 87"/>
                <a:gd name="T68" fmla="*/ 1 w 50"/>
                <a:gd name="T69" fmla="*/ 1 h 87"/>
                <a:gd name="T70" fmla="*/ 1 w 50"/>
                <a:gd name="T71" fmla="*/ 1 h 87"/>
                <a:gd name="T72" fmla="*/ 1 w 50"/>
                <a:gd name="T73" fmla="*/ 0 h 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0"/>
                <a:gd name="T112" fmla="*/ 0 h 87"/>
                <a:gd name="T113" fmla="*/ 50 w 50"/>
                <a:gd name="T114" fmla="*/ 87 h 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0" h="87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8"/>
                  </a:lnTo>
                  <a:lnTo>
                    <a:pt x="30" y="14"/>
                  </a:lnTo>
                  <a:lnTo>
                    <a:pt x="36" y="24"/>
                  </a:lnTo>
                  <a:lnTo>
                    <a:pt x="42" y="34"/>
                  </a:lnTo>
                  <a:lnTo>
                    <a:pt x="46" y="42"/>
                  </a:lnTo>
                  <a:lnTo>
                    <a:pt x="48" y="51"/>
                  </a:lnTo>
                  <a:lnTo>
                    <a:pt x="50" y="57"/>
                  </a:lnTo>
                  <a:lnTo>
                    <a:pt x="48" y="63"/>
                  </a:lnTo>
                  <a:lnTo>
                    <a:pt x="48" y="69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38" y="81"/>
                  </a:lnTo>
                  <a:lnTo>
                    <a:pt x="34" y="85"/>
                  </a:lnTo>
                  <a:lnTo>
                    <a:pt x="30" y="85"/>
                  </a:lnTo>
                  <a:lnTo>
                    <a:pt x="24" y="87"/>
                  </a:lnTo>
                  <a:lnTo>
                    <a:pt x="20" y="85"/>
                  </a:lnTo>
                  <a:lnTo>
                    <a:pt x="14" y="85"/>
                  </a:lnTo>
                  <a:lnTo>
                    <a:pt x="12" y="81"/>
                  </a:lnTo>
                  <a:lnTo>
                    <a:pt x="8" y="79"/>
                  </a:lnTo>
                  <a:lnTo>
                    <a:pt x="6" y="73"/>
                  </a:lnTo>
                  <a:lnTo>
                    <a:pt x="2" y="69"/>
                  </a:lnTo>
                  <a:lnTo>
                    <a:pt x="2" y="63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2" y="24"/>
                  </a:lnTo>
                  <a:lnTo>
                    <a:pt x="4" y="14"/>
                  </a:lnTo>
                  <a:lnTo>
                    <a:pt x="6" y="8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4" name="Freeform 795"/>
            <p:cNvSpPr>
              <a:spLocks/>
            </p:cNvSpPr>
            <p:nvPr/>
          </p:nvSpPr>
          <p:spPr bwMode="auto">
            <a:xfrm>
              <a:off x="2579" y="2384"/>
              <a:ext cx="21" cy="36"/>
            </a:xfrm>
            <a:custGeom>
              <a:avLst/>
              <a:gdLst>
                <a:gd name="T0" fmla="*/ 1 w 42"/>
                <a:gd name="T1" fmla="*/ 0 h 72"/>
                <a:gd name="T2" fmla="*/ 1 w 42"/>
                <a:gd name="T3" fmla="*/ 0 h 72"/>
                <a:gd name="T4" fmla="*/ 1 w 42"/>
                <a:gd name="T5" fmla="*/ 1 h 72"/>
                <a:gd name="T6" fmla="*/ 1 w 42"/>
                <a:gd name="T7" fmla="*/ 1 h 72"/>
                <a:gd name="T8" fmla="*/ 1 w 42"/>
                <a:gd name="T9" fmla="*/ 1 h 72"/>
                <a:gd name="T10" fmla="*/ 1 w 42"/>
                <a:gd name="T11" fmla="*/ 1 h 72"/>
                <a:gd name="T12" fmla="*/ 1 w 42"/>
                <a:gd name="T13" fmla="*/ 1 h 72"/>
                <a:gd name="T14" fmla="*/ 1 w 42"/>
                <a:gd name="T15" fmla="*/ 1 h 72"/>
                <a:gd name="T16" fmla="*/ 1 w 42"/>
                <a:gd name="T17" fmla="*/ 1 h 72"/>
                <a:gd name="T18" fmla="*/ 1 w 42"/>
                <a:gd name="T19" fmla="*/ 1 h 72"/>
                <a:gd name="T20" fmla="*/ 1 w 42"/>
                <a:gd name="T21" fmla="*/ 1 h 72"/>
                <a:gd name="T22" fmla="*/ 1 w 42"/>
                <a:gd name="T23" fmla="*/ 1 h 72"/>
                <a:gd name="T24" fmla="*/ 1 w 42"/>
                <a:gd name="T25" fmla="*/ 1 h 72"/>
                <a:gd name="T26" fmla="*/ 1 w 42"/>
                <a:gd name="T27" fmla="*/ 1 h 72"/>
                <a:gd name="T28" fmla="*/ 1 w 42"/>
                <a:gd name="T29" fmla="*/ 1 h 72"/>
                <a:gd name="T30" fmla="*/ 1 w 42"/>
                <a:gd name="T31" fmla="*/ 1 h 72"/>
                <a:gd name="T32" fmla="*/ 1 w 42"/>
                <a:gd name="T33" fmla="*/ 1 h 72"/>
                <a:gd name="T34" fmla="*/ 1 w 42"/>
                <a:gd name="T35" fmla="*/ 1 h 72"/>
                <a:gd name="T36" fmla="*/ 1 w 42"/>
                <a:gd name="T37" fmla="*/ 1 h 72"/>
                <a:gd name="T38" fmla="*/ 1 w 42"/>
                <a:gd name="T39" fmla="*/ 1 h 72"/>
                <a:gd name="T40" fmla="*/ 1 w 42"/>
                <a:gd name="T41" fmla="*/ 1 h 72"/>
                <a:gd name="T42" fmla="*/ 1 w 42"/>
                <a:gd name="T43" fmla="*/ 1 h 72"/>
                <a:gd name="T44" fmla="*/ 1 w 42"/>
                <a:gd name="T45" fmla="*/ 1 h 72"/>
                <a:gd name="T46" fmla="*/ 0 w 42"/>
                <a:gd name="T47" fmla="*/ 1 h 72"/>
                <a:gd name="T48" fmla="*/ 0 w 42"/>
                <a:gd name="T49" fmla="*/ 1 h 72"/>
                <a:gd name="T50" fmla="*/ 0 w 42"/>
                <a:gd name="T51" fmla="*/ 1 h 72"/>
                <a:gd name="T52" fmla="*/ 0 w 42"/>
                <a:gd name="T53" fmla="*/ 1 h 72"/>
                <a:gd name="T54" fmla="*/ 1 w 42"/>
                <a:gd name="T55" fmla="*/ 1 h 72"/>
                <a:gd name="T56" fmla="*/ 1 w 42"/>
                <a:gd name="T57" fmla="*/ 1 h 72"/>
                <a:gd name="T58" fmla="*/ 1 w 42"/>
                <a:gd name="T59" fmla="*/ 1 h 72"/>
                <a:gd name="T60" fmla="*/ 1 w 42"/>
                <a:gd name="T61" fmla="*/ 1 h 72"/>
                <a:gd name="T62" fmla="*/ 1 w 42"/>
                <a:gd name="T63" fmla="*/ 1 h 72"/>
                <a:gd name="T64" fmla="*/ 1 w 42"/>
                <a:gd name="T65" fmla="*/ 1 h 72"/>
                <a:gd name="T66" fmla="*/ 1 w 42"/>
                <a:gd name="T67" fmla="*/ 1 h 72"/>
                <a:gd name="T68" fmla="*/ 1 w 42"/>
                <a:gd name="T69" fmla="*/ 1 h 72"/>
                <a:gd name="T70" fmla="*/ 1 w 42"/>
                <a:gd name="T71" fmla="*/ 0 h 72"/>
                <a:gd name="T72" fmla="*/ 1 w 42"/>
                <a:gd name="T73" fmla="*/ 0 h 7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"/>
                <a:gd name="T112" fmla="*/ 0 h 72"/>
                <a:gd name="T113" fmla="*/ 42 w 42"/>
                <a:gd name="T114" fmla="*/ 72 h 7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" h="72">
                  <a:moveTo>
                    <a:pt x="32" y="0"/>
                  </a:moveTo>
                  <a:lnTo>
                    <a:pt x="32" y="0"/>
                  </a:lnTo>
                  <a:lnTo>
                    <a:pt x="36" y="2"/>
                  </a:lnTo>
                  <a:lnTo>
                    <a:pt x="38" y="8"/>
                  </a:lnTo>
                  <a:lnTo>
                    <a:pt x="40" y="16"/>
                  </a:lnTo>
                  <a:lnTo>
                    <a:pt x="42" y="26"/>
                  </a:lnTo>
                  <a:lnTo>
                    <a:pt x="42" y="34"/>
                  </a:lnTo>
                  <a:lnTo>
                    <a:pt x="42" y="44"/>
                  </a:lnTo>
                  <a:lnTo>
                    <a:pt x="42" y="52"/>
                  </a:lnTo>
                  <a:lnTo>
                    <a:pt x="40" y="58"/>
                  </a:lnTo>
                  <a:lnTo>
                    <a:pt x="36" y="62"/>
                  </a:lnTo>
                  <a:lnTo>
                    <a:pt x="34" y="64"/>
                  </a:lnTo>
                  <a:lnTo>
                    <a:pt x="30" y="68"/>
                  </a:lnTo>
                  <a:lnTo>
                    <a:pt x="28" y="70"/>
                  </a:lnTo>
                  <a:lnTo>
                    <a:pt x="22" y="72"/>
                  </a:lnTo>
                  <a:lnTo>
                    <a:pt x="18" y="72"/>
                  </a:lnTo>
                  <a:lnTo>
                    <a:pt x="14" y="72"/>
                  </a:lnTo>
                  <a:lnTo>
                    <a:pt x="10" y="70"/>
                  </a:lnTo>
                  <a:lnTo>
                    <a:pt x="6" y="68"/>
                  </a:lnTo>
                  <a:lnTo>
                    <a:pt x="4" y="64"/>
                  </a:lnTo>
                  <a:lnTo>
                    <a:pt x="2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2" y="40"/>
                  </a:lnTo>
                  <a:lnTo>
                    <a:pt x="4" y="34"/>
                  </a:lnTo>
                  <a:lnTo>
                    <a:pt x="8" y="26"/>
                  </a:lnTo>
                  <a:lnTo>
                    <a:pt x="10" y="20"/>
                  </a:lnTo>
                  <a:lnTo>
                    <a:pt x="16" y="14"/>
                  </a:lnTo>
                  <a:lnTo>
                    <a:pt x="20" y="6"/>
                  </a:lnTo>
                  <a:lnTo>
                    <a:pt x="24" y="2"/>
                  </a:lnTo>
                  <a:lnTo>
                    <a:pt x="28" y="0"/>
                  </a:lnTo>
                  <a:lnTo>
                    <a:pt x="3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5" name="Freeform 796"/>
            <p:cNvSpPr>
              <a:spLocks/>
            </p:cNvSpPr>
            <p:nvPr/>
          </p:nvSpPr>
          <p:spPr bwMode="auto">
            <a:xfrm>
              <a:off x="2724" y="2394"/>
              <a:ext cx="18" cy="30"/>
            </a:xfrm>
            <a:custGeom>
              <a:avLst/>
              <a:gdLst>
                <a:gd name="T0" fmla="*/ 1 w 36"/>
                <a:gd name="T1" fmla="*/ 0 h 60"/>
                <a:gd name="T2" fmla="*/ 1 w 36"/>
                <a:gd name="T3" fmla="*/ 0 h 60"/>
                <a:gd name="T4" fmla="*/ 1 w 36"/>
                <a:gd name="T5" fmla="*/ 1 h 60"/>
                <a:gd name="T6" fmla="*/ 1 w 36"/>
                <a:gd name="T7" fmla="*/ 1 h 60"/>
                <a:gd name="T8" fmla="*/ 0 w 36"/>
                <a:gd name="T9" fmla="*/ 1 h 60"/>
                <a:gd name="T10" fmla="*/ 0 w 36"/>
                <a:gd name="T11" fmla="*/ 1 h 60"/>
                <a:gd name="T12" fmla="*/ 0 w 36"/>
                <a:gd name="T13" fmla="*/ 1 h 60"/>
                <a:gd name="T14" fmla="*/ 0 w 36"/>
                <a:gd name="T15" fmla="*/ 1 h 60"/>
                <a:gd name="T16" fmla="*/ 0 w 36"/>
                <a:gd name="T17" fmla="*/ 1 h 60"/>
                <a:gd name="T18" fmla="*/ 1 w 36"/>
                <a:gd name="T19" fmla="*/ 1 h 60"/>
                <a:gd name="T20" fmla="*/ 1 w 36"/>
                <a:gd name="T21" fmla="*/ 1 h 60"/>
                <a:gd name="T22" fmla="*/ 1 w 36"/>
                <a:gd name="T23" fmla="*/ 1 h 60"/>
                <a:gd name="T24" fmla="*/ 1 w 36"/>
                <a:gd name="T25" fmla="*/ 1 h 60"/>
                <a:gd name="T26" fmla="*/ 1 w 36"/>
                <a:gd name="T27" fmla="*/ 1 h 60"/>
                <a:gd name="T28" fmla="*/ 1 w 36"/>
                <a:gd name="T29" fmla="*/ 1 h 60"/>
                <a:gd name="T30" fmla="*/ 1 w 36"/>
                <a:gd name="T31" fmla="*/ 1 h 60"/>
                <a:gd name="T32" fmla="*/ 1 w 36"/>
                <a:gd name="T33" fmla="*/ 1 h 60"/>
                <a:gd name="T34" fmla="*/ 1 w 36"/>
                <a:gd name="T35" fmla="*/ 1 h 60"/>
                <a:gd name="T36" fmla="*/ 1 w 36"/>
                <a:gd name="T37" fmla="*/ 1 h 60"/>
                <a:gd name="T38" fmla="*/ 1 w 36"/>
                <a:gd name="T39" fmla="*/ 1 h 60"/>
                <a:gd name="T40" fmla="*/ 1 w 36"/>
                <a:gd name="T41" fmla="*/ 1 h 60"/>
                <a:gd name="T42" fmla="*/ 1 w 36"/>
                <a:gd name="T43" fmla="*/ 1 h 60"/>
                <a:gd name="T44" fmla="*/ 1 w 36"/>
                <a:gd name="T45" fmla="*/ 1 h 60"/>
                <a:gd name="T46" fmla="*/ 1 w 36"/>
                <a:gd name="T47" fmla="*/ 1 h 60"/>
                <a:gd name="T48" fmla="*/ 1 w 36"/>
                <a:gd name="T49" fmla="*/ 1 h 60"/>
                <a:gd name="T50" fmla="*/ 1 w 36"/>
                <a:gd name="T51" fmla="*/ 1 h 60"/>
                <a:gd name="T52" fmla="*/ 1 w 36"/>
                <a:gd name="T53" fmla="*/ 1 h 60"/>
                <a:gd name="T54" fmla="*/ 1 w 36"/>
                <a:gd name="T55" fmla="*/ 0 h 60"/>
                <a:gd name="T56" fmla="*/ 1 w 36"/>
                <a:gd name="T57" fmla="*/ 0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0"/>
                <a:gd name="T89" fmla="*/ 36 w 36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0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2" y="48"/>
                  </a:lnTo>
                  <a:lnTo>
                    <a:pt x="6" y="54"/>
                  </a:lnTo>
                  <a:lnTo>
                    <a:pt x="12" y="58"/>
                  </a:lnTo>
                  <a:lnTo>
                    <a:pt x="20" y="60"/>
                  </a:lnTo>
                  <a:lnTo>
                    <a:pt x="26" y="58"/>
                  </a:lnTo>
                  <a:lnTo>
                    <a:pt x="32" y="54"/>
                  </a:lnTo>
                  <a:lnTo>
                    <a:pt x="34" y="48"/>
                  </a:lnTo>
                  <a:lnTo>
                    <a:pt x="36" y="42"/>
                  </a:lnTo>
                  <a:lnTo>
                    <a:pt x="32" y="34"/>
                  </a:lnTo>
                  <a:lnTo>
                    <a:pt x="32" y="30"/>
                  </a:lnTo>
                  <a:lnTo>
                    <a:pt x="28" y="24"/>
                  </a:lnTo>
                  <a:lnTo>
                    <a:pt x="26" y="18"/>
                  </a:lnTo>
                  <a:lnTo>
                    <a:pt x="22" y="12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6" name="Freeform 797"/>
            <p:cNvSpPr>
              <a:spLocks/>
            </p:cNvSpPr>
            <p:nvPr/>
          </p:nvSpPr>
          <p:spPr bwMode="auto">
            <a:xfrm>
              <a:off x="2927" y="2657"/>
              <a:ext cx="25" cy="26"/>
            </a:xfrm>
            <a:custGeom>
              <a:avLst/>
              <a:gdLst>
                <a:gd name="T0" fmla="*/ 1 w 50"/>
                <a:gd name="T1" fmla="*/ 0 h 52"/>
                <a:gd name="T2" fmla="*/ 1 w 50"/>
                <a:gd name="T3" fmla="*/ 0 h 52"/>
                <a:gd name="T4" fmla="*/ 1 w 50"/>
                <a:gd name="T5" fmla="*/ 0 h 52"/>
                <a:gd name="T6" fmla="*/ 1 w 50"/>
                <a:gd name="T7" fmla="*/ 1 h 52"/>
                <a:gd name="T8" fmla="*/ 1 w 50"/>
                <a:gd name="T9" fmla="*/ 1 h 52"/>
                <a:gd name="T10" fmla="*/ 1 w 50"/>
                <a:gd name="T11" fmla="*/ 1 h 52"/>
                <a:gd name="T12" fmla="*/ 1 w 50"/>
                <a:gd name="T13" fmla="*/ 1 h 52"/>
                <a:gd name="T14" fmla="*/ 1 w 50"/>
                <a:gd name="T15" fmla="*/ 1 h 52"/>
                <a:gd name="T16" fmla="*/ 1 w 50"/>
                <a:gd name="T17" fmla="*/ 1 h 52"/>
                <a:gd name="T18" fmla="*/ 1 w 50"/>
                <a:gd name="T19" fmla="*/ 1 h 52"/>
                <a:gd name="T20" fmla="*/ 1 w 50"/>
                <a:gd name="T21" fmla="*/ 1 h 52"/>
                <a:gd name="T22" fmla="*/ 1 w 50"/>
                <a:gd name="T23" fmla="*/ 1 h 52"/>
                <a:gd name="T24" fmla="*/ 1 w 50"/>
                <a:gd name="T25" fmla="*/ 1 h 52"/>
                <a:gd name="T26" fmla="*/ 1 w 50"/>
                <a:gd name="T27" fmla="*/ 1 h 52"/>
                <a:gd name="T28" fmla="*/ 1 w 50"/>
                <a:gd name="T29" fmla="*/ 1 h 52"/>
                <a:gd name="T30" fmla="*/ 1 w 50"/>
                <a:gd name="T31" fmla="*/ 1 h 52"/>
                <a:gd name="T32" fmla="*/ 1 w 50"/>
                <a:gd name="T33" fmla="*/ 1 h 52"/>
                <a:gd name="T34" fmla="*/ 1 w 50"/>
                <a:gd name="T35" fmla="*/ 1 h 52"/>
                <a:gd name="T36" fmla="*/ 1 w 50"/>
                <a:gd name="T37" fmla="*/ 1 h 52"/>
                <a:gd name="T38" fmla="*/ 1 w 50"/>
                <a:gd name="T39" fmla="*/ 1 h 52"/>
                <a:gd name="T40" fmla="*/ 1 w 50"/>
                <a:gd name="T41" fmla="*/ 1 h 52"/>
                <a:gd name="T42" fmla="*/ 1 w 50"/>
                <a:gd name="T43" fmla="*/ 1 h 52"/>
                <a:gd name="T44" fmla="*/ 1 w 50"/>
                <a:gd name="T45" fmla="*/ 1 h 52"/>
                <a:gd name="T46" fmla="*/ 0 w 50"/>
                <a:gd name="T47" fmla="*/ 1 h 52"/>
                <a:gd name="T48" fmla="*/ 0 w 50"/>
                <a:gd name="T49" fmla="*/ 1 h 52"/>
                <a:gd name="T50" fmla="*/ 0 w 50"/>
                <a:gd name="T51" fmla="*/ 1 h 52"/>
                <a:gd name="T52" fmla="*/ 0 w 50"/>
                <a:gd name="T53" fmla="*/ 1 h 52"/>
                <a:gd name="T54" fmla="*/ 1 w 50"/>
                <a:gd name="T55" fmla="*/ 1 h 52"/>
                <a:gd name="T56" fmla="*/ 1 w 50"/>
                <a:gd name="T57" fmla="*/ 1 h 52"/>
                <a:gd name="T58" fmla="*/ 1 w 50"/>
                <a:gd name="T59" fmla="*/ 1 h 52"/>
                <a:gd name="T60" fmla="*/ 1 w 50"/>
                <a:gd name="T61" fmla="*/ 1 h 52"/>
                <a:gd name="T62" fmla="*/ 1 w 50"/>
                <a:gd name="T63" fmla="*/ 0 h 52"/>
                <a:gd name="T64" fmla="*/ 1 w 50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"/>
                <a:gd name="T100" fmla="*/ 0 h 52"/>
                <a:gd name="T101" fmla="*/ 50 w 50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" h="52">
                  <a:moveTo>
                    <a:pt x="14" y="0"/>
                  </a:moveTo>
                  <a:lnTo>
                    <a:pt x="14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30" y="8"/>
                  </a:lnTo>
                  <a:lnTo>
                    <a:pt x="36" y="14"/>
                  </a:lnTo>
                  <a:lnTo>
                    <a:pt x="42" y="20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34"/>
                  </a:lnTo>
                  <a:lnTo>
                    <a:pt x="50" y="38"/>
                  </a:lnTo>
                  <a:lnTo>
                    <a:pt x="48" y="42"/>
                  </a:lnTo>
                  <a:lnTo>
                    <a:pt x="46" y="44"/>
                  </a:lnTo>
                  <a:lnTo>
                    <a:pt x="44" y="46"/>
                  </a:lnTo>
                  <a:lnTo>
                    <a:pt x="38" y="50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2"/>
                  </a:lnTo>
                  <a:lnTo>
                    <a:pt x="16" y="50"/>
                  </a:lnTo>
                  <a:lnTo>
                    <a:pt x="8" y="46"/>
                  </a:lnTo>
                  <a:lnTo>
                    <a:pt x="2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4" y="8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7" name="Freeform 798"/>
            <p:cNvSpPr>
              <a:spLocks/>
            </p:cNvSpPr>
            <p:nvPr/>
          </p:nvSpPr>
          <p:spPr bwMode="auto">
            <a:xfrm>
              <a:off x="2587" y="2637"/>
              <a:ext cx="18" cy="24"/>
            </a:xfrm>
            <a:custGeom>
              <a:avLst/>
              <a:gdLst>
                <a:gd name="T0" fmla="*/ 1 w 36"/>
                <a:gd name="T1" fmla="*/ 0 h 48"/>
                <a:gd name="T2" fmla="*/ 1 w 36"/>
                <a:gd name="T3" fmla="*/ 0 h 48"/>
                <a:gd name="T4" fmla="*/ 1 w 36"/>
                <a:gd name="T5" fmla="*/ 0 h 48"/>
                <a:gd name="T6" fmla="*/ 1 w 36"/>
                <a:gd name="T7" fmla="*/ 1 h 48"/>
                <a:gd name="T8" fmla="*/ 1 w 36"/>
                <a:gd name="T9" fmla="*/ 1 h 48"/>
                <a:gd name="T10" fmla="*/ 1 w 36"/>
                <a:gd name="T11" fmla="*/ 1 h 48"/>
                <a:gd name="T12" fmla="*/ 1 w 36"/>
                <a:gd name="T13" fmla="*/ 1 h 48"/>
                <a:gd name="T14" fmla="*/ 1 w 36"/>
                <a:gd name="T15" fmla="*/ 1 h 48"/>
                <a:gd name="T16" fmla="*/ 1 w 36"/>
                <a:gd name="T17" fmla="*/ 1 h 48"/>
                <a:gd name="T18" fmla="*/ 1 w 36"/>
                <a:gd name="T19" fmla="*/ 1 h 48"/>
                <a:gd name="T20" fmla="*/ 1 w 36"/>
                <a:gd name="T21" fmla="*/ 1 h 48"/>
                <a:gd name="T22" fmla="*/ 1 w 36"/>
                <a:gd name="T23" fmla="*/ 1 h 48"/>
                <a:gd name="T24" fmla="*/ 1 w 36"/>
                <a:gd name="T25" fmla="*/ 1 h 48"/>
                <a:gd name="T26" fmla="*/ 1 w 36"/>
                <a:gd name="T27" fmla="*/ 1 h 48"/>
                <a:gd name="T28" fmla="*/ 1 w 36"/>
                <a:gd name="T29" fmla="*/ 1 h 48"/>
                <a:gd name="T30" fmla="*/ 1 w 36"/>
                <a:gd name="T31" fmla="*/ 1 h 48"/>
                <a:gd name="T32" fmla="*/ 1 w 36"/>
                <a:gd name="T33" fmla="*/ 1 h 48"/>
                <a:gd name="T34" fmla="*/ 1 w 36"/>
                <a:gd name="T35" fmla="*/ 1 h 48"/>
                <a:gd name="T36" fmla="*/ 0 w 36"/>
                <a:gd name="T37" fmla="*/ 1 h 48"/>
                <a:gd name="T38" fmla="*/ 0 w 36"/>
                <a:gd name="T39" fmla="*/ 1 h 48"/>
                <a:gd name="T40" fmla="*/ 0 w 36"/>
                <a:gd name="T41" fmla="*/ 1 h 48"/>
                <a:gd name="T42" fmla="*/ 0 w 36"/>
                <a:gd name="T43" fmla="*/ 1 h 48"/>
                <a:gd name="T44" fmla="*/ 0 w 36"/>
                <a:gd name="T45" fmla="*/ 1 h 48"/>
                <a:gd name="T46" fmla="*/ 0 w 36"/>
                <a:gd name="T47" fmla="*/ 1 h 48"/>
                <a:gd name="T48" fmla="*/ 0 w 36"/>
                <a:gd name="T49" fmla="*/ 1 h 48"/>
                <a:gd name="T50" fmla="*/ 1 w 36"/>
                <a:gd name="T51" fmla="*/ 1 h 48"/>
                <a:gd name="T52" fmla="*/ 1 w 36"/>
                <a:gd name="T53" fmla="*/ 1 h 48"/>
                <a:gd name="T54" fmla="*/ 1 w 36"/>
                <a:gd name="T55" fmla="*/ 0 h 48"/>
                <a:gd name="T56" fmla="*/ 1 w 36"/>
                <a:gd name="T57" fmla="*/ 0 h 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48"/>
                <a:gd name="T89" fmla="*/ 36 w 36"/>
                <a:gd name="T90" fmla="*/ 48 h 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48">
                  <a:moveTo>
                    <a:pt x="10" y="0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2" y="8"/>
                  </a:lnTo>
                  <a:lnTo>
                    <a:pt x="26" y="12"/>
                  </a:lnTo>
                  <a:lnTo>
                    <a:pt x="30" y="18"/>
                  </a:lnTo>
                  <a:lnTo>
                    <a:pt x="34" y="22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4" y="38"/>
                  </a:lnTo>
                  <a:lnTo>
                    <a:pt x="32" y="42"/>
                  </a:lnTo>
                  <a:lnTo>
                    <a:pt x="26" y="46"/>
                  </a:lnTo>
                  <a:lnTo>
                    <a:pt x="18" y="48"/>
                  </a:lnTo>
                  <a:lnTo>
                    <a:pt x="10" y="46"/>
                  </a:lnTo>
                  <a:lnTo>
                    <a:pt x="4" y="42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8" name="Freeform 799"/>
            <p:cNvSpPr>
              <a:spLocks/>
            </p:cNvSpPr>
            <p:nvPr/>
          </p:nvSpPr>
          <p:spPr bwMode="auto">
            <a:xfrm>
              <a:off x="2896" y="2567"/>
              <a:ext cx="24" cy="31"/>
            </a:xfrm>
            <a:custGeom>
              <a:avLst/>
              <a:gdLst>
                <a:gd name="T0" fmla="*/ 1 w 48"/>
                <a:gd name="T1" fmla="*/ 0 h 62"/>
                <a:gd name="T2" fmla="*/ 1 w 48"/>
                <a:gd name="T3" fmla="*/ 0 h 62"/>
                <a:gd name="T4" fmla="*/ 1 w 48"/>
                <a:gd name="T5" fmla="*/ 1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1 h 62"/>
                <a:gd name="T20" fmla="*/ 1 w 48"/>
                <a:gd name="T21" fmla="*/ 1 h 62"/>
                <a:gd name="T22" fmla="*/ 1 w 48"/>
                <a:gd name="T23" fmla="*/ 1 h 62"/>
                <a:gd name="T24" fmla="*/ 1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1 w 48"/>
                <a:gd name="T31" fmla="*/ 1 h 62"/>
                <a:gd name="T32" fmla="*/ 1 w 48"/>
                <a:gd name="T33" fmla="*/ 1 h 62"/>
                <a:gd name="T34" fmla="*/ 1 w 48"/>
                <a:gd name="T35" fmla="*/ 1 h 62"/>
                <a:gd name="T36" fmla="*/ 1 w 48"/>
                <a:gd name="T37" fmla="*/ 1 h 62"/>
                <a:gd name="T38" fmla="*/ 0 w 48"/>
                <a:gd name="T39" fmla="*/ 1 h 62"/>
                <a:gd name="T40" fmla="*/ 0 w 48"/>
                <a:gd name="T41" fmla="*/ 1 h 62"/>
                <a:gd name="T42" fmla="*/ 0 w 48"/>
                <a:gd name="T43" fmla="*/ 1 h 62"/>
                <a:gd name="T44" fmla="*/ 0 w 48"/>
                <a:gd name="T45" fmla="*/ 1 h 62"/>
                <a:gd name="T46" fmla="*/ 0 w 48"/>
                <a:gd name="T47" fmla="*/ 1 h 62"/>
                <a:gd name="T48" fmla="*/ 1 w 48"/>
                <a:gd name="T49" fmla="*/ 1 h 62"/>
                <a:gd name="T50" fmla="*/ 1 w 48"/>
                <a:gd name="T51" fmla="*/ 1 h 62"/>
                <a:gd name="T52" fmla="*/ 1 w 48"/>
                <a:gd name="T53" fmla="*/ 1 h 62"/>
                <a:gd name="T54" fmla="*/ 1 w 48"/>
                <a:gd name="T55" fmla="*/ 1 h 62"/>
                <a:gd name="T56" fmla="*/ 1 w 4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2"/>
                <a:gd name="T89" fmla="*/ 48 w 4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2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6" y="16"/>
                  </a:lnTo>
                  <a:lnTo>
                    <a:pt x="40" y="24"/>
                  </a:lnTo>
                  <a:lnTo>
                    <a:pt x="44" y="30"/>
                  </a:lnTo>
                  <a:lnTo>
                    <a:pt x="48" y="36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2" y="56"/>
                  </a:lnTo>
                  <a:lnTo>
                    <a:pt x="34" y="60"/>
                  </a:lnTo>
                  <a:lnTo>
                    <a:pt x="22" y="62"/>
                  </a:lnTo>
                  <a:lnTo>
                    <a:pt x="14" y="60"/>
                  </a:lnTo>
                  <a:lnTo>
                    <a:pt x="8" y="56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79" name="Freeform 800"/>
            <p:cNvSpPr>
              <a:spLocks/>
            </p:cNvSpPr>
            <p:nvPr/>
          </p:nvSpPr>
          <p:spPr bwMode="auto">
            <a:xfrm>
              <a:off x="2704" y="2581"/>
              <a:ext cx="24" cy="31"/>
            </a:xfrm>
            <a:custGeom>
              <a:avLst/>
              <a:gdLst>
                <a:gd name="T0" fmla="*/ 1 w 48"/>
                <a:gd name="T1" fmla="*/ 0 h 62"/>
                <a:gd name="T2" fmla="*/ 1 w 48"/>
                <a:gd name="T3" fmla="*/ 0 h 62"/>
                <a:gd name="T4" fmla="*/ 1 w 48"/>
                <a:gd name="T5" fmla="*/ 0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1 h 62"/>
                <a:gd name="T20" fmla="*/ 1 w 48"/>
                <a:gd name="T21" fmla="*/ 1 h 62"/>
                <a:gd name="T22" fmla="*/ 1 w 48"/>
                <a:gd name="T23" fmla="*/ 1 h 62"/>
                <a:gd name="T24" fmla="*/ 1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1 w 48"/>
                <a:gd name="T31" fmla="*/ 1 h 62"/>
                <a:gd name="T32" fmla="*/ 1 w 48"/>
                <a:gd name="T33" fmla="*/ 1 h 62"/>
                <a:gd name="T34" fmla="*/ 1 w 48"/>
                <a:gd name="T35" fmla="*/ 1 h 62"/>
                <a:gd name="T36" fmla="*/ 1 w 48"/>
                <a:gd name="T37" fmla="*/ 1 h 62"/>
                <a:gd name="T38" fmla="*/ 0 w 48"/>
                <a:gd name="T39" fmla="*/ 1 h 62"/>
                <a:gd name="T40" fmla="*/ 0 w 48"/>
                <a:gd name="T41" fmla="*/ 1 h 62"/>
                <a:gd name="T42" fmla="*/ 0 w 48"/>
                <a:gd name="T43" fmla="*/ 1 h 62"/>
                <a:gd name="T44" fmla="*/ 0 w 48"/>
                <a:gd name="T45" fmla="*/ 1 h 62"/>
                <a:gd name="T46" fmla="*/ 0 w 48"/>
                <a:gd name="T47" fmla="*/ 1 h 62"/>
                <a:gd name="T48" fmla="*/ 1 w 48"/>
                <a:gd name="T49" fmla="*/ 1 h 62"/>
                <a:gd name="T50" fmla="*/ 1 w 48"/>
                <a:gd name="T51" fmla="*/ 1 h 62"/>
                <a:gd name="T52" fmla="*/ 1 w 48"/>
                <a:gd name="T53" fmla="*/ 1 h 62"/>
                <a:gd name="T54" fmla="*/ 1 w 48"/>
                <a:gd name="T55" fmla="*/ 0 h 62"/>
                <a:gd name="T56" fmla="*/ 1 w 4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2"/>
                <a:gd name="T89" fmla="*/ 48 w 4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2">
                  <a:moveTo>
                    <a:pt x="12" y="0"/>
                  </a:moveTo>
                  <a:lnTo>
                    <a:pt x="12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30" y="8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4" y="30"/>
                  </a:lnTo>
                  <a:lnTo>
                    <a:pt x="46" y="36"/>
                  </a:lnTo>
                  <a:lnTo>
                    <a:pt x="48" y="40"/>
                  </a:lnTo>
                  <a:lnTo>
                    <a:pt x="46" y="48"/>
                  </a:lnTo>
                  <a:lnTo>
                    <a:pt x="40" y="56"/>
                  </a:lnTo>
                  <a:lnTo>
                    <a:pt x="34" y="60"/>
                  </a:lnTo>
                  <a:lnTo>
                    <a:pt x="22" y="62"/>
                  </a:lnTo>
                  <a:lnTo>
                    <a:pt x="14" y="60"/>
                  </a:lnTo>
                  <a:lnTo>
                    <a:pt x="8" y="56"/>
                  </a:lnTo>
                  <a:lnTo>
                    <a:pt x="2" y="48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0" name="Freeform 801"/>
            <p:cNvSpPr>
              <a:spLocks/>
            </p:cNvSpPr>
            <p:nvPr/>
          </p:nvSpPr>
          <p:spPr bwMode="auto">
            <a:xfrm>
              <a:off x="2863" y="2838"/>
              <a:ext cx="22" cy="28"/>
            </a:xfrm>
            <a:custGeom>
              <a:avLst/>
              <a:gdLst>
                <a:gd name="T0" fmla="*/ 1 w 44"/>
                <a:gd name="T1" fmla="*/ 0 h 56"/>
                <a:gd name="T2" fmla="*/ 1 w 44"/>
                <a:gd name="T3" fmla="*/ 0 h 56"/>
                <a:gd name="T4" fmla="*/ 1 w 44"/>
                <a:gd name="T5" fmla="*/ 0 h 56"/>
                <a:gd name="T6" fmla="*/ 1 w 44"/>
                <a:gd name="T7" fmla="*/ 1 h 56"/>
                <a:gd name="T8" fmla="*/ 1 w 44"/>
                <a:gd name="T9" fmla="*/ 1 h 56"/>
                <a:gd name="T10" fmla="*/ 1 w 44"/>
                <a:gd name="T11" fmla="*/ 1 h 56"/>
                <a:gd name="T12" fmla="*/ 1 w 44"/>
                <a:gd name="T13" fmla="*/ 1 h 56"/>
                <a:gd name="T14" fmla="*/ 1 w 44"/>
                <a:gd name="T15" fmla="*/ 1 h 56"/>
                <a:gd name="T16" fmla="*/ 1 w 44"/>
                <a:gd name="T17" fmla="*/ 1 h 56"/>
                <a:gd name="T18" fmla="*/ 1 w 44"/>
                <a:gd name="T19" fmla="*/ 1 h 56"/>
                <a:gd name="T20" fmla="*/ 1 w 44"/>
                <a:gd name="T21" fmla="*/ 1 h 56"/>
                <a:gd name="T22" fmla="*/ 1 w 44"/>
                <a:gd name="T23" fmla="*/ 1 h 56"/>
                <a:gd name="T24" fmla="*/ 1 w 44"/>
                <a:gd name="T25" fmla="*/ 1 h 56"/>
                <a:gd name="T26" fmla="*/ 1 w 44"/>
                <a:gd name="T27" fmla="*/ 1 h 56"/>
                <a:gd name="T28" fmla="*/ 1 w 44"/>
                <a:gd name="T29" fmla="*/ 1 h 56"/>
                <a:gd name="T30" fmla="*/ 1 w 44"/>
                <a:gd name="T31" fmla="*/ 1 h 56"/>
                <a:gd name="T32" fmla="*/ 1 w 44"/>
                <a:gd name="T33" fmla="*/ 1 h 56"/>
                <a:gd name="T34" fmla="*/ 1 w 44"/>
                <a:gd name="T35" fmla="*/ 1 h 56"/>
                <a:gd name="T36" fmla="*/ 0 w 44"/>
                <a:gd name="T37" fmla="*/ 1 h 56"/>
                <a:gd name="T38" fmla="*/ 0 w 44"/>
                <a:gd name="T39" fmla="*/ 1 h 56"/>
                <a:gd name="T40" fmla="*/ 0 w 44"/>
                <a:gd name="T41" fmla="*/ 1 h 56"/>
                <a:gd name="T42" fmla="*/ 0 w 44"/>
                <a:gd name="T43" fmla="*/ 1 h 56"/>
                <a:gd name="T44" fmla="*/ 0 w 44"/>
                <a:gd name="T45" fmla="*/ 1 h 56"/>
                <a:gd name="T46" fmla="*/ 0 w 44"/>
                <a:gd name="T47" fmla="*/ 1 h 56"/>
                <a:gd name="T48" fmla="*/ 0 w 44"/>
                <a:gd name="T49" fmla="*/ 1 h 56"/>
                <a:gd name="T50" fmla="*/ 1 w 44"/>
                <a:gd name="T51" fmla="*/ 1 h 56"/>
                <a:gd name="T52" fmla="*/ 1 w 44"/>
                <a:gd name="T53" fmla="*/ 1 h 56"/>
                <a:gd name="T54" fmla="*/ 1 w 44"/>
                <a:gd name="T55" fmla="*/ 0 h 56"/>
                <a:gd name="T56" fmla="*/ 1 w 44"/>
                <a:gd name="T57" fmla="*/ 0 h 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56"/>
                <a:gd name="T89" fmla="*/ 44 w 44"/>
                <a:gd name="T90" fmla="*/ 56 h 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56">
                  <a:moveTo>
                    <a:pt x="12" y="0"/>
                  </a:move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6" y="10"/>
                  </a:lnTo>
                  <a:lnTo>
                    <a:pt x="32" y="14"/>
                  </a:lnTo>
                  <a:lnTo>
                    <a:pt x="36" y="22"/>
                  </a:lnTo>
                  <a:lnTo>
                    <a:pt x="40" y="28"/>
                  </a:lnTo>
                  <a:lnTo>
                    <a:pt x="42" y="34"/>
                  </a:lnTo>
                  <a:lnTo>
                    <a:pt x="44" y="38"/>
                  </a:lnTo>
                  <a:lnTo>
                    <a:pt x="42" y="44"/>
                  </a:lnTo>
                  <a:lnTo>
                    <a:pt x="38" y="50"/>
                  </a:lnTo>
                  <a:lnTo>
                    <a:pt x="30" y="56"/>
                  </a:lnTo>
                  <a:lnTo>
                    <a:pt x="20" y="56"/>
                  </a:lnTo>
                  <a:lnTo>
                    <a:pt x="12" y="56"/>
                  </a:lnTo>
                  <a:lnTo>
                    <a:pt x="6" y="50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4" y="4"/>
                  </a:lnTo>
                  <a:lnTo>
                    <a:pt x="6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1" name="Freeform 802"/>
            <p:cNvSpPr>
              <a:spLocks/>
            </p:cNvSpPr>
            <p:nvPr/>
          </p:nvSpPr>
          <p:spPr bwMode="auto">
            <a:xfrm>
              <a:off x="2439" y="2872"/>
              <a:ext cx="22" cy="29"/>
            </a:xfrm>
            <a:custGeom>
              <a:avLst/>
              <a:gdLst>
                <a:gd name="T0" fmla="*/ 1 w 44"/>
                <a:gd name="T1" fmla="*/ 0 h 58"/>
                <a:gd name="T2" fmla="*/ 1 w 44"/>
                <a:gd name="T3" fmla="*/ 0 h 58"/>
                <a:gd name="T4" fmla="*/ 1 w 44"/>
                <a:gd name="T5" fmla="*/ 0 h 58"/>
                <a:gd name="T6" fmla="*/ 1 w 44"/>
                <a:gd name="T7" fmla="*/ 1 h 58"/>
                <a:gd name="T8" fmla="*/ 1 w 44"/>
                <a:gd name="T9" fmla="*/ 1 h 58"/>
                <a:gd name="T10" fmla="*/ 1 w 44"/>
                <a:gd name="T11" fmla="*/ 1 h 58"/>
                <a:gd name="T12" fmla="*/ 1 w 44"/>
                <a:gd name="T13" fmla="*/ 1 h 58"/>
                <a:gd name="T14" fmla="*/ 1 w 44"/>
                <a:gd name="T15" fmla="*/ 1 h 58"/>
                <a:gd name="T16" fmla="*/ 1 w 44"/>
                <a:gd name="T17" fmla="*/ 1 h 58"/>
                <a:gd name="T18" fmla="*/ 1 w 44"/>
                <a:gd name="T19" fmla="*/ 1 h 58"/>
                <a:gd name="T20" fmla="*/ 1 w 44"/>
                <a:gd name="T21" fmla="*/ 1 h 58"/>
                <a:gd name="T22" fmla="*/ 1 w 44"/>
                <a:gd name="T23" fmla="*/ 1 h 58"/>
                <a:gd name="T24" fmla="*/ 1 w 44"/>
                <a:gd name="T25" fmla="*/ 1 h 58"/>
                <a:gd name="T26" fmla="*/ 1 w 44"/>
                <a:gd name="T27" fmla="*/ 1 h 58"/>
                <a:gd name="T28" fmla="*/ 1 w 44"/>
                <a:gd name="T29" fmla="*/ 1 h 58"/>
                <a:gd name="T30" fmla="*/ 1 w 44"/>
                <a:gd name="T31" fmla="*/ 1 h 58"/>
                <a:gd name="T32" fmla="*/ 1 w 44"/>
                <a:gd name="T33" fmla="*/ 1 h 58"/>
                <a:gd name="T34" fmla="*/ 1 w 44"/>
                <a:gd name="T35" fmla="*/ 1 h 58"/>
                <a:gd name="T36" fmla="*/ 1 w 44"/>
                <a:gd name="T37" fmla="*/ 1 h 58"/>
                <a:gd name="T38" fmla="*/ 0 w 44"/>
                <a:gd name="T39" fmla="*/ 1 h 58"/>
                <a:gd name="T40" fmla="*/ 0 w 44"/>
                <a:gd name="T41" fmla="*/ 1 h 58"/>
                <a:gd name="T42" fmla="*/ 0 w 44"/>
                <a:gd name="T43" fmla="*/ 1 h 58"/>
                <a:gd name="T44" fmla="*/ 0 w 44"/>
                <a:gd name="T45" fmla="*/ 1 h 58"/>
                <a:gd name="T46" fmla="*/ 0 w 44"/>
                <a:gd name="T47" fmla="*/ 1 h 58"/>
                <a:gd name="T48" fmla="*/ 1 w 44"/>
                <a:gd name="T49" fmla="*/ 1 h 58"/>
                <a:gd name="T50" fmla="*/ 1 w 44"/>
                <a:gd name="T51" fmla="*/ 1 h 58"/>
                <a:gd name="T52" fmla="*/ 1 w 44"/>
                <a:gd name="T53" fmla="*/ 1 h 58"/>
                <a:gd name="T54" fmla="*/ 1 w 44"/>
                <a:gd name="T55" fmla="*/ 0 h 58"/>
                <a:gd name="T56" fmla="*/ 1 w 44"/>
                <a:gd name="T57" fmla="*/ 0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58"/>
                <a:gd name="T89" fmla="*/ 44 w 44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58">
                  <a:moveTo>
                    <a:pt x="12" y="0"/>
                  </a:moveTo>
                  <a:lnTo>
                    <a:pt x="12" y="0"/>
                  </a:lnTo>
                  <a:lnTo>
                    <a:pt x="16" y="0"/>
                  </a:lnTo>
                  <a:lnTo>
                    <a:pt x="22" y="4"/>
                  </a:lnTo>
                  <a:lnTo>
                    <a:pt x="28" y="10"/>
                  </a:lnTo>
                  <a:lnTo>
                    <a:pt x="32" y="14"/>
                  </a:lnTo>
                  <a:lnTo>
                    <a:pt x="38" y="22"/>
                  </a:lnTo>
                  <a:lnTo>
                    <a:pt x="42" y="28"/>
                  </a:lnTo>
                  <a:lnTo>
                    <a:pt x="44" y="34"/>
                  </a:lnTo>
                  <a:lnTo>
                    <a:pt x="44" y="38"/>
                  </a:lnTo>
                  <a:lnTo>
                    <a:pt x="42" y="44"/>
                  </a:lnTo>
                  <a:lnTo>
                    <a:pt x="38" y="52"/>
                  </a:lnTo>
                  <a:lnTo>
                    <a:pt x="30" y="56"/>
                  </a:lnTo>
                  <a:lnTo>
                    <a:pt x="22" y="58"/>
                  </a:lnTo>
                  <a:lnTo>
                    <a:pt x="14" y="56"/>
                  </a:lnTo>
                  <a:lnTo>
                    <a:pt x="6" y="52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2" name="Freeform 803"/>
            <p:cNvSpPr>
              <a:spLocks/>
            </p:cNvSpPr>
            <p:nvPr/>
          </p:nvSpPr>
          <p:spPr bwMode="auto">
            <a:xfrm>
              <a:off x="2453" y="2801"/>
              <a:ext cx="22" cy="28"/>
            </a:xfrm>
            <a:custGeom>
              <a:avLst/>
              <a:gdLst>
                <a:gd name="T0" fmla="*/ 1 w 44"/>
                <a:gd name="T1" fmla="*/ 0 h 55"/>
                <a:gd name="T2" fmla="*/ 1 w 44"/>
                <a:gd name="T3" fmla="*/ 0 h 55"/>
                <a:gd name="T4" fmla="*/ 1 w 44"/>
                <a:gd name="T5" fmla="*/ 0 h 55"/>
                <a:gd name="T6" fmla="*/ 1 w 44"/>
                <a:gd name="T7" fmla="*/ 1 h 55"/>
                <a:gd name="T8" fmla="*/ 1 w 44"/>
                <a:gd name="T9" fmla="*/ 1 h 55"/>
                <a:gd name="T10" fmla="*/ 1 w 44"/>
                <a:gd name="T11" fmla="*/ 1 h 55"/>
                <a:gd name="T12" fmla="*/ 1 w 44"/>
                <a:gd name="T13" fmla="*/ 1 h 55"/>
                <a:gd name="T14" fmla="*/ 1 w 44"/>
                <a:gd name="T15" fmla="*/ 1 h 55"/>
                <a:gd name="T16" fmla="*/ 1 w 44"/>
                <a:gd name="T17" fmla="*/ 1 h 55"/>
                <a:gd name="T18" fmla="*/ 1 w 44"/>
                <a:gd name="T19" fmla="*/ 1 h 55"/>
                <a:gd name="T20" fmla="*/ 1 w 44"/>
                <a:gd name="T21" fmla="*/ 1 h 55"/>
                <a:gd name="T22" fmla="*/ 1 w 44"/>
                <a:gd name="T23" fmla="*/ 1 h 55"/>
                <a:gd name="T24" fmla="*/ 1 w 44"/>
                <a:gd name="T25" fmla="*/ 1 h 55"/>
                <a:gd name="T26" fmla="*/ 1 w 44"/>
                <a:gd name="T27" fmla="*/ 1 h 55"/>
                <a:gd name="T28" fmla="*/ 1 w 44"/>
                <a:gd name="T29" fmla="*/ 1 h 55"/>
                <a:gd name="T30" fmla="*/ 1 w 44"/>
                <a:gd name="T31" fmla="*/ 1 h 55"/>
                <a:gd name="T32" fmla="*/ 1 w 44"/>
                <a:gd name="T33" fmla="*/ 1 h 55"/>
                <a:gd name="T34" fmla="*/ 1 w 44"/>
                <a:gd name="T35" fmla="*/ 1 h 55"/>
                <a:gd name="T36" fmla="*/ 1 w 44"/>
                <a:gd name="T37" fmla="*/ 1 h 55"/>
                <a:gd name="T38" fmla="*/ 0 w 44"/>
                <a:gd name="T39" fmla="*/ 1 h 55"/>
                <a:gd name="T40" fmla="*/ 0 w 44"/>
                <a:gd name="T41" fmla="*/ 1 h 55"/>
                <a:gd name="T42" fmla="*/ 0 w 44"/>
                <a:gd name="T43" fmla="*/ 1 h 55"/>
                <a:gd name="T44" fmla="*/ 0 w 44"/>
                <a:gd name="T45" fmla="*/ 1 h 55"/>
                <a:gd name="T46" fmla="*/ 0 w 44"/>
                <a:gd name="T47" fmla="*/ 1 h 55"/>
                <a:gd name="T48" fmla="*/ 0 w 44"/>
                <a:gd name="T49" fmla="*/ 1 h 55"/>
                <a:gd name="T50" fmla="*/ 1 w 44"/>
                <a:gd name="T51" fmla="*/ 1 h 55"/>
                <a:gd name="T52" fmla="*/ 1 w 44"/>
                <a:gd name="T53" fmla="*/ 1 h 55"/>
                <a:gd name="T54" fmla="*/ 1 w 44"/>
                <a:gd name="T55" fmla="*/ 0 h 55"/>
                <a:gd name="T56" fmla="*/ 1 w 44"/>
                <a:gd name="T57" fmla="*/ 0 h 5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55"/>
                <a:gd name="T89" fmla="*/ 44 w 44"/>
                <a:gd name="T90" fmla="*/ 55 h 5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55">
                  <a:moveTo>
                    <a:pt x="12" y="0"/>
                  </a:move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6" y="10"/>
                  </a:lnTo>
                  <a:lnTo>
                    <a:pt x="32" y="14"/>
                  </a:lnTo>
                  <a:lnTo>
                    <a:pt x="36" y="22"/>
                  </a:lnTo>
                  <a:lnTo>
                    <a:pt x="40" y="28"/>
                  </a:lnTo>
                  <a:lnTo>
                    <a:pt x="42" y="34"/>
                  </a:lnTo>
                  <a:lnTo>
                    <a:pt x="44" y="38"/>
                  </a:lnTo>
                  <a:lnTo>
                    <a:pt x="42" y="44"/>
                  </a:lnTo>
                  <a:lnTo>
                    <a:pt x="38" y="50"/>
                  </a:lnTo>
                  <a:lnTo>
                    <a:pt x="30" y="53"/>
                  </a:lnTo>
                  <a:lnTo>
                    <a:pt x="20" y="55"/>
                  </a:lnTo>
                  <a:lnTo>
                    <a:pt x="12" y="53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3" name="Freeform 804"/>
            <p:cNvSpPr>
              <a:spLocks/>
            </p:cNvSpPr>
            <p:nvPr/>
          </p:nvSpPr>
          <p:spPr bwMode="auto">
            <a:xfrm>
              <a:off x="2517" y="3017"/>
              <a:ext cx="17" cy="22"/>
            </a:xfrm>
            <a:custGeom>
              <a:avLst/>
              <a:gdLst>
                <a:gd name="T0" fmla="*/ 1 w 34"/>
                <a:gd name="T1" fmla="*/ 0 h 44"/>
                <a:gd name="T2" fmla="*/ 1 w 34"/>
                <a:gd name="T3" fmla="*/ 0 h 44"/>
                <a:gd name="T4" fmla="*/ 1 w 34"/>
                <a:gd name="T5" fmla="*/ 0 h 44"/>
                <a:gd name="T6" fmla="*/ 1 w 34"/>
                <a:gd name="T7" fmla="*/ 1 h 44"/>
                <a:gd name="T8" fmla="*/ 1 w 34"/>
                <a:gd name="T9" fmla="*/ 1 h 44"/>
                <a:gd name="T10" fmla="*/ 1 w 34"/>
                <a:gd name="T11" fmla="*/ 1 h 44"/>
                <a:gd name="T12" fmla="*/ 1 w 34"/>
                <a:gd name="T13" fmla="*/ 1 h 44"/>
                <a:gd name="T14" fmla="*/ 1 w 34"/>
                <a:gd name="T15" fmla="*/ 1 h 44"/>
                <a:gd name="T16" fmla="*/ 1 w 34"/>
                <a:gd name="T17" fmla="*/ 1 h 44"/>
                <a:gd name="T18" fmla="*/ 1 w 34"/>
                <a:gd name="T19" fmla="*/ 1 h 44"/>
                <a:gd name="T20" fmla="*/ 1 w 34"/>
                <a:gd name="T21" fmla="*/ 1 h 44"/>
                <a:gd name="T22" fmla="*/ 1 w 34"/>
                <a:gd name="T23" fmla="*/ 1 h 44"/>
                <a:gd name="T24" fmla="*/ 1 w 34"/>
                <a:gd name="T25" fmla="*/ 1 h 44"/>
                <a:gd name="T26" fmla="*/ 1 w 34"/>
                <a:gd name="T27" fmla="*/ 1 h 44"/>
                <a:gd name="T28" fmla="*/ 1 w 34"/>
                <a:gd name="T29" fmla="*/ 1 h 44"/>
                <a:gd name="T30" fmla="*/ 1 w 34"/>
                <a:gd name="T31" fmla="*/ 1 h 44"/>
                <a:gd name="T32" fmla="*/ 1 w 34"/>
                <a:gd name="T33" fmla="*/ 1 h 44"/>
                <a:gd name="T34" fmla="*/ 1 w 34"/>
                <a:gd name="T35" fmla="*/ 1 h 44"/>
                <a:gd name="T36" fmla="*/ 1 w 34"/>
                <a:gd name="T37" fmla="*/ 1 h 44"/>
                <a:gd name="T38" fmla="*/ 0 w 34"/>
                <a:gd name="T39" fmla="*/ 1 h 44"/>
                <a:gd name="T40" fmla="*/ 0 w 34"/>
                <a:gd name="T41" fmla="*/ 1 h 44"/>
                <a:gd name="T42" fmla="*/ 0 w 34"/>
                <a:gd name="T43" fmla="*/ 1 h 44"/>
                <a:gd name="T44" fmla="*/ 0 w 34"/>
                <a:gd name="T45" fmla="*/ 1 h 44"/>
                <a:gd name="T46" fmla="*/ 0 w 34"/>
                <a:gd name="T47" fmla="*/ 1 h 44"/>
                <a:gd name="T48" fmla="*/ 1 w 34"/>
                <a:gd name="T49" fmla="*/ 1 h 44"/>
                <a:gd name="T50" fmla="*/ 1 w 34"/>
                <a:gd name="T51" fmla="*/ 1 h 44"/>
                <a:gd name="T52" fmla="*/ 1 w 34"/>
                <a:gd name="T53" fmla="*/ 1 h 44"/>
                <a:gd name="T54" fmla="*/ 1 w 34"/>
                <a:gd name="T55" fmla="*/ 0 h 44"/>
                <a:gd name="T56" fmla="*/ 1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10" y="0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6" y="12"/>
                  </a:lnTo>
                  <a:lnTo>
                    <a:pt x="28" y="16"/>
                  </a:lnTo>
                  <a:lnTo>
                    <a:pt x="32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34"/>
                  </a:lnTo>
                  <a:lnTo>
                    <a:pt x="30" y="40"/>
                  </a:lnTo>
                  <a:lnTo>
                    <a:pt x="24" y="42"/>
                  </a:lnTo>
                  <a:lnTo>
                    <a:pt x="18" y="44"/>
                  </a:lnTo>
                  <a:lnTo>
                    <a:pt x="10" y="42"/>
                  </a:lnTo>
                  <a:lnTo>
                    <a:pt x="6" y="40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4" name="Freeform 805"/>
            <p:cNvSpPr>
              <a:spLocks/>
            </p:cNvSpPr>
            <p:nvPr/>
          </p:nvSpPr>
          <p:spPr bwMode="auto">
            <a:xfrm>
              <a:off x="2403" y="2637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0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0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2"/>
                  </a:lnTo>
                  <a:lnTo>
                    <a:pt x="54" y="28"/>
                  </a:lnTo>
                  <a:lnTo>
                    <a:pt x="54" y="32"/>
                  </a:lnTo>
                  <a:lnTo>
                    <a:pt x="50" y="36"/>
                  </a:lnTo>
                  <a:lnTo>
                    <a:pt x="48" y="40"/>
                  </a:lnTo>
                  <a:lnTo>
                    <a:pt x="44" y="42"/>
                  </a:lnTo>
                  <a:lnTo>
                    <a:pt x="38" y="46"/>
                  </a:lnTo>
                  <a:lnTo>
                    <a:pt x="34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2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5" name="Freeform 806"/>
            <p:cNvSpPr>
              <a:spLocks/>
            </p:cNvSpPr>
            <p:nvPr/>
          </p:nvSpPr>
          <p:spPr bwMode="auto">
            <a:xfrm>
              <a:off x="2651" y="2946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0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0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4" y="32"/>
                  </a:lnTo>
                  <a:lnTo>
                    <a:pt x="50" y="36"/>
                  </a:lnTo>
                  <a:lnTo>
                    <a:pt x="48" y="40"/>
                  </a:lnTo>
                  <a:lnTo>
                    <a:pt x="44" y="44"/>
                  </a:lnTo>
                  <a:lnTo>
                    <a:pt x="38" y="46"/>
                  </a:lnTo>
                  <a:lnTo>
                    <a:pt x="34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561" name="Group 807"/>
          <p:cNvGrpSpPr>
            <a:grpSpLocks/>
          </p:cNvGrpSpPr>
          <p:nvPr/>
        </p:nvGrpSpPr>
        <p:grpSpPr bwMode="auto">
          <a:xfrm>
            <a:off x="1898650" y="3589338"/>
            <a:ext cx="6115050" cy="2489200"/>
            <a:chOff x="1345" y="2261"/>
            <a:chExt cx="4334" cy="1568"/>
          </a:xfrm>
        </p:grpSpPr>
        <p:sp>
          <p:nvSpPr>
            <p:cNvPr id="49786" name="Freeform 808"/>
            <p:cNvSpPr>
              <a:spLocks/>
            </p:cNvSpPr>
            <p:nvPr/>
          </p:nvSpPr>
          <p:spPr bwMode="auto">
            <a:xfrm>
              <a:off x="2976" y="2518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87" name="Freeform 809"/>
            <p:cNvSpPr>
              <a:spLocks/>
            </p:cNvSpPr>
            <p:nvPr/>
          </p:nvSpPr>
          <p:spPr bwMode="auto">
            <a:xfrm>
              <a:off x="2709" y="2484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88" name="Freeform 810"/>
            <p:cNvSpPr>
              <a:spLocks/>
            </p:cNvSpPr>
            <p:nvPr/>
          </p:nvSpPr>
          <p:spPr bwMode="auto">
            <a:xfrm>
              <a:off x="2886" y="3045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6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89" name="Freeform 811"/>
            <p:cNvSpPr>
              <a:spLocks/>
            </p:cNvSpPr>
            <p:nvPr/>
          </p:nvSpPr>
          <p:spPr bwMode="auto">
            <a:xfrm>
              <a:off x="2787" y="2868"/>
              <a:ext cx="27" cy="23"/>
            </a:xfrm>
            <a:custGeom>
              <a:avLst/>
              <a:gdLst>
                <a:gd name="T0" fmla="*/ 0 w 56"/>
                <a:gd name="T1" fmla="*/ 0 h 46"/>
                <a:gd name="T2" fmla="*/ 0 w 56"/>
                <a:gd name="T3" fmla="*/ 0 h 46"/>
                <a:gd name="T4" fmla="*/ 0 w 56"/>
                <a:gd name="T5" fmla="*/ 0 h 46"/>
                <a:gd name="T6" fmla="*/ 0 w 56"/>
                <a:gd name="T7" fmla="*/ 1 h 46"/>
                <a:gd name="T8" fmla="*/ 0 w 56"/>
                <a:gd name="T9" fmla="*/ 1 h 46"/>
                <a:gd name="T10" fmla="*/ 0 w 56"/>
                <a:gd name="T11" fmla="*/ 1 h 46"/>
                <a:gd name="T12" fmla="*/ 0 w 56"/>
                <a:gd name="T13" fmla="*/ 1 h 46"/>
                <a:gd name="T14" fmla="*/ 0 w 56"/>
                <a:gd name="T15" fmla="*/ 1 h 46"/>
                <a:gd name="T16" fmla="*/ 0 w 56"/>
                <a:gd name="T17" fmla="*/ 1 h 46"/>
                <a:gd name="T18" fmla="*/ 0 w 56"/>
                <a:gd name="T19" fmla="*/ 1 h 46"/>
                <a:gd name="T20" fmla="*/ 0 w 56"/>
                <a:gd name="T21" fmla="*/ 1 h 46"/>
                <a:gd name="T22" fmla="*/ 0 w 56"/>
                <a:gd name="T23" fmla="*/ 1 h 46"/>
                <a:gd name="T24" fmla="*/ 0 w 56"/>
                <a:gd name="T25" fmla="*/ 1 h 46"/>
                <a:gd name="T26" fmla="*/ 0 w 56"/>
                <a:gd name="T27" fmla="*/ 1 h 46"/>
                <a:gd name="T28" fmla="*/ 0 w 56"/>
                <a:gd name="T29" fmla="*/ 1 h 46"/>
                <a:gd name="T30" fmla="*/ 0 w 56"/>
                <a:gd name="T31" fmla="*/ 1 h 46"/>
                <a:gd name="T32" fmla="*/ 0 w 56"/>
                <a:gd name="T33" fmla="*/ 1 h 46"/>
                <a:gd name="T34" fmla="*/ 0 w 56"/>
                <a:gd name="T35" fmla="*/ 1 h 46"/>
                <a:gd name="T36" fmla="*/ 0 w 56"/>
                <a:gd name="T37" fmla="*/ 1 h 46"/>
                <a:gd name="T38" fmla="*/ 0 w 56"/>
                <a:gd name="T39" fmla="*/ 1 h 46"/>
                <a:gd name="T40" fmla="*/ 0 w 56"/>
                <a:gd name="T41" fmla="*/ 1 h 46"/>
                <a:gd name="T42" fmla="*/ 0 w 56"/>
                <a:gd name="T43" fmla="*/ 1 h 46"/>
                <a:gd name="T44" fmla="*/ 0 w 56"/>
                <a:gd name="T45" fmla="*/ 1 h 46"/>
                <a:gd name="T46" fmla="*/ 0 w 56"/>
                <a:gd name="T47" fmla="*/ 1 h 46"/>
                <a:gd name="T48" fmla="*/ 0 w 56"/>
                <a:gd name="T49" fmla="*/ 1 h 46"/>
                <a:gd name="T50" fmla="*/ 0 w 56"/>
                <a:gd name="T51" fmla="*/ 1 h 46"/>
                <a:gd name="T52" fmla="*/ 0 w 56"/>
                <a:gd name="T53" fmla="*/ 1 h 46"/>
                <a:gd name="T54" fmla="*/ 0 w 56"/>
                <a:gd name="T55" fmla="*/ 1 h 46"/>
                <a:gd name="T56" fmla="*/ 0 w 56"/>
                <a:gd name="T57" fmla="*/ 1 h 46"/>
                <a:gd name="T58" fmla="*/ 0 w 56"/>
                <a:gd name="T59" fmla="*/ 1 h 46"/>
                <a:gd name="T60" fmla="*/ 0 w 56"/>
                <a:gd name="T61" fmla="*/ 1 h 46"/>
                <a:gd name="T62" fmla="*/ 0 w 56"/>
                <a:gd name="T63" fmla="*/ 1 h 46"/>
                <a:gd name="T64" fmla="*/ 0 w 56"/>
                <a:gd name="T65" fmla="*/ 1 h 46"/>
                <a:gd name="T66" fmla="*/ 0 w 56"/>
                <a:gd name="T67" fmla="*/ 1 h 46"/>
                <a:gd name="T68" fmla="*/ 0 w 56"/>
                <a:gd name="T69" fmla="*/ 1 h 46"/>
                <a:gd name="T70" fmla="*/ 0 w 56"/>
                <a:gd name="T71" fmla="*/ 0 h 46"/>
                <a:gd name="T72" fmla="*/ 0 w 56"/>
                <a:gd name="T73" fmla="*/ 0 h 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6"/>
                <a:gd name="T113" fmla="*/ 56 w 56"/>
                <a:gd name="T114" fmla="*/ 46 h 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6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2"/>
                  </a:lnTo>
                  <a:lnTo>
                    <a:pt x="56" y="28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2"/>
                  </a:lnTo>
                  <a:lnTo>
                    <a:pt x="40" y="46"/>
                  </a:lnTo>
                  <a:lnTo>
                    <a:pt x="34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90" name="Freeform 812"/>
            <p:cNvSpPr>
              <a:spLocks/>
            </p:cNvSpPr>
            <p:nvPr/>
          </p:nvSpPr>
          <p:spPr bwMode="auto">
            <a:xfrm>
              <a:off x="2376" y="2831"/>
              <a:ext cx="28" cy="23"/>
            </a:xfrm>
            <a:custGeom>
              <a:avLst/>
              <a:gdLst>
                <a:gd name="T0" fmla="*/ 1 w 56"/>
                <a:gd name="T1" fmla="*/ 0 h 46"/>
                <a:gd name="T2" fmla="*/ 1 w 56"/>
                <a:gd name="T3" fmla="*/ 0 h 46"/>
                <a:gd name="T4" fmla="*/ 1 w 56"/>
                <a:gd name="T5" fmla="*/ 0 h 46"/>
                <a:gd name="T6" fmla="*/ 1 w 56"/>
                <a:gd name="T7" fmla="*/ 0 h 46"/>
                <a:gd name="T8" fmla="*/ 1 w 56"/>
                <a:gd name="T9" fmla="*/ 1 h 46"/>
                <a:gd name="T10" fmla="*/ 1 w 56"/>
                <a:gd name="T11" fmla="*/ 1 h 46"/>
                <a:gd name="T12" fmla="*/ 1 w 56"/>
                <a:gd name="T13" fmla="*/ 1 h 46"/>
                <a:gd name="T14" fmla="*/ 1 w 56"/>
                <a:gd name="T15" fmla="*/ 1 h 46"/>
                <a:gd name="T16" fmla="*/ 1 w 56"/>
                <a:gd name="T17" fmla="*/ 1 h 46"/>
                <a:gd name="T18" fmla="*/ 1 w 56"/>
                <a:gd name="T19" fmla="*/ 1 h 46"/>
                <a:gd name="T20" fmla="*/ 1 w 56"/>
                <a:gd name="T21" fmla="*/ 1 h 46"/>
                <a:gd name="T22" fmla="*/ 1 w 56"/>
                <a:gd name="T23" fmla="*/ 1 h 46"/>
                <a:gd name="T24" fmla="*/ 1 w 56"/>
                <a:gd name="T25" fmla="*/ 1 h 46"/>
                <a:gd name="T26" fmla="*/ 1 w 56"/>
                <a:gd name="T27" fmla="*/ 1 h 46"/>
                <a:gd name="T28" fmla="*/ 1 w 56"/>
                <a:gd name="T29" fmla="*/ 1 h 46"/>
                <a:gd name="T30" fmla="*/ 1 w 56"/>
                <a:gd name="T31" fmla="*/ 1 h 46"/>
                <a:gd name="T32" fmla="*/ 1 w 56"/>
                <a:gd name="T33" fmla="*/ 1 h 46"/>
                <a:gd name="T34" fmla="*/ 1 w 56"/>
                <a:gd name="T35" fmla="*/ 1 h 46"/>
                <a:gd name="T36" fmla="*/ 1 w 56"/>
                <a:gd name="T37" fmla="*/ 1 h 46"/>
                <a:gd name="T38" fmla="*/ 1 w 56"/>
                <a:gd name="T39" fmla="*/ 1 h 46"/>
                <a:gd name="T40" fmla="*/ 1 w 56"/>
                <a:gd name="T41" fmla="*/ 1 h 46"/>
                <a:gd name="T42" fmla="*/ 1 w 56"/>
                <a:gd name="T43" fmla="*/ 1 h 46"/>
                <a:gd name="T44" fmla="*/ 1 w 56"/>
                <a:gd name="T45" fmla="*/ 1 h 46"/>
                <a:gd name="T46" fmla="*/ 1 w 56"/>
                <a:gd name="T47" fmla="*/ 1 h 46"/>
                <a:gd name="T48" fmla="*/ 1 w 56"/>
                <a:gd name="T49" fmla="*/ 1 h 46"/>
                <a:gd name="T50" fmla="*/ 1 w 56"/>
                <a:gd name="T51" fmla="*/ 1 h 46"/>
                <a:gd name="T52" fmla="*/ 1 w 56"/>
                <a:gd name="T53" fmla="*/ 1 h 46"/>
                <a:gd name="T54" fmla="*/ 0 w 56"/>
                <a:gd name="T55" fmla="*/ 1 h 46"/>
                <a:gd name="T56" fmla="*/ 0 w 56"/>
                <a:gd name="T57" fmla="*/ 1 h 46"/>
                <a:gd name="T58" fmla="*/ 1 w 56"/>
                <a:gd name="T59" fmla="*/ 1 h 46"/>
                <a:gd name="T60" fmla="*/ 1 w 56"/>
                <a:gd name="T61" fmla="*/ 1 h 46"/>
                <a:gd name="T62" fmla="*/ 1 w 56"/>
                <a:gd name="T63" fmla="*/ 1 h 46"/>
                <a:gd name="T64" fmla="*/ 1 w 56"/>
                <a:gd name="T65" fmla="*/ 1 h 46"/>
                <a:gd name="T66" fmla="*/ 1 w 56"/>
                <a:gd name="T67" fmla="*/ 1 h 46"/>
                <a:gd name="T68" fmla="*/ 1 w 56"/>
                <a:gd name="T69" fmla="*/ 0 h 46"/>
                <a:gd name="T70" fmla="*/ 1 w 56"/>
                <a:gd name="T71" fmla="*/ 0 h 46"/>
                <a:gd name="T72" fmla="*/ 1 w 56"/>
                <a:gd name="T73" fmla="*/ 0 h 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6"/>
                <a:gd name="T113" fmla="*/ 56 w 56"/>
                <a:gd name="T114" fmla="*/ 46 h 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6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8"/>
                  </a:lnTo>
                  <a:lnTo>
                    <a:pt x="56" y="22"/>
                  </a:lnTo>
                  <a:lnTo>
                    <a:pt x="56" y="28"/>
                  </a:lnTo>
                  <a:lnTo>
                    <a:pt x="54" y="32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2"/>
                  </a:lnTo>
                  <a:lnTo>
                    <a:pt x="40" y="44"/>
                  </a:lnTo>
                  <a:lnTo>
                    <a:pt x="34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18" y="44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91" name="Freeform 813"/>
            <p:cNvSpPr>
              <a:spLocks/>
            </p:cNvSpPr>
            <p:nvPr/>
          </p:nvSpPr>
          <p:spPr bwMode="auto">
            <a:xfrm>
              <a:off x="2475" y="3107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52" y="12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92" name="Freeform 814"/>
            <p:cNvSpPr>
              <a:spLocks/>
            </p:cNvSpPr>
            <p:nvPr/>
          </p:nvSpPr>
          <p:spPr bwMode="auto">
            <a:xfrm>
              <a:off x="2913" y="2876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2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93" name="Freeform 815"/>
            <p:cNvSpPr>
              <a:spLocks/>
            </p:cNvSpPr>
            <p:nvPr/>
          </p:nvSpPr>
          <p:spPr bwMode="auto">
            <a:xfrm>
              <a:off x="2581" y="2892"/>
              <a:ext cx="28" cy="25"/>
            </a:xfrm>
            <a:custGeom>
              <a:avLst/>
              <a:gdLst>
                <a:gd name="T0" fmla="*/ 1 w 56"/>
                <a:gd name="T1" fmla="*/ 0 h 50"/>
                <a:gd name="T2" fmla="*/ 1 w 56"/>
                <a:gd name="T3" fmla="*/ 0 h 50"/>
                <a:gd name="T4" fmla="*/ 1 w 56"/>
                <a:gd name="T5" fmla="*/ 1 h 50"/>
                <a:gd name="T6" fmla="*/ 1 w 56"/>
                <a:gd name="T7" fmla="*/ 1 h 50"/>
                <a:gd name="T8" fmla="*/ 1 w 56"/>
                <a:gd name="T9" fmla="*/ 1 h 50"/>
                <a:gd name="T10" fmla="*/ 1 w 56"/>
                <a:gd name="T11" fmla="*/ 1 h 50"/>
                <a:gd name="T12" fmla="*/ 1 w 56"/>
                <a:gd name="T13" fmla="*/ 1 h 50"/>
                <a:gd name="T14" fmla="*/ 1 w 56"/>
                <a:gd name="T15" fmla="*/ 1 h 50"/>
                <a:gd name="T16" fmla="*/ 1 w 56"/>
                <a:gd name="T17" fmla="*/ 1 h 50"/>
                <a:gd name="T18" fmla="*/ 1 w 56"/>
                <a:gd name="T19" fmla="*/ 1 h 50"/>
                <a:gd name="T20" fmla="*/ 1 w 56"/>
                <a:gd name="T21" fmla="*/ 1 h 50"/>
                <a:gd name="T22" fmla="*/ 1 w 56"/>
                <a:gd name="T23" fmla="*/ 1 h 50"/>
                <a:gd name="T24" fmla="*/ 1 w 56"/>
                <a:gd name="T25" fmla="*/ 1 h 50"/>
                <a:gd name="T26" fmla="*/ 1 w 56"/>
                <a:gd name="T27" fmla="*/ 1 h 50"/>
                <a:gd name="T28" fmla="*/ 1 w 56"/>
                <a:gd name="T29" fmla="*/ 1 h 50"/>
                <a:gd name="T30" fmla="*/ 1 w 56"/>
                <a:gd name="T31" fmla="*/ 1 h 50"/>
                <a:gd name="T32" fmla="*/ 1 w 56"/>
                <a:gd name="T33" fmla="*/ 1 h 50"/>
                <a:gd name="T34" fmla="*/ 1 w 56"/>
                <a:gd name="T35" fmla="*/ 1 h 50"/>
                <a:gd name="T36" fmla="*/ 1 w 56"/>
                <a:gd name="T37" fmla="*/ 1 h 50"/>
                <a:gd name="T38" fmla="*/ 1 w 56"/>
                <a:gd name="T39" fmla="*/ 1 h 50"/>
                <a:gd name="T40" fmla="*/ 1 w 56"/>
                <a:gd name="T41" fmla="*/ 1 h 50"/>
                <a:gd name="T42" fmla="*/ 1 w 56"/>
                <a:gd name="T43" fmla="*/ 1 h 50"/>
                <a:gd name="T44" fmla="*/ 1 w 56"/>
                <a:gd name="T45" fmla="*/ 1 h 50"/>
                <a:gd name="T46" fmla="*/ 1 w 56"/>
                <a:gd name="T47" fmla="*/ 1 h 50"/>
                <a:gd name="T48" fmla="*/ 1 w 56"/>
                <a:gd name="T49" fmla="*/ 1 h 50"/>
                <a:gd name="T50" fmla="*/ 0 w 56"/>
                <a:gd name="T51" fmla="*/ 1 h 50"/>
                <a:gd name="T52" fmla="*/ 0 w 56"/>
                <a:gd name="T53" fmla="*/ 1 h 50"/>
                <a:gd name="T54" fmla="*/ 0 w 56"/>
                <a:gd name="T55" fmla="*/ 1 h 50"/>
                <a:gd name="T56" fmla="*/ 0 w 56"/>
                <a:gd name="T57" fmla="*/ 1 h 50"/>
                <a:gd name="T58" fmla="*/ 0 w 56"/>
                <a:gd name="T59" fmla="*/ 1 h 50"/>
                <a:gd name="T60" fmla="*/ 0 w 56"/>
                <a:gd name="T61" fmla="*/ 1 h 50"/>
                <a:gd name="T62" fmla="*/ 1 w 56"/>
                <a:gd name="T63" fmla="*/ 1 h 50"/>
                <a:gd name="T64" fmla="*/ 1 w 56"/>
                <a:gd name="T65" fmla="*/ 1 h 50"/>
                <a:gd name="T66" fmla="*/ 1 w 56"/>
                <a:gd name="T67" fmla="*/ 1 h 50"/>
                <a:gd name="T68" fmla="*/ 1 w 56"/>
                <a:gd name="T69" fmla="*/ 1 h 50"/>
                <a:gd name="T70" fmla="*/ 1 w 56"/>
                <a:gd name="T71" fmla="*/ 1 h 50"/>
                <a:gd name="T72" fmla="*/ 1 w 56"/>
                <a:gd name="T73" fmla="*/ 0 h 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50"/>
                <a:gd name="T113" fmla="*/ 56 w 56"/>
                <a:gd name="T114" fmla="*/ 50 h 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50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0" y="12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4" y="34"/>
                  </a:lnTo>
                  <a:lnTo>
                    <a:pt x="50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8"/>
                  </a:lnTo>
                  <a:lnTo>
                    <a:pt x="32" y="48"/>
                  </a:lnTo>
                  <a:lnTo>
                    <a:pt x="26" y="50"/>
                  </a:lnTo>
                  <a:lnTo>
                    <a:pt x="20" y="48"/>
                  </a:lnTo>
                  <a:lnTo>
                    <a:pt x="16" y="48"/>
                  </a:lnTo>
                  <a:lnTo>
                    <a:pt x="12" y="44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6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94" name="Freeform 816"/>
            <p:cNvSpPr>
              <a:spLocks/>
            </p:cNvSpPr>
            <p:nvPr/>
          </p:nvSpPr>
          <p:spPr bwMode="auto">
            <a:xfrm>
              <a:off x="2496" y="2512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2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95" name="Rectangle 817"/>
            <p:cNvSpPr>
              <a:spLocks noChangeArrowheads="1"/>
            </p:cNvSpPr>
            <p:nvPr/>
          </p:nvSpPr>
          <p:spPr bwMode="auto">
            <a:xfrm>
              <a:off x="2456" y="2651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96" name="Rectangle 818"/>
            <p:cNvSpPr>
              <a:spLocks noChangeArrowheads="1"/>
            </p:cNvSpPr>
            <p:nvPr/>
          </p:nvSpPr>
          <p:spPr bwMode="auto">
            <a:xfrm>
              <a:off x="2506" y="2651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97" name="Rectangle 819"/>
            <p:cNvSpPr>
              <a:spLocks noChangeArrowheads="1"/>
            </p:cNvSpPr>
            <p:nvPr/>
          </p:nvSpPr>
          <p:spPr bwMode="auto">
            <a:xfrm>
              <a:off x="2559" y="2651"/>
              <a:ext cx="6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98" name="Rectangle 820"/>
            <p:cNvSpPr>
              <a:spLocks noChangeArrowheads="1"/>
            </p:cNvSpPr>
            <p:nvPr/>
          </p:nvSpPr>
          <p:spPr bwMode="auto">
            <a:xfrm>
              <a:off x="2616" y="2651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99" name="Rectangle 821"/>
            <p:cNvSpPr>
              <a:spLocks noChangeArrowheads="1"/>
            </p:cNvSpPr>
            <p:nvPr/>
          </p:nvSpPr>
          <p:spPr bwMode="auto">
            <a:xfrm>
              <a:off x="2662" y="2651"/>
              <a:ext cx="4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0" name="Rectangle 822"/>
            <p:cNvSpPr>
              <a:spLocks noChangeArrowheads="1"/>
            </p:cNvSpPr>
            <p:nvPr/>
          </p:nvSpPr>
          <p:spPr bwMode="auto">
            <a:xfrm>
              <a:off x="2711" y="2651"/>
              <a:ext cx="3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S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1" name="Rectangle 823"/>
            <p:cNvSpPr>
              <a:spLocks noChangeArrowheads="1"/>
            </p:cNvSpPr>
            <p:nvPr/>
          </p:nvSpPr>
          <p:spPr bwMode="auto">
            <a:xfrm>
              <a:off x="2757" y="2651"/>
              <a:ext cx="40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2" name="Rectangle 824"/>
            <p:cNvSpPr>
              <a:spLocks noChangeArrowheads="1"/>
            </p:cNvSpPr>
            <p:nvPr/>
          </p:nvSpPr>
          <p:spPr bwMode="auto">
            <a:xfrm>
              <a:off x="2800" y="2651"/>
              <a:ext cx="2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3" name="Rectangle 825"/>
            <p:cNvSpPr>
              <a:spLocks noChangeArrowheads="1"/>
            </p:cNvSpPr>
            <p:nvPr/>
          </p:nvSpPr>
          <p:spPr bwMode="auto">
            <a:xfrm>
              <a:off x="2818" y="2651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4" name="Rectangle 826"/>
            <p:cNvSpPr>
              <a:spLocks noChangeArrowheads="1"/>
            </p:cNvSpPr>
            <p:nvPr/>
          </p:nvSpPr>
          <p:spPr bwMode="auto">
            <a:xfrm>
              <a:off x="2871" y="2651"/>
              <a:ext cx="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5" name="Rectangle 827"/>
            <p:cNvSpPr>
              <a:spLocks noChangeArrowheads="1"/>
            </p:cNvSpPr>
            <p:nvPr/>
          </p:nvSpPr>
          <p:spPr bwMode="auto">
            <a:xfrm>
              <a:off x="2517" y="2728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6" name="Rectangle 828"/>
            <p:cNvSpPr>
              <a:spLocks noChangeArrowheads="1"/>
            </p:cNvSpPr>
            <p:nvPr/>
          </p:nvSpPr>
          <p:spPr bwMode="auto">
            <a:xfrm>
              <a:off x="2567" y="2728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7" name="Rectangle 829"/>
            <p:cNvSpPr>
              <a:spLocks noChangeArrowheads="1"/>
            </p:cNvSpPr>
            <p:nvPr/>
          </p:nvSpPr>
          <p:spPr bwMode="auto">
            <a:xfrm>
              <a:off x="2617" y="2728"/>
              <a:ext cx="4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8" name="Rectangle 830"/>
            <p:cNvSpPr>
              <a:spLocks noChangeArrowheads="1"/>
            </p:cNvSpPr>
            <p:nvPr/>
          </p:nvSpPr>
          <p:spPr bwMode="auto">
            <a:xfrm>
              <a:off x="2663" y="2728"/>
              <a:ext cx="6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09" name="Rectangle 831"/>
            <p:cNvSpPr>
              <a:spLocks noChangeArrowheads="1"/>
            </p:cNvSpPr>
            <p:nvPr/>
          </p:nvSpPr>
          <p:spPr bwMode="auto">
            <a:xfrm>
              <a:off x="2719" y="2728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0" name="Rectangle 832"/>
            <p:cNvSpPr>
              <a:spLocks noChangeArrowheads="1"/>
            </p:cNvSpPr>
            <p:nvPr/>
          </p:nvSpPr>
          <p:spPr bwMode="auto">
            <a:xfrm>
              <a:off x="2765" y="2728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1" name="Rectangle 833"/>
            <p:cNvSpPr>
              <a:spLocks noChangeArrowheads="1"/>
            </p:cNvSpPr>
            <p:nvPr/>
          </p:nvSpPr>
          <p:spPr bwMode="auto">
            <a:xfrm>
              <a:off x="2810" y="2728"/>
              <a:ext cx="44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2" name="Rectangle 834"/>
            <p:cNvSpPr>
              <a:spLocks noChangeArrowheads="1"/>
            </p:cNvSpPr>
            <p:nvPr/>
          </p:nvSpPr>
          <p:spPr bwMode="auto">
            <a:xfrm>
              <a:off x="1345" y="3742"/>
              <a:ext cx="45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F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3" name="Rectangle 835"/>
            <p:cNvSpPr>
              <a:spLocks noChangeArrowheads="1"/>
            </p:cNvSpPr>
            <p:nvPr/>
          </p:nvSpPr>
          <p:spPr bwMode="auto">
            <a:xfrm>
              <a:off x="1398" y="3742"/>
              <a:ext cx="2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4" name="Rectangle 836"/>
            <p:cNvSpPr>
              <a:spLocks noChangeArrowheads="1"/>
            </p:cNvSpPr>
            <p:nvPr/>
          </p:nvSpPr>
          <p:spPr bwMode="auto">
            <a:xfrm>
              <a:off x="1423" y="3742"/>
              <a:ext cx="44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L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5" name="Rectangle 837"/>
            <p:cNvSpPr>
              <a:spLocks noChangeArrowheads="1"/>
            </p:cNvSpPr>
            <p:nvPr/>
          </p:nvSpPr>
          <p:spPr bwMode="auto">
            <a:xfrm>
              <a:off x="1476" y="3742"/>
              <a:ext cx="44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L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6" name="Rectangle 838"/>
            <p:cNvSpPr>
              <a:spLocks noChangeArrowheads="1"/>
            </p:cNvSpPr>
            <p:nvPr/>
          </p:nvSpPr>
          <p:spPr bwMode="auto">
            <a:xfrm>
              <a:off x="2587" y="3742"/>
              <a:ext cx="2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7" name="Rectangle 839"/>
            <p:cNvSpPr>
              <a:spLocks noChangeArrowheads="1"/>
            </p:cNvSpPr>
            <p:nvPr/>
          </p:nvSpPr>
          <p:spPr bwMode="auto">
            <a:xfrm>
              <a:off x="2612" y="3742"/>
              <a:ext cx="6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G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8" name="Rectangle 840"/>
            <p:cNvSpPr>
              <a:spLocks noChangeArrowheads="1"/>
            </p:cNvSpPr>
            <p:nvPr/>
          </p:nvSpPr>
          <p:spPr bwMode="auto">
            <a:xfrm>
              <a:off x="2679" y="3742"/>
              <a:ext cx="69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19" name="Rectangle 841"/>
            <p:cNvSpPr>
              <a:spLocks noChangeArrowheads="1"/>
            </p:cNvSpPr>
            <p:nvPr/>
          </p:nvSpPr>
          <p:spPr bwMode="auto">
            <a:xfrm>
              <a:off x="2742" y="3742"/>
              <a:ext cx="2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0" name="Rectangle 842"/>
            <p:cNvSpPr>
              <a:spLocks noChangeArrowheads="1"/>
            </p:cNvSpPr>
            <p:nvPr/>
          </p:nvSpPr>
          <p:spPr bwMode="auto">
            <a:xfrm>
              <a:off x="2767" y="3742"/>
              <a:ext cx="5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1" name="Rectangle 843"/>
            <p:cNvSpPr>
              <a:spLocks noChangeArrowheads="1"/>
            </p:cNvSpPr>
            <p:nvPr/>
          </p:nvSpPr>
          <p:spPr bwMode="auto">
            <a:xfrm>
              <a:off x="2819" y="3742"/>
              <a:ext cx="4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2" name="Rectangle 844"/>
            <p:cNvSpPr>
              <a:spLocks noChangeArrowheads="1"/>
            </p:cNvSpPr>
            <p:nvPr/>
          </p:nvSpPr>
          <p:spPr bwMode="auto">
            <a:xfrm>
              <a:off x="3760" y="3742"/>
              <a:ext cx="53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P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3" name="Rectangle 845"/>
            <p:cNvSpPr>
              <a:spLocks noChangeArrowheads="1"/>
            </p:cNvSpPr>
            <p:nvPr/>
          </p:nvSpPr>
          <p:spPr bwMode="auto">
            <a:xfrm>
              <a:off x="3817" y="3742"/>
              <a:ext cx="5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4" name="Rectangle 846"/>
            <p:cNvSpPr>
              <a:spLocks noChangeArrowheads="1"/>
            </p:cNvSpPr>
            <p:nvPr/>
          </p:nvSpPr>
          <p:spPr bwMode="auto">
            <a:xfrm>
              <a:off x="3880" y="3742"/>
              <a:ext cx="6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5" name="Rectangle 847"/>
            <p:cNvSpPr>
              <a:spLocks noChangeArrowheads="1"/>
            </p:cNvSpPr>
            <p:nvPr/>
          </p:nvSpPr>
          <p:spPr bwMode="auto">
            <a:xfrm>
              <a:off x="3948" y="3742"/>
              <a:ext cx="53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P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6" name="Rectangle 848"/>
            <p:cNvSpPr>
              <a:spLocks noChangeArrowheads="1"/>
            </p:cNvSpPr>
            <p:nvPr/>
          </p:nvSpPr>
          <p:spPr bwMode="auto">
            <a:xfrm>
              <a:off x="3999" y="3742"/>
              <a:ext cx="6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7" name="Rectangle 849"/>
            <p:cNvSpPr>
              <a:spLocks noChangeArrowheads="1"/>
            </p:cNvSpPr>
            <p:nvPr/>
          </p:nvSpPr>
          <p:spPr bwMode="auto">
            <a:xfrm>
              <a:off x="4060" y="3742"/>
              <a:ext cx="6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G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8" name="Rectangle 850"/>
            <p:cNvSpPr>
              <a:spLocks noChangeArrowheads="1"/>
            </p:cNvSpPr>
            <p:nvPr/>
          </p:nvSpPr>
          <p:spPr bwMode="auto">
            <a:xfrm>
              <a:off x="4128" y="3742"/>
              <a:ext cx="6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29" name="Rectangle 851"/>
            <p:cNvSpPr>
              <a:spLocks noChangeArrowheads="1"/>
            </p:cNvSpPr>
            <p:nvPr/>
          </p:nvSpPr>
          <p:spPr bwMode="auto">
            <a:xfrm>
              <a:off x="4183" y="3742"/>
              <a:ext cx="5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30" name="Rectangle 852"/>
            <p:cNvSpPr>
              <a:spLocks noChangeArrowheads="1"/>
            </p:cNvSpPr>
            <p:nvPr/>
          </p:nvSpPr>
          <p:spPr bwMode="auto">
            <a:xfrm>
              <a:off x="4236" y="3742"/>
              <a:ext cx="4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31" name="Rectangle 853"/>
            <p:cNvSpPr>
              <a:spLocks noChangeArrowheads="1"/>
            </p:cNvSpPr>
            <p:nvPr/>
          </p:nvSpPr>
          <p:spPr bwMode="auto">
            <a:xfrm>
              <a:off x="5275" y="3742"/>
              <a:ext cx="84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32" name="Rectangle 854"/>
            <p:cNvSpPr>
              <a:spLocks noChangeArrowheads="1"/>
            </p:cNvSpPr>
            <p:nvPr/>
          </p:nvSpPr>
          <p:spPr bwMode="auto">
            <a:xfrm>
              <a:off x="5348" y="3742"/>
              <a:ext cx="2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33" name="Rectangle 855"/>
            <p:cNvSpPr>
              <a:spLocks noChangeArrowheads="1"/>
            </p:cNvSpPr>
            <p:nvPr/>
          </p:nvSpPr>
          <p:spPr bwMode="auto">
            <a:xfrm>
              <a:off x="5373" y="3742"/>
              <a:ext cx="5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9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834" name="Freeform 856"/>
            <p:cNvSpPr>
              <a:spLocks/>
            </p:cNvSpPr>
            <p:nvPr/>
          </p:nvSpPr>
          <p:spPr bwMode="auto">
            <a:xfrm>
              <a:off x="5422" y="2807"/>
              <a:ext cx="160" cy="30"/>
            </a:xfrm>
            <a:custGeom>
              <a:avLst/>
              <a:gdLst>
                <a:gd name="T0" fmla="*/ 1 w 319"/>
                <a:gd name="T1" fmla="*/ 1 h 59"/>
                <a:gd name="T2" fmla="*/ 0 w 319"/>
                <a:gd name="T3" fmla="*/ 0 h 59"/>
                <a:gd name="T4" fmla="*/ 1 w 319"/>
                <a:gd name="T5" fmla="*/ 1 h 59"/>
                <a:gd name="T6" fmla="*/ 1 w 319"/>
                <a:gd name="T7" fmla="*/ 1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9"/>
                <a:gd name="T13" fmla="*/ 0 h 59"/>
                <a:gd name="T14" fmla="*/ 319 w 319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9" h="59">
                  <a:moveTo>
                    <a:pt x="299" y="28"/>
                  </a:moveTo>
                  <a:lnTo>
                    <a:pt x="0" y="0"/>
                  </a:lnTo>
                  <a:lnTo>
                    <a:pt x="319" y="59"/>
                  </a:lnTo>
                  <a:lnTo>
                    <a:pt x="299" y="2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35" name="Freeform 857"/>
            <p:cNvSpPr>
              <a:spLocks/>
            </p:cNvSpPr>
            <p:nvPr/>
          </p:nvSpPr>
          <p:spPr bwMode="auto">
            <a:xfrm>
              <a:off x="5405" y="2860"/>
              <a:ext cx="140" cy="89"/>
            </a:xfrm>
            <a:custGeom>
              <a:avLst/>
              <a:gdLst>
                <a:gd name="T0" fmla="*/ 1 w 280"/>
                <a:gd name="T1" fmla="*/ 1 h 178"/>
                <a:gd name="T2" fmla="*/ 0 w 280"/>
                <a:gd name="T3" fmla="*/ 0 h 178"/>
                <a:gd name="T4" fmla="*/ 1 w 280"/>
                <a:gd name="T5" fmla="*/ 1 h 178"/>
                <a:gd name="T6" fmla="*/ 1 w 280"/>
                <a:gd name="T7" fmla="*/ 1 h 1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"/>
                <a:gd name="T13" fmla="*/ 0 h 178"/>
                <a:gd name="T14" fmla="*/ 280 w 280"/>
                <a:gd name="T15" fmla="*/ 178 h 1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" h="178">
                  <a:moveTo>
                    <a:pt x="272" y="138"/>
                  </a:moveTo>
                  <a:lnTo>
                    <a:pt x="0" y="0"/>
                  </a:lnTo>
                  <a:lnTo>
                    <a:pt x="280" y="178"/>
                  </a:lnTo>
                  <a:lnTo>
                    <a:pt x="272" y="13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36" name="Freeform 858"/>
            <p:cNvSpPr>
              <a:spLocks/>
            </p:cNvSpPr>
            <p:nvPr/>
          </p:nvSpPr>
          <p:spPr bwMode="auto">
            <a:xfrm>
              <a:off x="5371" y="2904"/>
              <a:ext cx="107" cy="136"/>
            </a:xfrm>
            <a:custGeom>
              <a:avLst/>
              <a:gdLst>
                <a:gd name="T0" fmla="*/ 1 w 214"/>
                <a:gd name="T1" fmla="*/ 1 h 272"/>
                <a:gd name="T2" fmla="*/ 0 w 214"/>
                <a:gd name="T3" fmla="*/ 0 h 272"/>
                <a:gd name="T4" fmla="*/ 1 w 214"/>
                <a:gd name="T5" fmla="*/ 1 h 272"/>
                <a:gd name="T6" fmla="*/ 1 w 214"/>
                <a:gd name="T7" fmla="*/ 1 h 2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4"/>
                <a:gd name="T13" fmla="*/ 0 h 272"/>
                <a:gd name="T14" fmla="*/ 214 w 214"/>
                <a:gd name="T15" fmla="*/ 272 h 2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4" h="272">
                  <a:moveTo>
                    <a:pt x="214" y="232"/>
                  </a:moveTo>
                  <a:lnTo>
                    <a:pt x="0" y="0"/>
                  </a:lnTo>
                  <a:lnTo>
                    <a:pt x="210" y="272"/>
                  </a:lnTo>
                  <a:lnTo>
                    <a:pt x="214" y="2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37" name="Freeform 859"/>
            <p:cNvSpPr>
              <a:spLocks/>
            </p:cNvSpPr>
            <p:nvPr/>
          </p:nvSpPr>
          <p:spPr bwMode="auto">
            <a:xfrm>
              <a:off x="5326" y="2933"/>
              <a:ext cx="64" cy="166"/>
            </a:xfrm>
            <a:custGeom>
              <a:avLst/>
              <a:gdLst>
                <a:gd name="T0" fmla="*/ 1 w 128"/>
                <a:gd name="T1" fmla="*/ 1 h 331"/>
                <a:gd name="T2" fmla="*/ 0 w 128"/>
                <a:gd name="T3" fmla="*/ 0 h 331"/>
                <a:gd name="T4" fmla="*/ 1 w 128"/>
                <a:gd name="T5" fmla="*/ 1 h 331"/>
                <a:gd name="T6" fmla="*/ 1 w 128"/>
                <a:gd name="T7" fmla="*/ 1 h 3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8"/>
                <a:gd name="T13" fmla="*/ 0 h 331"/>
                <a:gd name="T14" fmla="*/ 128 w 128"/>
                <a:gd name="T15" fmla="*/ 331 h 3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8" h="331">
                  <a:moveTo>
                    <a:pt x="128" y="296"/>
                  </a:moveTo>
                  <a:lnTo>
                    <a:pt x="0" y="0"/>
                  </a:lnTo>
                  <a:lnTo>
                    <a:pt x="110" y="331"/>
                  </a:lnTo>
                  <a:lnTo>
                    <a:pt x="128" y="2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38" name="Freeform 860"/>
            <p:cNvSpPr>
              <a:spLocks/>
            </p:cNvSpPr>
            <p:nvPr/>
          </p:nvSpPr>
          <p:spPr bwMode="auto">
            <a:xfrm>
              <a:off x="5415" y="2723"/>
              <a:ext cx="16" cy="16"/>
            </a:xfrm>
            <a:custGeom>
              <a:avLst/>
              <a:gdLst>
                <a:gd name="T0" fmla="*/ 1 w 32"/>
                <a:gd name="T1" fmla="*/ 0 h 32"/>
                <a:gd name="T2" fmla="*/ 0 w 32"/>
                <a:gd name="T3" fmla="*/ 1 h 32"/>
                <a:gd name="T4" fmla="*/ 1 w 32"/>
                <a:gd name="T5" fmla="*/ 0 h 32"/>
                <a:gd name="T6" fmla="*/ 1 w 32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32" y="0"/>
                  </a:moveTo>
                  <a:lnTo>
                    <a:pt x="0" y="32"/>
                  </a:lnTo>
                  <a:lnTo>
                    <a:pt x="2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39" name="Freeform 861"/>
            <p:cNvSpPr>
              <a:spLocks/>
            </p:cNvSpPr>
            <p:nvPr/>
          </p:nvSpPr>
          <p:spPr bwMode="auto">
            <a:xfrm>
              <a:off x="5415" y="2717"/>
              <a:ext cx="20" cy="16"/>
            </a:xfrm>
            <a:custGeom>
              <a:avLst/>
              <a:gdLst>
                <a:gd name="T0" fmla="*/ 1 w 40"/>
                <a:gd name="T1" fmla="*/ 0 h 32"/>
                <a:gd name="T2" fmla="*/ 0 w 40"/>
                <a:gd name="T3" fmla="*/ 1 h 32"/>
                <a:gd name="T4" fmla="*/ 1 w 40"/>
                <a:gd name="T5" fmla="*/ 0 h 32"/>
                <a:gd name="T6" fmla="*/ 1 w 40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32"/>
                <a:gd name="T14" fmla="*/ 40 w 40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32">
                  <a:moveTo>
                    <a:pt x="40" y="0"/>
                  </a:moveTo>
                  <a:lnTo>
                    <a:pt x="0" y="32"/>
                  </a:lnTo>
                  <a:lnTo>
                    <a:pt x="3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0" name="Freeform 862"/>
            <p:cNvSpPr>
              <a:spLocks/>
            </p:cNvSpPr>
            <p:nvPr/>
          </p:nvSpPr>
          <p:spPr bwMode="auto">
            <a:xfrm>
              <a:off x="5421" y="2714"/>
              <a:ext cx="26" cy="16"/>
            </a:xfrm>
            <a:custGeom>
              <a:avLst/>
              <a:gdLst>
                <a:gd name="T0" fmla="*/ 1 w 52"/>
                <a:gd name="T1" fmla="*/ 1 h 32"/>
                <a:gd name="T2" fmla="*/ 1 w 52"/>
                <a:gd name="T3" fmla="*/ 0 h 32"/>
                <a:gd name="T4" fmla="*/ 1 w 52"/>
                <a:gd name="T5" fmla="*/ 0 h 32"/>
                <a:gd name="T6" fmla="*/ 0 w 52"/>
                <a:gd name="T7" fmla="*/ 1 h 32"/>
                <a:gd name="T8" fmla="*/ 1 w 5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4" y="32"/>
                  </a:moveTo>
                  <a:lnTo>
                    <a:pt x="52" y="0"/>
                  </a:lnTo>
                  <a:lnTo>
                    <a:pt x="34" y="0"/>
                  </a:lnTo>
                  <a:lnTo>
                    <a:pt x="0" y="32"/>
                  </a:lnTo>
                  <a:lnTo>
                    <a:pt x="4" y="32"/>
                  </a:ln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1" name="Freeform 863"/>
            <p:cNvSpPr>
              <a:spLocks/>
            </p:cNvSpPr>
            <p:nvPr/>
          </p:nvSpPr>
          <p:spPr bwMode="auto">
            <a:xfrm>
              <a:off x="5430" y="2711"/>
              <a:ext cx="29" cy="16"/>
            </a:xfrm>
            <a:custGeom>
              <a:avLst/>
              <a:gdLst>
                <a:gd name="T0" fmla="*/ 1 w 58"/>
                <a:gd name="T1" fmla="*/ 1 h 32"/>
                <a:gd name="T2" fmla="*/ 1 w 58"/>
                <a:gd name="T3" fmla="*/ 0 h 32"/>
                <a:gd name="T4" fmla="*/ 1 w 58"/>
                <a:gd name="T5" fmla="*/ 0 h 32"/>
                <a:gd name="T6" fmla="*/ 0 w 58"/>
                <a:gd name="T7" fmla="*/ 1 h 32"/>
                <a:gd name="T8" fmla="*/ 1 w 58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10" y="32"/>
                  </a:moveTo>
                  <a:lnTo>
                    <a:pt x="58" y="0"/>
                  </a:lnTo>
                  <a:lnTo>
                    <a:pt x="34" y="0"/>
                  </a:lnTo>
                  <a:lnTo>
                    <a:pt x="0" y="32"/>
                  </a:lnTo>
                  <a:lnTo>
                    <a:pt x="10" y="32"/>
                  </a:ln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2" name="Freeform 864"/>
            <p:cNvSpPr>
              <a:spLocks/>
            </p:cNvSpPr>
            <p:nvPr/>
          </p:nvSpPr>
          <p:spPr bwMode="auto">
            <a:xfrm>
              <a:off x="5438" y="2707"/>
              <a:ext cx="32" cy="16"/>
            </a:xfrm>
            <a:custGeom>
              <a:avLst/>
              <a:gdLst>
                <a:gd name="T0" fmla="*/ 1 w 64"/>
                <a:gd name="T1" fmla="*/ 1 h 32"/>
                <a:gd name="T2" fmla="*/ 1 w 64"/>
                <a:gd name="T3" fmla="*/ 0 h 32"/>
                <a:gd name="T4" fmla="*/ 1 w 64"/>
                <a:gd name="T5" fmla="*/ 0 h 32"/>
                <a:gd name="T6" fmla="*/ 0 w 64"/>
                <a:gd name="T7" fmla="*/ 1 h 32"/>
                <a:gd name="T8" fmla="*/ 1 w 64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32"/>
                <a:gd name="T17" fmla="*/ 64 w 6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32">
                  <a:moveTo>
                    <a:pt x="18" y="32"/>
                  </a:moveTo>
                  <a:lnTo>
                    <a:pt x="64" y="0"/>
                  </a:lnTo>
                  <a:lnTo>
                    <a:pt x="36" y="0"/>
                  </a:lnTo>
                  <a:lnTo>
                    <a:pt x="0" y="32"/>
                  </a:lnTo>
                  <a:lnTo>
                    <a:pt x="18" y="32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3" name="Freeform 865"/>
            <p:cNvSpPr>
              <a:spLocks/>
            </p:cNvSpPr>
            <p:nvPr/>
          </p:nvSpPr>
          <p:spPr bwMode="auto">
            <a:xfrm>
              <a:off x="5447" y="2704"/>
              <a:ext cx="35" cy="16"/>
            </a:xfrm>
            <a:custGeom>
              <a:avLst/>
              <a:gdLst>
                <a:gd name="T0" fmla="*/ 1 w 70"/>
                <a:gd name="T1" fmla="*/ 1 h 32"/>
                <a:gd name="T2" fmla="*/ 1 w 70"/>
                <a:gd name="T3" fmla="*/ 0 h 32"/>
                <a:gd name="T4" fmla="*/ 1 w 70"/>
                <a:gd name="T5" fmla="*/ 0 h 32"/>
                <a:gd name="T6" fmla="*/ 0 w 70"/>
                <a:gd name="T7" fmla="*/ 1 h 32"/>
                <a:gd name="T8" fmla="*/ 1 w 70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32"/>
                <a:gd name="T17" fmla="*/ 70 w 70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32">
                  <a:moveTo>
                    <a:pt x="24" y="32"/>
                  </a:moveTo>
                  <a:lnTo>
                    <a:pt x="70" y="0"/>
                  </a:lnTo>
                  <a:lnTo>
                    <a:pt x="36" y="0"/>
                  </a:lnTo>
                  <a:lnTo>
                    <a:pt x="0" y="32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4" name="Freeform 866"/>
            <p:cNvSpPr>
              <a:spLocks/>
            </p:cNvSpPr>
            <p:nvPr/>
          </p:nvSpPr>
          <p:spPr bwMode="auto">
            <a:xfrm>
              <a:off x="5456" y="2700"/>
              <a:ext cx="38" cy="16"/>
            </a:xfrm>
            <a:custGeom>
              <a:avLst/>
              <a:gdLst>
                <a:gd name="T0" fmla="*/ 1 w 76"/>
                <a:gd name="T1" fmla="*/ 1 h 32"/>
                <a:gd name="T2" fmla="*/ 1 w 76"/>
                <a:gd name="T3" fmla="*/ 0 h 32"/>
                <a:gd name="T4" fmla="*/ 1 w 76"/>
                <a:gd name="T5" fmla="*/ 0 h 32"/>
                <a:gd name="T6" fmla="*/ 0 w 76"/>
                <a:gd name="T7" fmla="*/ 1 h 32"/>
                <a:gd name="T8" fmla="*/ 1 w 76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32"/>
                <a:gd name="T17" fmla="*/ 76 w 76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32">
                  <a:moveTo>
                    <a:pt x="28" y="32"/>
                  </a:moveTo>
                  <a:lnTo>
                    <a:pt x="76" y="0"/>
                  </a:lnTo>
                  <a:lnTo>
                    <a:pt x="34" y="0"/>
                  </a:lnTo>
                  <a:lnTo>
                    <a:pt x="0" y="32"/>
                  </a:lnTo>
                  <a:lnTo>
                    <a:pt x="28" y="32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5" name="Freeform 867"/>
            <p:cNvSpPr>
              <a:spLocks/>
            </p:cNvSpPr>
            <p:nvPr/>
          </p:nvSpPr>
          <p:spPr bwMode="auto">
            <a:xfrm>
              <a:off x="5465" y="2697"/>
              <a:ext cx="41" cy="16"/>
            </a:xfrm>
            <a:custGeom>
              <a:avLst/>
              <a:gdLst>
                <a:gd name="T0" fmla="*/ 1 w 82"/>
                <a:gd name="T1" fmla="*/ 1 h 32"/>
                <a:gd name="T2" fmla="*/ 1 w 82"/>
                <a:gd name="T3" fmla="*/ 0 h 32"/>
                <a:gd name="T4" fmla="*/ 1 w 82"/>
                <a:gd name="T5" fmla="*/ 0 h 32"/>
                <a:gd name="T6" fmla="*/ 0 w 82"/>
                <a:gd name="T7" fmla="*/ 1 h 32"/>
                <a:gd name="T8" fmla="*/ 1 w 8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32"/>
                <a:gd name="T17" fmla="*/ 82 w 8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32">
                  <a:moveTo>
                    <a:pt x="34" y="32"/>
                  </a:moveTo>
                  <a:lnTo>
                    <a:pt x="82" y="0"/>
                  </a:lnTo>
                  <a:lnTo>
                    <a:pt x="34" y="0"/>
                  </a:lnTo>
                  <a:lnTo>
                    <a:pt x="0" y="32"/>
                  </a:lnTo>
                  <a:lnTo>
                    <a:pt x="34" y="32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6" name="Freeform 868"/>
            <p:cNvSpPr>
              <a:spLocks/>
            </p:cNvSpPr>
            <p:nvPr/>
          </p:nvSpPr>
          <p:spPr bwMode="auto">
            <a:xfrm>
              <a:off x="5473" y="2694"/>
              <a:ext cx="45" cy="15"/>
            </a:xfrm>
            <a:custGeom>
              <a:avLst/>
              <a:gdLst>
                <a:gd name="T0" fmla="*/ 1 w 90"/>
                <a:gd name="T1" fmla="*/ 0 h 32"/>
                <a:gd name="T2" fmla="*/ 1 w 90"/>
                <a:gd name="T3" fmla="*/ 0 h 32"/>
                <a:gd name="T4" fmla="*/ 1 w 90"/>
                <a:gd name="T5" fmla="*/ 0 h 32"/>
                <a:gd name="T6" fmla="*/ 0 w 90"/>
                <a:gd name="T7" fmla="*/ 0 h 32"/>
                <a:gd name="T8" fmla="*/ 1 w 90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32"/>
                <a:gd name="T17" fmla="*/ 90 w 90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32">
                  <a:moveTo>
                    <a:pt x="42" y="32"/>
                  </a:moveTo>
                  <a:lnTo>
                    <a:pt x="90" y="0"/>
                  </a:lnTo>
                  <a:lnTo>
                    <a:pt x="36" y="0"/>
                  </a:lnTo>
                  <a:lnTo>
                    <a:pt x="0" y="32"/>
                  </a:lnTo>
                  <a:lnTo>
                    <a:pt x="42" y="32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7" name="Freeform 869"/>
            <p:cNvSpPr>
              <a:spLocks/>
            </p:cNvSpPr>
            <p:nvPr/>
          </p:nvSpPr>
          <p:spPr bwMode="auto">
            <a:xfrm>
              <a:off x="5482" y="2691"/>
              <a:ext cx="48" cy="15"/>
            </a:xfrm>
            <a:custGeom>
              <a:avLst/>
              <a:gdLst>
                <a:gd name="T0" fmla="*/ 1 w 96"/>
                <a:gd name="T1" fmla="*/ 0 h 32"/>
                <a:gd name="T2" fmla="*/ 1 w 96"/>
                <a:gd name="T3" fmla="*/ 0 h 32"/>
                <a:gd name="T4" fmla="*/ 1 w 96"/>
                <a:gd name="T5" fmla="*/ 0 h 32"/>
                <a:gd name="T6" fmla="*/ 0 w 96"/>
                <a:gd name="T7" fmla="*/ 0 h 32"/>
                <a:gd name="T8" fmla="*/ 1 w 96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32"/>
                <a:gd name="T17" fmla="*/ 96 w 96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32">
                  <a:moveTo>
                    <a:pt x="48" y="32"/>
                  </a:moveTo>
                  <a:lnTo>
                    <a:pt x="96" y="0"/>
                  </a:lnTo>
                  <a:lnTo>
                    <a:pt x="34" y="0"/>
                  </a:lnTo>
                  <a:lnTo>
                    <a:pt x="0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8" name="Freeform 870"/>
            <p:cNvSpPr>
              <a:spLocks/>
            </p:cNvSpPr>
            <p:nvPr/>
          </p:nvSpPr>
          <p:spPr bwMode="auto">
            <a:xfrm>
              <a:off x="5491" y="2687"/>
              <a:ext cx="50" cy="15"/>
            </a:xfrm>
            <a:custGeom>
              <a:avLst/>
              <a:gdLst>
                <a:gd name="T0" fmla="*/ 1 w 100"/>
                <a:gd name="T1" fmla="*/ 0 h 32"/>
                <a:gd name="T2" fmla="*/ 1 w 100"/>
                <a:gd name="T3" fmla="*/ 0 h 32"/>
                <a:gd name="T4" fmla="*/ 1 w 100"/>
                <a:gd name="T5" fmla="*/ 0 h 32"/>
                <a:gd name="T6" fmla="*/ 0 w 100"/>
                <a:gd name="T7" fmla="*/ 0 h 32"/>
                <a:gd name="T8" fmla="*/ 1 w 100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32"/>
                <a:gd name="T17" fmla="*/ 100 w 100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32">
                  <a:moveTo>
                    <a:pt x="54" y="32"/>
                  </a:moveTo>
                  <a:lnTo>
                    <a:pt x="100" y="0"/>
                  </a:lnTo>
                  <a:lnTo>
                    <a:pt x="34" y="0"/>
                  </a:lnTo>
                  <a:lnTo>
                    <a:pt x="0" y="32"/>
                  </a:lnTo>
                  <a:lnTo>
                    <a:pt x="54" y="32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49" name="Freeform 871"/>
            <p:cNvSpPr>
              <a:spLocks/>
            </p:cNvSpPr>
            <p:nvPr/>
          </p:nvSpPr>
          <p:spPr bwMode="auto">
            <a:xfrm>
              <a:off x="5499" y="2684"/>
              <a:ext cx="54" cy="15"/>
            </a:xfrm>
            <a:custGeom>
              <a:avLst/>
              <a:gdLst>
                <a:gd name="T0" fmla="*/ 1 w 108"/>
                <a:gd name="T1" fmla="*/ 0 h 32"/>
                <a:gd name="T2" fmla="*/ 1 w 108"/>
                <a:gd name="T3" fmla="*/ 0 h 32"/>
                <a:gd name="T4" fmla="*/ 1 w 108"/>
                <a:gd name="T5" fmla="*/ 0 h 32"/>
                <a:gd name="T6" fmla="*/ 0 w 108"/>
                <a:gd name="T7" fmla="*/ 0 h 32"/>
                <a:gd name="T8" fmla="*/ 1 w 108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32"/>
                <a:gd name="T17" fmla="*/ 108 w 10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32">
                  <a:moveTo>
                    <a:pt x="62" y="32"/>
                  </a:moveTo>
                  <a:lnTo>
                    <a:pt x="108" y="0"/>
                  </a:lnTo>
                  <a:lnTo>
                    <a:pt x="34" y="0"/>
                  </a:lnTo>
                  <a:lnTo>
                    <a:pt x="0" y="3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0" name="Freeform 872"/>
            <p:cNvSpPr>
              <a:spLocks/>
            </p:cNvSpPr>
            <p:nvPr/>
          </p:nvSpPr>
          <p:spPr bwMode="auto">
            <a:xfrm>
              <a:off x="5508" y="2680"/>
              <a:ext cx="53" cy="16"/>
            </a:xfrm>
            <a:custGeom>
              <a:avLst/>
              <a:gdLst>
                <a:gd name="T0" fmla="*/ 1 w 106"/>
                <a:gd name="T1" fmla="*/ 1 h 32"/>
                <a:gd name="T2" fmla="*/ 1 w 106"/>
                <a:gd name="T3" fmla="*/ 1 h 32"/>
                <a:gd name="T4" fmla="*/ 1 w 106"/>
                <a:gd name="T5" fmla="*/ 0 h 32"/>
                <a:gd name="T6" fmla="*/ 1 w 106"/>
                <a:gd name="T7" fmla="*/ 0 h 32"/>
                <a:gd name="T8" fmla="*/ 0 w 106"/>
                <a:gd name="T9" fmla="*/ 1 h 32"/>
                <a:gd name="T10" fmla="*/ 1 w 106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32"/>
                <a:gd name="T20" fmla="*/ 106 w 10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32">
                  <a:moveTo>
                    <a:pt x="66" y="32"/>
                  </a:moveTo>
                  <a:lnTo>
                    <a:pt x="106" y="6"/>
                  </a:lnTo>
                  <a:lnTo>
                    <a:pt x="106" y="0"/>
                  </a:lnTo>
                  <a:lnTo>
                    <a:pt x="34" y="0"/>
                  </a:lnTo>
                  <a:lnTo>
                    <a:pt x="0" y="32"/>
                  </a:lnTo>
                  <a:lnTo>
                    <a:pt x="66" y="3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1" name="Freeform 873"/>
            <p:cNvSpPr>
              <a:spLocks/>
            </p:cNvSpPr>
            <p:nvPr/>
          </p:nvSpPr>
          <p:spPr bwMode="auto">
            <a:xfrm>
              <a:off x="5516" y="2677"/>
              <a:ext cx="47" cy="16"/>
            </a:xfrm>
            <a:custGeom>
              <a:avLst/>
              <a:gdLst>
                <a:gd name="T0" fmla="*/ 1 w 94"/>
                <a:gd name="T1" fmla="*/ 1 h 32"/>
                <a:gd name="T2" fmla="*/ 1 w 94"/>
                <a:gd name="T3" fmla="*/ 1 h 32"/>
                <a:gd name="T4" fmla="*/ 1 w 94"/>
                <a:gd name="T5" fmla="*/ 0 h 32"/>
                <a:gd name="T6" fmla="*/ 1 w 94"/>
                <a:gd name="T7" fmla="*/ 0 h 32"/>
                <a:gd name="T8" fmla="*/ 0 w 94"/>
                <a:gd name="T9" fmla="*/ 1 h 32"/>
                <a:gd name="T10" fmla="*/ 1 w 94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"/>
                <a:gd name="T19" fmla="*/ 0 h 32"/>
                <a:gd name="T20" fmla="*/ 94 w 9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" h="32">
                  <a:moveTo>
                    <a:pt x="74" y="32"/>
                  </a:moveTo>
                  <a:lnTo>
                    <a:pt x="90" y="24"/>
                  </a:lnTo>
                  <a:lnTo>
                    <a:pt x="94" y="0"/>
                  </a:lnTo>
                  <a:lnTo>
                    <a:pt x="36" y="0"/>
                  </a:lnTo>
                  <a:lnTo>
                    <a:pt x="0" y="32"/>
                  </a:lnTo>
                  <a:lnTo>
                    <a:pt x="74" y="32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2" name="Freeform 874"/>
            <p:cNvSpPr>
              <a:spLocks/>
            </p:cNvSpPr>
            <p:nvPr/>
          </p:nvSpPr>
          <p:spPr bwMode="auto">
            <a:xfrm>
              <a:off x="5525" y="2674"/>
              <a:ext cx="39" cy="16"/>
            </a:xfrm>
            <a:custGeom>
              <a:avLst/>
              <a:gdLst>
                <a:gd name="T0" fmla="*/ 1 w 78"/>
                <a:gd name="T1" fmla="*/ 0 h 32"/>
                <a:gd name="T2" fmla="*/ 0 w 78"/>
                <a:gd name="T3" fmla="*/ 1 h 32"/>
                <a:gd name="T4" fmla="*/ 1 w 78"/>
                <a:gd name="T5" fmla="*/ 1 h 32"/>
                <a:gd name="T6" fmla="*/ 1 w 78"/>
                <a:gd name="T7" fmla="*/ 0 h 32"/>
                <a:gd name="T8" fmla="*/ 1 w 78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32"/>
                <a:gd name="T17" fmla="*/ 78 w 7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32">
                  <a:moveTo>
                    <a:pt x="36" y="0"/>
                  </a:moveTo>
                  <a:lnTo>
                    <a:pt x="0" y="32"/>
                  </a:lnTo>
                  <a:lnTo>
                    <a:pt x="72" y="32"/>
                  </a:lnTo>
                  <a:lnTo>
                    <a:pt x="78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3" name="Freeform 875"/>
            <p:cNvSpPr>
              <a:spLocks/>
            </p:cNvSpPr>
            <p:nvPr/>
          </p:nvSpPr>
          <p:spPr bwMode="auto">
            <a:xfrm>
              <a:off x="5534" y="2670"/>
              <a:ext cx="31" cy="16"/>
            </a:xfrm>
            <a:custGeom>
              <a:avLst/>
              <a:gdLst>
                <a:gd name="T0" fmla="*/ 1 w 62"/>
                <a:gd name="T1" fmla="*/ 0 h 32"/>
                <a:gd name="T2" fmla="*/ 0 w 62"/>
                <a:gd name="T3" fmla="*/ 1 h 32"/>
                <a:gd name="T4" fmla="*/ 1 w 62"/>
                <a:gd name="T5" fmla="*/ 1 h 32"/>
                <a:gd name="T6" fmla="*/ 1 w 62"/>
                <a:gd name="T7" fmla="*/ 0 h 32"/>
                <a:gd name="T8" fmla="*/ 1 w 6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34" y="0"/>
                  </a:moveTo>
                  <a:lnTo>
                    <a:pt x="0" y="32"/>
                  </a:lnTo>
                  <a:lnTo>
                    <a:pt x="58" y="32"/>
                  </a:lnTo>
                  <a:lnTo>
                    <a:pt x="62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4" name="Freeform 876"/>
            <p:cNvSpPr>
              <a:spLocks/>
            </p:cNvSpPr>
            <p:nvPr/>
          </p:nvSpPr>
          <p:spPr bwMode="auto">
            <a:xfrm>
              <a:off x="5543" y="2667"/>
              <a:ext cx="24" cy="16"/>
            </a:xfrm>
            <a:custGeom>
              <a:avLst/>
              <a:gdLst>
                <a:gd name="T0" fmla="*/ 1 w 47"/>
                <a:gd name="T1" fmla="*/ 0 h 32"/>
                <a:gd name="T2" fmla="*/ 0 w 47"/>
                <a:gd name="T3" fmla="*/ 1 h 32"/>
                <a:gd name="T4" fmla="*/ 1 w 47"/>
                <a:gd name="T5" fmla="*/ 1 h 32"/>
                <a:gd name="T6" fmla="*/ 1 w 47"/>
                <a:gd name="T7" fmla="*/ 0 h 32"/>
                <a:gd name="T8" fmla="*/ 1 w 4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32"/>
                <a:gd name="T17" fmla="*/ 47 w 4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32">
                  <a:moveTo>
                    <a:pt x="34" y="0"/>
                  </a:moveTo>
                  <a:lnTo>
                    <a:pt x="0" y="32"/>
                  </a:lnTo>
                  <a:lnTo>
                    <a:pt x="42" y="32"/>
                  </a:lnTo>
                  <a:lnTo>
                    <a:pt x="47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5" name="Freeform 877"/>
            <p:cNvSpPr>
              <a:spLocks/>
            </p:cNvSpPr>
            <p:nvPr/>
          </p:nvSpPr>
          <p:spPr bwMode="auto">
            <a:xfrm>
              <a:off x="5551" y="2663"/>
              <a:ext cx="16" cy="16"/>
            </a:xfrm>
            <a:custGeom>
              <a:avLst/>
              <a:gdLst>
                <a:gd name="T0" fmla="*/ 0 w 31"/>
                <a:gd name="T1" fmla="*/ 1 h 32"/>
                <a:gd name="T2" fmla="*/ 1 w 31"/>
                <a:gd name="T3" fmla="*/ 0 h 32"/>
                <a:gd name="T4" fmla="*/ 1 w 31"/>
                <a:gd name="T5" fmla="*/ 1 h 32"/>
                <a:gd name="T6" fmla="*/ 0 w 31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"/>
                <a:gd name="T13" fmla="*/ 0 h 32"/>
                <a:gd name="T14" fmla="*/ 31 w 31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" h="32">
                  <a:moveTo>
                    <a:pt x="0" y="32"/>
                  </a:moveTo>
                  <a:lnTo>
                    <a:pt x="31" y="0"/>
                  </a:lnTo>
                  <a:lnTo>
                    <a:pt x="28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6" name="Freeform 878"/>
            <p:cNvSpPr>
              <a:spLocks/>
            </p:cNvSpPr>
            <p:nvPr/>
          </p:nvSpPr>
          <p:spPr bwMode="auto">
            <a:xfrm>
              <a:off x="5561" y="2666"/>
              <a:ext cx="16" cy="16"/>
            </a:xfrm>
            <a:custGeom>
              <a:avLst/>
              <a:gdLst>
                <a:gd name="T0" fmla="*/ 0 w 31"/>
                <a:gd name="T1" fmla="*/ 1 h 32"/>
                <a:gd name="T2" fmla="*/ 1 w 31"/>
                <a:gd name="T3" fmla="*/ 0 h 32"/>
                <a:gd name="T4" fmla="*/ 1 w 31"/>
                <a:gd name="T5" fmla="*/ 1 h 32"/>
                <a:gd name="T6" fmla="*/ 0 w 31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"/>
                <a:gd name="T13" fmla="*/ 0 h 32"/>
                <a:gd name="T14" fmla="*/ 31 w 31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" h="32">
                  <a:moveTo>
                    <a:pt x="0" y="32"/>
                  </a:moveTo>
                  <a:lnTo>
                    <a:pt x="31" y="0"/>
                  </a:lnTo>
                  <a:lnTo>
                    <a:pt x="31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7" name="Freeform 879"/>
            <p:cNvSpPr>
              <a:spLocks/>
            </p:cNvSpPr>
            <p:nvPr/>
          </p:nvSpPr>
          <p:spPr bwMode="auto">
            <a:xfrm>
              <a:off x="5527" y="2558"/>
              <a:ext cx="152" cy="61"/>
            </a:xfrm>
            <a:custGeom>
              <a:avLst/>
              <a:gdLst>
                <a:gd name="T0" fmla="*/ 1 w 303"/>
                <a:gd name="T1" fmla="*/ 1 h 121"/>
                <a:gd name="T2" fmla="*/ 0 w 303"/>
                <a:gd name="T3" fmla="*/ 1 h 121"/>
                <a:gd name="T4" fmla="*/ 1 w 303"/>
                <a:gd name="T5" fmla="*/ 0 h 121"/>
                <a:gd name="T6" fmla="*/ 1 w 303"/>
                <a:gd name="T7" fmla="*/ 1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3"/>
                <a:gd name="T13" fmla="*/ 0 h 121"/>
                <a:gd name="T14" fmla="*/ 303 w 303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3" h="121">
                  <a:moveTo>
                    <a:pt x="289" y="37"/>
                  </a:moveTo>
                  <a:lnTo>
                    <a:pt x="0" y="121"/>
                  </a:lnTo>
                  <a:lnTo>
                    <a:pt x="303" y="0"/>
                  </a:lnTo>
                  <a:lnTo>
                    <a:pt x="289" y="3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8" name="Freeform 880"/>
            <p:cNvSpPr>
              <a:spLocks/>
            </p:cNvSpPr>
            <p:nvPr/>
          </p:nvSpPr>
          <p:spPr bwMode="auto">
            <a:xfrm>
              <a:off x="5389" y="2561"/>
              <a:ext cx="124" cy="113"/>
            </a:xfrm>
            <a:custGeom>
              <a:avLst/>
              <a:gdLst>
                <a:gd name="T0" fmla="*/ 1 w 248"/>
                <a:gd name="T1" fmla="*/ 1 h 225"/>
                <a:gd name="T2" fmla="*/ 0 w 248"/>
                <a:gd name="T3" fmla="*/ 1 h 225"/>
                <a:gd name="T4" fmla="*/ 1 w 248"/>
                <a:gd name="T5" fmla="*/ 0 h 225"/>
                <a:gd name="T6" fmla="*/ 1 w 248"/>
                <a:gd name="T7" fmla="*/ 1 h 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8"/>
                <a:gd name="T13" fmla="*/ 0 h 225"/>
                <a:gd name="T14" fmla="*/ 248 w 248"/>
                <a:gd name="T15" fmla="*/ 225 h 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8" h="225">
                  <a:moveTo>
                    <a:pt x="246" y="39"/>
                  </a:moveTo>
                  <a:lnTo>
                    <a:pt x="0" y="225"/>
                  </a:lnTo>
                  <a:lnTo>
                    <a:pt x="248" y="0"/>
                  </a:lnTo>
                  <a:lnTo>
                    <a:pt x="246" y="3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59" name="Freeform 881"/>
            <p:cNvSpPr>
              <a:spLocks/>
            </p:cNvSpPr>
            <p:nvPr/>
          </p:nvSpPr>
          <p:spPr bwMode="auto">
            <a:xfrm>
              <a:off x="5349" y="2484"/>
              <a:ext cx="86" cy="153"/>
            </a:xfrm>
            <a:custGeom>
              <a:avLst/>
              <a:gdLst>
                <a:gd name="T0" fmla="*/ 1 w 172"/>
                <a:gd name="T1" fmla="*/ 1 h 305"/>
                <a:gd name="T2" fmla="*/ 0 w 172"/>
                <a:gd name="T3" fmla="*/ 1 h 305"/>
                <a:gd name="T4" fmla="*/ 1 w 172"/>
                <a:gd name="T5" fmla="*/ 0 h 305"/>
                <a:gd name="T6" fmla="*/ 1 w 172"/>
                <a:gd name="T7" fmla="*/ 1 h 3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2"/>
                <a:gd name="T13" fmla="*/ 0 h 305"/>
                <a:gd name="T14" fmla="*/ 172 w 172"/>
                <a:gd name="T15" fmla="*/ 305 h 3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2" h="305">
                  <a:moveTo>
                    <a:pt x="172" y="40"/>
                  </a:moveTo>
                  <a:lnTo>
                    <a:pt x="0" y="305"/>
                  </a:lnTo>
                  <a:lnTo>
                    <a:pt x="162" y="0"/>
                  </a:lnTo>
                  <a:lnTo>
                    <a:pt x="172" y="4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0" name="Freeform 882"/>
            <p:cNvSpPr>
              <a:spLocks/>
            </p:cNvSpPr>
            <p:nvPr/>
          </p:nvSpPr>
          <p:spPr bwMode="auto">
            <a:xfrm>
              <a:off x="5300" y="2445"/>
              <a:ext cx="40" cy="173"/>
            </a:xfrm>
            <a:custGeom>
              <a:avLst/>
              <a:gdLst>
                <a:gd name="T0" fmla="*/ 1 w 80"/>
                <a:gd name="T1" fmla="*/ 1 h 345"/>
                <a:gd name="T2" fmla="*/ 0 w 80"/>
                <a:gd name="T3" fmla="*/ 1 h 345"/>
                <a:gd name="T4" fmla="*/ 1 w 80"/>
                <a:gd name="T5" fmla="*/ 0 h 345"/>
                <a:gd name="T6" fmla="*/ 1 w 80"/>
                <a:gd name="T7" fmla="*/ 1 h 3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"/>
                <a:gd name="T13" fmla="*/ 0 h 345"/>
                <a:gd name="T14" fmla="*/ 80 w 80"/>
                <a:gd name="T15" fmla="*/ 345 h 3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" h="345">
                  <a:moveTo>
                    <a:pt x="80" y="30"/>
                  </a:moveTo>
                  <a:lnTo>
                    <a:pt x="0" y="345"/>
                  </a:lnTo>
                  <a:lnTo>
                    <a:pt x="56" y="0"/>
                  </a:lnTo>
                  <a:lnTo>
                    <a:pt x="80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1" name="Freeform 883"/>
            <p:cNvSpPr>
              <a:spLocks/>
            </p:cNvSpPr>
            <p:nvPr/>
          </p:nvSpPr>
          <p:spPr bwMode="auto">
            <a:xfrm>
              <a:off x="4966" y="2807"/>
              <a:ext cx="160" cy="30"/>
            </a:xfrm>
            <a:custGeom>
              <a:avLst/>
              <a:gdLst>
                <a:gd name="T0" fmla="*/ 1 w 319"/>
                <a:gd name="T1" fmla="*/ 1 h 59"/>
                <a:gd name="T2" fmla="*/ 1 w 319"/>
                <a:gd name="T3" fmla="*/ 0 h 59"/>
                <a:gd name="T4" fmla="*/ 0 w 319"/>
                <a:gd name="T5" fmla="*/ 1 h 59"/>
                <a:gd name="T6" fmla="*/ 1 w 319"/>
                <a:gd name="T7" fmla="*/ 1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9"/>
                <a:gd name="T13" fmla="*/ 0 h 59"/>
                <a:gd name="T14" fmla="*/ 319 w 319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9" h="59">
                  <a:moveTo>
                    <a:pt x="20" y="28"/>
                  </a:moveTo>
                  <a:lnTo>
                    <a:pt x="319" y="0"/>
                  </a:lnTo>
                  <a:lnTo>
                    <a:pt x="0" y="59"/>
                  </a:lnTo>
                  <a:lnTo>
                    <a:pt x="20" y="2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2" name="Freeform 884"/>
            <p:cNvSpPr>
              <a:spLocks/>
            </p:cNvSpPr>
            <p:nvPr/>
          </p:nvSpPr>
          <p:spPr bwMode="auto">
            <a:xfrm>
              <a:off x="5004" y="2860"/>
              <a:ext cx="139" cy="89"/>
            </a:xfrm>
            <a:custGeom>
              <a:avLst/>
              <a:gdLst>
                <a:gd name="T0" fmla="*/ 1 w 277"/>
                <a:gd name="T1" fmla="*/ 1 h 178"/>
                <a:gd name="T2" fmla="*/ 1 w 277"/>
                <a:gd name="T3" fmla="*/ 0 h 178"/>
                <a:gd name="T4" fmla="*/ 0 w 277"/>
                <a:gd name="T5" fmla="*/ 1 h 178"/>
                <a:gd name="T6" fmla="*/ 1 w 277"/>
                <a:gd name="T7" fmla="*/ 1 h 1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7"/>
                <a:gd name="T13" fmla="*/ 0 h 178"/>
                <a:gd name="T14" fmla="*/ 277 w 277"/>
                <a:gd name="T15" fmla="*/ 178 h 1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7" h="178">
                  <a:moveTo>
                    <a:pt x="6" y="138"/>
                  </a:moveTo>
                  <a:lnTo>
                    <a:pt x="277" y="0"/>
                  </a:lnTo>
                  <a:lnTo>
                    <a:pt x="0" y="178"/>
                  </a:lnTo>
                  <a:lnTo>
                    <a:pt x="6" y="13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3" name="Freeform 885"/>
            <p:cNvSpPr>
              <a:spLocks/>
            </p:cNvSpPr>
            <p:nvPr/>
          </p:nvSpPr>
          <p:spPr bwMode="auto">
            <a:xfrm>
              <a:off x="5070" y="2904"/>
              <a:ext cx="107" cy="136"/>
            </a:xfrm>
            <a:custGeom>
              <a:avLst/>
              <a:gdLst>
                <a:gd name="T0" fmla="*/ 0 w 214"/>
                <a:gd name="T1" fmla="*/ 1 h 272"/>
                <a:gd name="T2" fmla="*/ 1 w 214"/>
                <a:gd name="T3" fmla="*/ 0 h 272"/>
                <a:gd name="T4" fmla="*/ 1 w 214"/>
                <a:gd name="T5" fmla="*/ 1 h 272"/>
                <a:gd name="T6" fmla="*/ 0 w 214"/>
                <a:gd name="T7" fmla="*/ 1 h 2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4"/>
                <a:gd name="T13" fmla="*/ 0 h 272"/>
                <a:gd name="T14" fmla="*/ 214 w 214"/>
                <a:gd name="T15" fmla="*/ 272 h 2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4" h="272">
                  <a:moveTo>
                    <a:pt x="0" y="232"/>
                  </a:moveTo>
                  <a:lnTo>
                    <a:pt x="214" y="0"/>
                  </a:lnTo>
                  <a:lnTo>
                    <a:pt x="4" y="272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4" name="Freeform 886"/>
            <p:cNvSpPr>
              <a:spLocks/>
            </p:cNvSpPr>
            <p:nvPr/>
          </p:nvSpPr>
          <p:spPr bwMode="auto">
            <a:xfrm>
              <a:off x="5158" y="2933"/>
              <a:ext cx="64" cy="166"/>
            </a:xfrm>
            <a:custGeom>
              <a:avLst/>
              <a:gdLst>
                <a:gd name="T0" fmla="*/ 0 w 128"/>
                <a:gd name="T1" fmla="*/ 1 h 331"/>
                <a:gd name="T2" fmla="*/ 1 w 128"/>
                <a:gd name="T3" fmla="*/ 0 h 331"/>
                <a:gd name="T4" fmla="*/ 1 w 128"/>
                <a:gd name="T5" fmla="*/ 1 h 331"/>
                <a:gd name="T6" fmla="*/ 0 w 128"/>
                <a:gd name="T7" fmla="*/ 1 h 3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8"/>
                <a:gd name="T13" fmla="*/ 0 h 331"/>
                <a:gd name="T14" fmla="*/ 128 w 128"/>
                <a:gd name="T15" fmla="*/ 331 h 3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8" h="331">
                  <a:moveTo>
                    <a:pt x="0" y="296"/>
                  </a:moveTo>
                  <a:lnTo>
                    <a:pt x="128" y="0"/>
                  </a:lnTo>
                  <a:lnTo>
                    <a:pt x="18" y="331"/>
                  </a:lnTo>
                  <a:lnTo>
                    <a:pt x="0" y="2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5" name="Freeform 887"/>
            <p:cNvSpPr>
              <a:spLocks/>
            </p:cNvSpPr>
            <p:nvPr/>
          </p:nvSpPr>
          <p:spPr bwMode="auto">
            <a:xfrm>
              <a:off x="5259" y="2943"/>
              <a:ext cx="16" cy="176"/>
            </a:xfrm>
            <a:custGeom>
              <a:avLst/>
              <a:gdLst>
                <a:gd name="T0" fmla="*/ 0 w 32"/>
                <a:gd name="T1" fmla="*/ 1 h 351"/>
                <a:gd name="T2" fmla="*/ 1 w 32"/>
                <a:gd name="T3" fmla="*/ 0 h 351"/>
                <a:gd name="T4" fmla="*/ 1 w 32"/>
                <a:gd name="T5" fmla="*/ 1 h 351"/>
                <a:gd name="T6" fmla="*/ 0 w 32"/>
                <a:gd name="T7" fmla="*/ 1 h 3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51"/>
                <a:gd name="T14" fmla="*/ 32 w 32"/>
                <a:gd name="T15" fmla="*/ 351 h 3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51">
                  <a:moveTo>
                    <a:pt x="0" y="323"/>
                  </a:moveTo>
                  <a:lnTo>
                    <a:pt x="32" y="0"/>
                  </a:lnTo>
                  <a:lnTo>
                    <a:pt x="32" y="351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6" name="Freeform 888"/>
            <p:cNvSpPr>
              <a:spLocks/>
            </p:cNvSpPr>
            <p:nvPr/>
          </p:nvSpPr>
          <p:spPr bwMode="auto">
            <a:xfrm>
              <a:off x="5125" y="2723"/>
              <a:ext cx="16" cy="16"/>
            </a:xfrm>
            <a:custGeom>
              <a:avLst/>
              <a:gdLst>
                <a:gd name="T0" fmla="*/ 0 w 32"/>
                <a:gd name="T1" fmla="*/ 0 h 32"/>
                <a:gd name="T2" fmla="*/ 1 w 32"/>
                <a:gd name="T3" fmla="*/ 1 h 32"/>
                <a:gd name="T4" fmla="*/ 1 w 32"/>
                <a:gd name="T5" fmla="*/ 0 h 32"/>
                <a:gd name="T6" fmla="*/ 0 w 32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0" y="0"/>
                  </a:moveTo>
                  <a:lnTo>
                    <a:pt x="32" y="32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7" name="Freeform 889"/>
            <p:cNvSpPr>
              <a:spLocks/>
            </p:cNvSpPr>
            <p:nvPr/>
          </p:nvSpPr>
          <p:spPr bwMode="auto">
            <a:xfrm>
              <a:off x="5114" y="2717"/>
              <a:ext cx="19" cy="16"/>
            </a:xfrm>
            <a:custGeom>
              <a:avLst/>
              <a:gdLst>
                <a:gd name="T0" fmla="*/ 0 w 38"/>
                <a:gd name="T1" fmla="*/ 0 h 32"/>
                <a:gd name="T2" fmla="*/ 1 w 38"/>
                <a:gd name="T3" fmla="*/ 1 h 32"/>
                <a:gd name="T4" fmla="*/ 1 w 38"/>
                <a:gd name="T5" fmla="*/ 0 h 32"/>
                <a:gd name="T6" fmla="*/ 0 w 38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2"/>
                <a:gd name="T14" fmla="*/ 38 w 38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2">
                  <a:moveTo>
                    <a:pt x="0" y="0"/>
                  </a:moveTo>
                  <a:lnTo>
                    <a:pt x="38" y="32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8" name="Freeform 890"/>
            <p:cNvSpPr>
              <a:spLocks/>
            </p:cNvSpPr>
            <p:nvPr/>
          </p:nvSpPr>
          <p:spPr bwMode="auto">
            <a:xfrm>
              <a:off x="5102" y="2714"/>
              <a:ext cx="26" cy="16"/>
            </a:xfrm>
            <a:custGeom>
              <a:avLst/>
              <a:gdLst>
                <a:gd name="T0" fmla="*/ 1 w 52"/>
                <a:gd name="T1" fmla="*/ 1 h 32"/>
                <a:gd name="T2" fmla="*/ 0 w 52"/>
                <a:gd name="T3" fmla="*/ 0 h 32"/>
                <a:gd name="T4" fmla="*/ 1 w 52"/>
                <a:gd name="T5" fmla="*/ 0 h 32"/>
                <a:gd name="T6" fmla="*/ 1 w 52"/>
                <a:gd name="T7" fmla="*/ 1 h 32"/>
                <a:gd name="T8" fmla="*/ 1 w 5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46" y="32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52" y="32"/>
                  </a:lnTo>
                  <a:lnTo>
                    <a:pt x="46" y="32"/>
                  </a:ln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69" name="Freeform 891"/>
            <p:cNvSpPr>
              <a:spLocks/>
            </p:cNvSpPr>
            <p:nvPr/>
          </p:nvSpPr>
          <p:spPr bwMode="auto">
            <a:xfrm>
              <a:off x="5090" y="2711"/>
              <a:ext cx="29" cy="16"/>
            </a:xfrm>
            <a:custGeom>
              <a:avLst/>
              <a:gdLst>
                <a:gd name="T0" fmla="*/ 1 w 58"/>
                <a:gd name="T1" fmla="*/ 1 h 32"/>
                <a:gd name="T2" fmla="*/ 0 w 58"/>
                <a:gd name="T3" fmla="*/ 0 h 32"/>
                <a:gd name="T4" fmla="*/ 1 w 58"/>
                <a:gd name="T5" fmla="*/ 0 h 32"/>
                <a:gd name="T6" fmla="*/ 1 w 58"/>
                <a:gd name="T7" fmla="*/ 1 h 32"/>
                <a:gd name="T8" fmla="*/ 1 w 58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48" y="32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58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0" name="Freeform 892"/>
            <p:cNvSpPr>
              <a:spLocks/>
            </p:cNvSpPr>
            <p:nvPr/>
          </p:nvSpPr>
          <p:spPr bwMode="auto">
            <a:xfrm>
              <a:off x="5078" y="2707"/>
              <a:ext cx="32" cy="16"/>
            </a:xfrm>
            <a:custGeom>
              <a:avLst/>
              <a:gdLst>
                <a:gd name="T0" fmla="*/ 1 w 64"/>
                <a:gd name="T1" fmla="*/ 1 h 32"/>
                <a:gd name="T2" fmla="*/ 0 w 64"/>
                <a:gd name="T3" fmla="*/ 0 h 32"/>
                <a:gd name="T4" fmla="*/ 1 w 64"/>
                <a:gd name="T5" fmla="*/ 0 h 32"/>
                <a:gd name="T6" fmla="*/ 1 w 64"/>
                <a:gd name="T7" fmla="*/ 1 h 32"/>
                <a:gd name="T8" fmla="*/ 1 w 64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32"/>
                <a:gd name="T17" fmla="*/ 64 w 6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32">
                  <a:moveTo>
                    <a:pt x="48" y="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1" name="Freeform 893"/>
            <p:cNvSpPr>
              <a:spLocks/>
            </p:cNvSpPr>
            <p:nvPr/>
          </p:nvSpPr>
          <p:spPr bwMode="auto">
            <a:xfrm>
              <a:off x="5066" y="2704"/>
              <a:ext cx="36" cy="16"/>
            </a:xfrm>
            <a:custGeom>
              <a:avLst/>
              <a:gdLst>
                <a:gd name="T0" fmla="*/ 1 w 72"/>
                <a:gd name="T1" fmla="*/ 1 h 32"/>
                <a:gd name="T2" fmla="*/ 0 w 72"/>
                <a:gd name="T3" fmla="*/ 0 h 32"/>
                <a:gd name="T4" fmla="*/ 1 w 72"/>
                <a:gd name="T5" fmla="*/ 0 h 32"/>
                <a:gd name="T6" fmla="*/ 1 w 72"/>
                <a:gd name="T7" fmla="*/ 1 h 32"/>
                <a:gd name="T8" fmla="*/ 1 w 7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32"/>
                <a:gd name="T17" fmla="*/ 72 w 7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32">
                  <a:moveTo>
                    <a:pt x="48" y="32"/>
                  </a:moveTo>
                  <a:lnTo>
                    <a:pt x="0" y="0"/>
                  </a:lnTo>
                  <a:lnTo>
                    <a:pt x="36" y="0"/>
                  </a:lnTo>
                  <a:lnTo>
                    <a:pt x="72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2" name="Freeform 894"/>
            <p:cNvSpPr>
              <a:spLocks/>
            </p:cNvSpPr>
            <p:nvPr/>
          </p:nvSpPr>
          <p:spPr bwMode="auto">
            <a:xfrm>
              <a:off x="5055" y="2700"/>
              <a:ext cx="38" cy="16"/>
            </a:xfrm>
            <a:custGeom>
              <a:avLst/>
              <a:gdLst>
                <a:gd name="T0" fmla="*/ 1 w 75"/>
                <a:gd name="T1" fmla="*/ 1 h 32"/>
                <a:gd name="T2" fmla="*/ 0 w 75"/>
                <a:gd name="T3" fmla="*/ 0 h 32"/>
                <a:gd name="T4" fmla="*/ 1 w 75"/>
                <a:gd name="T5" fmla="*/ 0 h 32"/>
                <a:gd name="T6" fmla="*/ 1 w 75"/>
                <a:gd name="T7" fmla="*/ 1 h 32"/>
                <a:gd name="T8" fmla="*/ 1 w 75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2"/>
                <a:gd name="T17" fmla="*/ 75 w 7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2">
                  <a:moveTo>
                    <a:pt x="45" y="32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75" y="32"/>
                  </a:lnTo>
                  <a:lnTo>
                    <a:pt x="45" y="32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3" name="Freeform 895"/>
            <p:cNvSpPr>
              <a:spLocks/>
            </p:cNvSpPr>
            <p:nvPr/>
          </p:nvSpPr>
          <p:spPr bwMode="auto">
            <a:xfrm>
              <a:off x="5042" y="2697"/>
              <a:ext cx="42" cy="16"/>
            </a:xfrm>
            <a:custGeom>
              <a:avLst/>
              <a:gdLst>
                <a:gd name="T0" fmla="*/ 1 w 83"/>
                <a:gd name="T1" fmla="*/ 1 h 32"/>
                <a:gd name="T2" fmla="*/ 0 w 83"/>
                <a:gd name="T3" fmla="*/ 0 h 32"/>
                <a:gd name="T4" fmla="*/ 1 w 83"/>
                <a:gd name="T5" fmla="*/ 0 h 32"/>
                <a:gd name="T6" fmla="*/ 1 w 83"/>
                <a:gd name="T7" fmla="*/ 1 h 32"/>
                <a:gd name="T8" fmla="*/ 1 w 83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32"/>
                <a:gd name="T17" fmla="*/ 83 w 83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32">
                  <a:moveTo>
                    <a:pt x="47" y="32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83" y="32"/>
                  </a:lnTo>
                  <a:lnTo>
                    <a:pt x="47" y="32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4" name="Freeform 896"/>
            <p:cNvSpPr>
              <a:spLocks/>
            </p:cNvSpPr>
            <p:nvPr/>
          </p:nvSpPr>
          <p:spPr bwMode="auto">
            <a:xfrm>
              <a:off x="5031" y="2694"/>
              <a:ext cx="44" cy="15"/>
            </a:xfrm>
            <a:custGeom>
              <a:avLst/>
              <a:gdLst>
                <a:gd name="T0" fmla="*/ 1 w 87"/>
                <a:gd name="T1" fmla="*/ 0 h 32"/>
                <a:gd name="T2" fmla="*/ 0 w 87"/>
                <a:gd name="T3" fmla="*/ 0 h 32"/>
                <a:gd name="T4" fmla="*/ 1 w 87"/>
                <a:gd name="T5" fmla="*/ 0 h 32"/>
                <a:gd name="T6" fmla="*/ 1 w 87"/>
                <a:gd name="T7" fmla="*/ 0 h 32"/>
                <a:gd name="T8" fmla="*/ 1 w 8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32"/>
                <a:gd name="T17" fmla="*/ 87 w 8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32">
                  <a:moveTo>
                    <a:pt x="48" y="32"/>
                  </a:moveTo>
                  <a:lnTo>
                    <a:pt x="0" y="0"/>
                  </a:lnTo>
                  <a:lnTo>
                    <a:pt x="54" y="0"/>
                  </a:lnTo>
                  <a:lnTo>
                    <a:pt x="87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5" name="Freeform 897"/>
            <p:cNvSpPr>
              <a:spLocks/>
            </p:cNvSpPr>
            <p:nvPr/>
          </p:nvSpPr>
          <p:spPr bwMode="auto">
            <a:xfrm>
              <a:off x="5019" y="2691"/>
              <a:ext cx="48" cy="15"/>
            </a:xfrm>
            <a:custGeom>
              <a:avLst/>
              <a:gdLst>
                <a:gd name="T0" fmla="*/ 1 w 95"/>
                <a:gd name="T1" fmla="*/ 0 h 32"/>
                <a:gd name="T2" fmla="*/ 0 w 95"/>
                <a:gd name="T3" fmla="*/ 0 h 32"/>
                <a:gd name="T4" fmla="*/ 1 w 95"/>
                <a:gd name="T5" fmla="*/ 0 h 32"/>
                <a:gd name="T6" fmla="*/ 1 w 95"/>
                <a:gd name="T7" fmla="*/ 0 h 32"/>
                <a:gd name="T8" fmla="*/ 1 w 95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32"/>
                <a:gd name="T17" fmla="*/ 95 w 9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32">
                  <a:moveTo>
                    <a:pt x="46" y="32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95" y="32"/>
                  </a:lnTo>
                  <a:lnTo>
                    <a:pt x="46" y="3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6" name="Freeform 898"/>
            <p:cNvSpPr>
              <a:spLocks/>
            </p:cNvSpPr>
            <p:nvPr/>
          </p:nvSpPr>
          <p:spPr bwMode="auto">
            <a:xfrm>
              <a:off x="5007" y="2687"/>
              <a:ext cx="51" cy="15"/>
            </a:xfrm>
            <a:custGeom>
              <a:avLst/>
              <a:gdLst>
                <a:gd name="T0" fmla="*/ 1 w 102"/>
                <a:gd name="T1" fmla="*/ 0 h 32"/>
                <a:gd name="T2" fmla="*/ 0 w 102"/>
                <a:gd name="T3" fmla="*/ 0 h 32"/>
                <a:gd name="T4" fmla="*/ 1 w 102"/>
                <a:gd name="T5" fmla="*/ 0 h 32"/>
                <a:gd name="T6" fmla="*/ 1 w 102"/>
                <a:gd name="T7" fmla="*/ 0 h 32"/>
                <a:gd name="T8" fmla="*/ 1 w 10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32"/>
                <a:gd name="T17" fmla="*/ 102 w 10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32">
                  <a:moveTo>
                    <a:pt x="48" y="32"/>
                  </a:moveTo>
                  <a:lnTo>
                    <a:pt x="0" y="0"/>
                  </a:lnTo>
                  <a:lnTo>
                    <a:pt x="68" y="0"/>
                  </a:lnTo>
                  <a:lnTo>
                    <a:pt x="102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7" name="Freeform 899"/>
            <p:cNvSpPr>
              <a:spLocks/>
            </p:cNvSpPr>
            <p:nvPr/>
          </p:nvSpPr>
          <p:spPr bwMode="auto">
            <a:xfrm>
              <a:off x="4995" y="2684"/>
              <a:ext cx="54" cy="15"/>
            </a:xfrm>
            <a:custGeom>
              <a:avLst/>
              <a:gdLst>
                <a:gd name="T0" fmla="*/ 1 w 108"/>
                <a:gd name="T1" fmla="*/ 0 h 32"/>
                <a:gd name="T2" fmla="*/ 0 w 108"/>
                <a:gd name="T3" fmla="*/ 0 h 32"/>
                <a:gd name="T4" fmla="*/ 1 w 108"/>
                <a:gd name="T5" fmla="*/ 0 h 32"/>
                <a:gd name="T6" fmla="*/ 1 w 108"/>
                <a:gd name="T7" fmla="*/ 0 h 32"/>
                <a:gd name="T8" fmla="*/ 1 w 108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32"/>
                <a:gd name="T17" fmla="*/ 108 w 10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32">
                  <a:moveTo>
                    <a:pt x="48" y="32"/>
                  </a:moveTo>
                  <a:lnTo>
                    <a:pt x="0" y="0"/>
                  </a:lnTo>
                  <a:lnTo>
                    <a:pt x="74" y="0"/>
                  </a:lnTo>
                  <a:lnTo>
                    <a:pt x="108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8" name="Freeform 900"/>
            <p:cNvSpPr>
              <a:spLocks/>
            </p:cNvSpPr>
            <p:nvPr/>
          </p:nvSpPr>
          <p:spPr bwMode="auto">
            <a:xfrm>
              <a:off x="4987" y="2680"/>
              <a:ext cx="54" cy="16"/>
            </a:xfrm>
            <a:custGeom>
              <a:avLst/>
              <a:gdLst>
                <a:gd name="T0" fmla="*/ 1 w 108"/>
                <a:gd name="T1" fmla="*/ 1 h 32"/>
                <a:gd name="T2" fmla="*/ 1 w 108"/>
                <a:gd name="T3" fmla="*/ 1 h 32"/>
                <a:gd name="T4" fmla="*/ 0 w 108"/>
                <a:gd name="T5" fmla="*/ 0 h 32"/>
                <a:gd name="T6" fmla="*/ 1 w 108"/>
                <a:gd name="T7" fmla="*/ 0 h 32"/>
                <a:gd name="T8" fmla="*/ 1 w 108"/>
                <a:gd name="T9" fmla="*/ 1 h 32"/>
                <a:gd name="T10" fmla="*/ 1 w 108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"/>
                <a:gd name="T19" fmla="*/ 0 h 32"/>
                <a:gd name="T20" fmla="*/ 108 w 108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" h="32">
                  <a:moveTo>
                    <a:pt x="40" y="32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72" y="0"/>
                  </a:lnTo>
                  <a:lnTo>
                    <a:pt x="108" y="32"/>
                  </a:lnTo>
                  <a:lnTo>
                    <a:pt x="40" y="3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79" name="Freeform 901"/>
            <p:cNvSpPr>
              <a:spLocks/>
            </p:cNvSpPr>
            <p:nvPr/>
          </p:nvSpPr>
          <p:spPr bwMode="auto">
            <a:xfrm>
              <a:off x="4986" y="2677"/>
              <a:ext cx="46" cy="16"/>
            </a:xfrm>
            <a:custGeom>
              <a:avLst/>
              <a:gdLst>
                <a:gd name="T0" fmla="*/ 1 w 92"/>
                <a:gd name="T1" fmla="*/ 1 h 32"/>
                <a:gd name="T2" fmla="*/ 1 w 92"/>
                <a:gd name="T3" fmla="*/ 1 h 32"/>
                <a:gd name="T4" fmla="*/ 0 w 92"/>
                <a:gd name="T5" fmla="*/ 0 h 32"/>
                <a:gd name="T6" fmla="*/ 1 w 92"/>
                <a:gd name="T7" fmla="*/ 0 h 32"/>
                <a:gd name="T8" fmla="*/ 1 w 92"/>
                <a:gd name="T9" fmla="*/ 1 h 32"/>
                <a:gd name="T10" fmla="*/ 1 w 92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2"/>
                <a:gd name="T19" fmla="*/ 0 h 32"/>
                <a:gd name="T20" fmla="*/ 92 w 92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2" h="32">
                  <a:moveTo>
                    <a:pt x="18" y="32"/>
                  </a:moveTo>
                  <a:lnTo>
                    <a:pt x="4" y="24"/>
                  </a:lnTo>
                  <a:lnTo>
                    <a:pt x="0" y="0"/>
                  </a:lnTo>
                  <a:lnTo>
                    <a:pt x="56" y="0"/>
                  </a:lnTo>
                  <a:lnTo>
                    <a:pt x="92" y="32"/>
                  </a:lnTo>
                  <a:lnTo>
                    <a:pt x="18" y="32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0" name="Freeform 902"/>
            <p:cNvSpPr>
              <a:spLocks/>
            </p:cNvSpPr>
            <p:nvPr/>
          </p:nvSpPr>
          <p:spPr bwMode="auto">
            <a:xfrm>
              <a:off x="4985" y="2674"/>
              <a:ext cx="38" cy="16"/>
            </a:xfrm>
            <a:custGeom>
              <a:avLst/>
              <a:gdLst>
                <a:gd name="T0" fmla="*/ 1 w 76"/>
                <a:gd name="T1" fmla="*/ 0 h 32"/>
                <a:gd name="T2" fmla="*/ 1 w 76"/>
                <a:gd name="T3" fmla="*/ 1 h 32"/>
                <a:gd name="T4" fmla="*/ 1 w 76"/>
                <a:gd name="T5" fmla="*/ 1 h 32"/>
                <a:gd name="T6" fmla="*/ 0 w 76"/>
                <a:gd name="T7" fmla="*/ 0 h 32"/>
                <a:gd name="T8" fmla="*/ 1 w 76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32"/>
                <a:gd name="T17" fmla="*/ 76 w 76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32">
                  <a:moveTo>
                    <a:pt x="42" y="0"/>
                  </a:moveTo>
                  <a:lnTo>
                    <a:pt x="76" y="32"/>
                  </a:lnTo>
                  <a:lnTo>
                    <a:pt x="4" y="32"/>
                  </a:ln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1" name="Freeform 903"/>
            <p:cNvSpPr>
              <a:spLocks/>
            </p:cNvSpPr>
            <p:nvPr/>
          </p:nvSpPr>
          <p:spPr bwMode="auto">
            <a:xfrm>
              <a:off x="4983" y="2670"/>
              <a:ext cx="31" cy="16"/>
            </a:xfrm>
            <a:custGeom>
              <a:avLst/>
              <a:gdLst>
                <a:gd name="T0" fmla="*/ 1 w 62"/>
                <a:gd name="T1" fmla="*/ 0 h 32"/>
                <a:gd name="T2" fmla="*/ 1 w 62"/>
                <a:gd name="T3" fmla="*/ 1 h 32"/>
                <a:gd name="T4" fmla="*/ 1 w 62"/>
                <a:gd name="T5" fmla="*/ 1 h 32"/>
                <a:gd name="T6" fmla="*/ 0 w 62"/>
                <a:gd name="T7" fmla="*/ 0 h 32"/>
                <a:gd name="T8" fmla="*/ 1 w 6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28" y="0"/>
                  </a:moveTo>
                  <a:lnTo>
                    <a:pt x="62" y="32"/>
                  </a:lnTo>
                  <a:lnTo>
                    <a:pt x="6" y="32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2" name="Freeform 904"/>
            <p:cNvSpPr>
              <a:spLocks/>
            </p:cNvSpPr>
            <p:nvPr/>
          </p:nvSpPr>
          <p:spPr bwMode="auto">
            <a:xfrm>
              <a:off x="4982" y="2667"/>
              <a:ext cx="24" cy="16"/>
            </a:xfrm>
            <a:custGeom>
              <a:avLst/>
              <a:gdLst>
                <a:gd name="T0" fmla="*/ 1 w 48"/>
                <a:gd name="T1" fmla="*/ 0 h 32"/>
                <a:gd name="T2" fmla="*/ 1 w 48"/>
                <a:gd name="T3" fmla="*/ 1 h 32"/>
                <a:gd name="T4" fmla="*/ 1 w 48"/>
                <a:gd name="T5" fmla="*/ 1 h 32"/>
                <a:gd name="T6" fmla="*/ 0 w 48"/>
                <a:gd name="T7" fmla="*/ 0 h 32"/>
                <a:gd name="T8" fmla="*/ 1 w 48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32"/>
                <a:gd name="T17" fmla="*/ 48 w 4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32">
                  <a:moveTo>
                    <a:pt x="12" y="0"/>
                  </a:moveTo>
                  <a:lnTo>
                    <a:pt x="48" y="32"/>
                  </a:lnTo>
                  <a:lnTo>
                    <a:pt x="6" y="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3" name="Freeform 905"/>
            <p:cNvSpPr>
              <a:spLocks/>
            </p:cNvSpPr>
            <p:nvPr/>
          </p:nvSpPr>
          <p:spPr bwMode="auto">
            <a:xfrm>
              <a:off x="4981" y="2663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0 w 32"/>
                <a:gd name="T3" fmla="*/ 0 h 32"/>
                <a:gd name="T4" fmla="*/ 1 w 32"/>
                <a:gd name="T5" fmla="*/ 1 h 32"/>
                <a:gd name="T6" fmla="*/ 1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32" y="32"/>
                  </a:moveTo>
                  <a:lnTo>
                    <a:pt x="0" y="0"/>
                  </a:lnTo>
                  <a:lnTo>
                    <a:pt x="4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4" name="Freeform 906"/>
            <p:cNvSpPr>
              <a:spLocks/>
            </p:cNvSpPr>
            <p:nvPr/>
          </p:nvSpPr>
          <p:spPr bwMode="auto">
            <a:xfrm>
              <a:off x="4982" y="2666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0 w 32"/>
                <a:gd name="T3" fmla="*/ 0 h 32"/>
                <a:gd name="T4" fmla="*/ 1 w 32"/>
                <a:gd name="T5" fmla="*/ 1 h 32"/>
                <a:gd name="T6" fmla="*/ 1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32" y="32"/>
                  </a:moveTo>
                  <a:lnTo>
                    <a:pt x="0" y="0"/>
                  </a:lnTo>
                  <a:lnTo>
                    <a:pt x="4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5" name="Freeform 907"/>
            <p:cNvSpPr>
              <a:spLocks/>
            </p:cNvSpPr>
            <p:nvPr/>
          </p:nvSpPr>
          <p:spPr bwMode="auto">
            <a:xfrm>
              <a:off x="4905" y="2558"/>
              <a:ext cx="152" cy="61"/>
            </a:xfrm>
            <a:custGeom>
              <a:avLst/>
              <a:gdLst>
                <a:gd name="T0" fmla="*/ 1 w 304"/>
                <a:gd name="T1" fmla="*/ 1 h 121"/>
                <a:gd name="T2" fmla="*/ 1 w 304"/>
                <a:gd name="T3" fmla="*/ 1 h 121"/>
                <a:gd name="T4" fmla="*/ 0 w 304"/>
                <a:gd name="T5" fmla="*/ 0 h 121"/>
                <a:gd name="T6" fmla="*/ 1 w 304"/>
                <a:gd name="T7" fmla="*/ 1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4"/>
                <a:gd name="T13" fmla="*/ 0 h 121"/>
                <a:gd name="T14" fmla="*/ 304 w 304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4" h="121">
                  <a:moveTo>
                    <a:pt x="14" y="37"/>
                  </a:moveTo>
                  <a:lnTo>
                    <a:pt x="304" y="121"/>
                  </a:lnTo>
                  <a:lnTo>
                    <a:pt x="0" y="0"/>
                  </a:lnTo>
                  <a:lnTo>
                    <a:pt x="14" y="3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6" name="Freeform 908"/>
            <p:cNvSpPr>
              <a:spLocks/>
            </p:cNvSpPr>
            <p:nvPr/>
          </p:nvSpPr>
          <p:spPr bwMode="auto">
            <a:xfrm>
              <a:off x="5035" y="2561"/>
              <a:ext cx="124" cy="113"/>
            </a:xfrm>
            <a:custGeom>
              <a:avLst/>
              <a:gdLst>
                <a:gd name="T0" fmla="*/ 1 w 247"/>
                <a:gd name="T1" fmla="*/ 1 h 225"/>
                <a:gd name="T2" fmla="*/ 1 w 247"/>
                <a:gd name="T3" fmla="*/ 1 h 225"/>
                <a:gd name="T4" fmla="*/ 0 w 247"/>
                <a:gd name="T5" fmla="*/ 0 h 225"/>
                <a:gd name="T6" fmla="*/ 1 w 247"/>
                <a:gd name="T7" fmla="*/ 1 h 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7"/>
                <a:gd name="T13" fmla="*/ 0 h 225"/>
                <a:gd name="T14" fmla="*/ 247 w 247"/>
                <a:gd name="T15" fmla="*/ 225 h 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7" h="225">
                  <a:moveTo>
                    <a:pt x="2" y="39"/>
                  </a:moveTo>
                  <a:lnTo>
                    <a:pt x="247" y="225"/>
                  </a:lnTo>
                  <a:lnTo>
                    <a:pt x="0" y="0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7" name="Freeform 909"/>
            <p:cNvSpPr>
              <a:spLocks/>
            </p:cNvSpPr>
            <p:nvPr/>
          </p:nvSpPr>
          <p:spPr bwMode="auto">
            <a:xfrm>
              <a:off x="5113" y="2484"/>
              <a:ext cx="86" cy="153"/>
            </a:xfrm>
            <a:custGeom>
              <a:avLst/>
              <a:gdLst>
                <a:gd name="T0" fmla="*/ 0 w 172"/>
                <a:gd name="T1" fmla="*/ 1 h 305"/>
                <a:gd name="T2" fmla="*/ 1 w 172"/>
                <a:gd name="T3" fmla="*/ 1 h 305"/>
                <a:gd name="T4" fmla="*/ 1 w 172"/>
                <a:gd name="T5" fmla="*/ 0 h 305"/>
                <a:gd name="T6" fmla="*/ 0 w 172"/>
                <a:gd name="T7" fmla="*/ 1 h 3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2"/>
                <a:gd name="T13" fmla="*/ 0 h 305"/>
                <a:gd name="T14" fmla="*/ 172 w 172"/>
                <a:gd name="T15" fmla="*/ 305 h 3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2" h="305">
                  <a:moveTo>
                    <a:pt x="0" y="40"/>
                  </a:moveTo>
                  <a:lnTo>
                    <a:pt x="172" y="305"/>
                  </a:lnTo>
                  <a:lnTo>
                    <a:pt x="1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8" name="Freeform 910"/>
            <p:cNvSpPr>
              <a:spLocks/>
            </p:cNvSpPr>
            <p:nvPr/>
          </p:nvSpPr>
          <p:spPr bwMode="auto">
            <a:xfrm>
              <a:off x="5264" y="2506"/>
              <a:ext cx="16" cy="142"/>
            </a:xfrm>
            <a:custGeom>
              <a:avLst/>
              <a:gdLst>
                <a:gd name="T0" fmla="*/ 0 w 32"/>
                <a:gd name="T1" fmla="*/ 1 h 283"/>
                <a:gd name="T2" fmla="*/ 1 w 32"/>
                <a:gd name="T3" fmla="*/ 1 h 283"/>
                <a:gd name="T4" fmla="*/ 1 w 32"/>
                <a:gd name="T5" fmla="*/ 0 h 283"/>
                <a:gd name="T6" fmla="*/ 0 w 32"/>
                <a:gd name="T7" fmla="*/ 1 h 2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83"/>
                <a:gd name="T14" fmla="*/ 32 w 32"/>
                <a:gd name="T15" fmla="*/ 283 h 2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83">
                  <a:moveTo>
                    <a:pt x="0" y="24"/>
                  </a:moveTo>
                  <a:lnTo>
                    <a:pt x="32" y="283"/>
                  </a:lnTo>
                  <a:lnTo>
                    <a:pt x="3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89" name="Freeform 911"/>
            <p:cNvSpPr>
              <a:spLocks/>
            </p:cNvSpPr>
            <p:nvPr/>
          </p:nvSpPr>
          <p:spPr bwMode="auto">
            <a:xfrm>
              <a:off x="5316" y="2523"/>
              <a:ext cx="51" cy="133"/>
            </a:xfrm>
            <a:custGeom>
              <a:avLst/>
              <a:gdLst>
                <a:gd name="T0" fmla="*/ 1 w 102"/>
                <a:gd name="T1" fmla="*/ 1 h 265"/>
                <a:gd name="T2" fmla="*/ 0 w 102"/>
                <a:gd name="T3" fmla="*/ 1 h 265"/>
                <a:gd name="T4" fmla="*/ 1 w 102"/>
                <a:gd name="T5" fmla="*/ 0 h 265"/>
                <a:gd name="T6" fmla="*/ 1 w 102"/>
                <a:gd name="T7" fmla="*/ 1 h 2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265"/>
                <a:gd name="T14" fmla="*/ 102 w 102"/>
                <a:gd name="T15" fmla="*/ 265 h 2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265">
                  <a:moveTo>
                    <a:pt x="102" y="28"/>
                  </a:moveTo>
                  <a:lnTo>
                    <a:pt x="0" y="265"/>
                  </a:lnTo>
                  <a:lnTo>
                    <a:pt x="88" y="0"/>
                  </a:lnTo>
                  <a:lnTo>
                    <a:pt x="102" y="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0" name="Freeform 912"/>
            <p:cNvSpPr>
              <a:spLocks/>
            </p:cNvSpPr>
            <p:nvPr/>
          </p:nvSpPr>
          <p:spPr bwMode="auto">
            <a:xfrm>
              <a:off x="5351" y="2570"/>
              <a:ext cx="86" cy="108"/>
            </a:xfrm>
            <a:custGeom>
              <a:avLst/>
              <a:gdLst>
                <a:gd name="T0" fmla="*/ 1 w 172"/>
                <a:gd name="T1" fmla="*/ 1 h 216"/>
                <a:gd name="T2" fmla="*/ 0 w 172"/>
                <a:gd name="T3" fmla="*/ 1 h 216"/>
                <a:gd name="T4" fmla="*/ 1 w 172"/>
                <a:gd name="T5" fmla="*/ 0 h 216"/>
                <a:gd name="T6" fmla="*/ 1 w 172"/>
                <a:gd name="T7" fmla="*/ 1 h 2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2"/>
                <a:gd name="T13" fmla="*/ 0 h 216"/>
                <a:gd name="T14" fmla="*/ 172 w 172"/>
                <a:gd name="T15" fmla="*/ 216 h 2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2" h="216">
                  <a:moveTo>
                    <a:pt x="172" y="32"/>
                  </a:moveTo>
                  <a:lnTo>
                    <a:pt x="0" y="216"/>
                  </a:lnTo>
                  <a:lnTo>
                    <a:pt x="168" y="0"/>
                  </a:lnTo>
                  <a:lnTo>
                    <a:pt x="172" y="3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1" name="Freeform 913"/>
            <p:cNvSpPr>
              <a:spLocks/>
            </p:cNvSpPr>
            <p:nvPr/>
          </p:nvSpPr>
          <p:spPr bwMode="auto">
            <a:xfrm>
              <a:off x="5378" y="2642"/>
              <a:ext cx="113" cy="70"/>
            </a:xfrm>
            <a:custGeom>
              <a:avLst/>
              <a:gdLst>
                <a:gd name="T0" fmla="*/ 1 w 226"/>
                <a:gd name="T1" fmla="*/ 0 h 142"/>
                <a:gd name="T2" fmla="*/ 0 w 226"/>
                <a:gd name="T3" fmla="*/ 0 h 142"/>
                <a:gd name="T4" fmla="*/ 1 w 226"/>
                <a:gd name="T5" fmla="*/ 0 h 142"/>
                <a:gd name="T6" fmla="*/ 1 w 226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6"/>
                <a:gd name="T13" fmla="*/ 0 h 142"/>
                <a:gd name="T14" fmla="*/ 226 w 226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6" h="142">
                  <a:moveTo>
                    <a:pt x="218" y="34"/>
                  </a:moveTo>
                  <a:lnTo>
                    <a:pt x="0" y="142"/>
                  </a:lnTo>
                  <a:lnTo>
                    <a:pt x="226" y="0"/>
                  </a:lnTo>
                  <a:lnTo>
                    <a:pt x="218" y="3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2" name="Freeform 914"/>
            <p:cNvSpPr>
              <a:spLocks/>
            </p:cNvSpPr>
            <p:nvPr/>
          </p:nvSpPr>
          <p:spPr bwMode="auto">
            <a:xfrm>
              <a:off x="5392" y="2730"/>
              <a:ext cx="128" cy="25"/>
            </a:xfrm>
            <a:custGeom>
              <a:avLst/>
              <a:gdLst>
                <a:gd name="T0" fmla="*/ 1 w 256"/>
                <a:gd name="T1" fmla="*/ 1 h 50"/>
                <a:gd name="T2" fmla="*/ 0 w 256"/>
                <a:gd name="T3" fmla="*/ 1 h 50"/>
                <a:gd name="T4" fmla="*/ 1 w 256"/>
                <a:gd name="T5" fmla="*/ 0 h 50"/>
                <a:gd name="T6" fmla="*/ 1 w 256"/>
                <a:gd name="T7" fmla="*/ 1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"/>
                <a:gd name="T13" fmla="*/ 0 h 50"/>
                <a:gd name="T14" fmla="*/ 256 w 256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" h="50">
                  <a:moveTo>
                    <a:pt x="240" y="30"/>
                  </a:moveTo>
                  <a:lnTo>
                    <a:pt x="0" y="50"/>
                  </a:lnTo>
                  <a:lnTo>
                    <a:pt x="256" y="0"/>
                  </a:lnTo>
                  <a:lnTo>
                    <a:pt x="240" y="3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3" name="Freeform 915"/>
            <p:cNvSpPr>
              <a:spLocks/>
            </p:cNvSpPr>
            <p:nvPr/>
          </p:nvSpPr>
          <p:spPr bwMode="auto">
            <a:xfrm>
              <a:off x="5388" y="2822"/>
              <a:ext cx="122" cy="49"/>
            </a:xfrm>
            <a:custGeom>
              <a:avLst/>
              <a:gdLst>
                <a:gd name="T0" fmla="*/ 1 w 244"/>
                <a:gd name="T1" fmla="*/ 1 h 97"/>
                <a:gd name="T2" fmla="*/ 0 w 244"/>
                <a:gd name="T3" fmla="*/ 0 h 97"/>
                <a:gd name="T4" fmla="*/ 1 w 244"/>
                <a:gd name="T5" fmla="*/ 1 h 97"/>
                <a:gd name="T6" fmla="*/ 1 w 244"/>
                <a:gd name="T7" fmla="*/ 1 h 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4"/>
                <a:gd name="T13" fmla="*/ 0 h 97"/>
                <a:gd name="T14" fmla="*/ 244 w 244"/>
                <a:gd name="T15" fmla="*/ 97 h 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4" h="97">
                  <a:moveTo>
                    <a:pt x="230" y="67"/>
                  </a:moveTo>
                  <a:lnTo>
                    <a:pt x="0" y="0"/>
                  </a:lnTo>
                  <a:lnTo>
                    <a:pt x="244" y="97"/>
                  </a:lnTo>
                  <a:lnTo>
                    <a:pt x="230" y="6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4" name="Freeform 916"/>
            <p:cNvSpPr>
              <a:spLocks/>
            </p:cNvSpPr>
            <p:nvPr/>
          </p:nvSpPr>
          <p:spPr bwMode="auto">
            <a:xfrm>
              <a:off x="5367" y="2862"/>
              <a:ext cx="99" cy="91"/>
            </a:xfrm>
            <a:custGeom>
              <a:avLst/>
              <a:gdLst>
                <a:gd name="T0" fmla="*/ 1 w 198"/>
                <a:gd name="T1" fmla="*/ 1 h 182"/>
                <a:gd name="T2" fmla="*/ 0 w 198"/>
                <a:gd name="T3" fmla="*/ 0 h 182"/>
                <a:gd name="T4" fmla="*/ 1 w 198"/>
                <a:gd name="T5" fmla="*/ 1 h 182"/>
                <a:gd name="T6" fmla="*/ 1 w 198"/>
                <a:gd name="T7" fmla="*/ 1 h 1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8"/>
                <a:gd name="T13" fmla="*/ 0 h 182"/>
                <a:gd name="T14" fmla="*/ 198 w 198"/>
                <a:gd name="T15" fmla="*/ 182 h 1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8" h="182">
                  <a:moveTo>
                    <a:pt x="196" y="150"/>
                  </a:moveTo>
                  <a:lnTo>
                    <a:pt x="0" y="0"/>
                  </a:lnTo>
                  <a:lnTo>
                    <a:pt x="198" y="182"/>
                  </a:lnTo>
                  <a:lnTo>
                    <a:pt x="196" y="15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5" name="Freeform 917"/>
            <p:cNvSpPr>
              <a:spLocks/>
            </p:cNvSpPr>
            <p:nvPr/>
          </p:nvSpPr>
          <p:spPr bwMode="auto">
            <a:xfrm>
              <a:off x="5334" y="2892"/>
              <a:ext cx="70" cy="122"/>
            </a:xfrm>
            <a:custGeom>
              <a:avLst/>
              <a:gdLst>
                <a:gd name="T0" fmla="*/ 1 w 140"/>
                <a:gd name="T1" fmla="*/ 1 h 244"/>
                <a:gd name="T2" fmla="*/ 0 w 140"/>
                <a:gd name="T3" fmla="*/ 0 h 244"/>
                <a:gd name="T4" fmla="*/ 1 w 140"/>
                <a:gd name="T5" fmla="*/ 1 h 244"/>
                <a:gd name="T6" fmla="*/ 1 w 140"/>
                <a:gd name="T7" fmla="*/ 1 h 2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0"/>
                <a:gd name="T13" fmla="*/ 0 h 244"/>
                <a:gd name="T14" fmla="*/ 140 w 140"/>
                <a:gd name="T15" fmla="*/ 244 h 2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0" h="244">
                  <a:moveTo>
                    <a:pt x="140" y="214"/>
                  </a:moveTo>
                  <a:lnTo>
                    <a:pt x="0" y="0"/>
                  </a:lnTo>
                  <a:lnTo>
                    <a:pt x="130" y="244"/>
                  </a:lnTo>
                  <a:lnTo>
                    <a:pt x="140" y="21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6" name="Freeform 918"/>
            <p:cNvSpPr>
              <a:spLocks/>
            </p:cNvSpPr>
            <p:nvPr/>
          </p:nvSpPr>
          <p:spPr bwMode="auto">
            <a:xfrm>
              <a:off x="5295" y="2907"/>
              <a:ext cx="32" cy="139"/>
            </a:xfrm>
            <a:custGeom>
              <a:avLst/>
              <a:gdLst>
                <a:gd name="T0" fmla="*/ 1 w 64"/>
                <a:gd name="T1" fmla="*/ 1 h 278"/>
                <a:gd name="T2" fmla="*/ 0 w 64"/>
                <a:gd name="T3" fmla="*/ 0 h 278"/>
                <a:gd name="T4" fmla="*/ 1 w 64"/>
                <a:gd name="T5" fmla="*/ 1 h 278"/>
                <a:gd name="T6" fmla="*/ 1 w 64"/>
                <a:gd name="T7" fmla="*/ 1 h 2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"/>
                <a:gd name="T13" fmla="*/ 0 h 278"/>
                <a:gd name="T14" fmla="*/ 64 w 64"/>
                <a:gd name="T15" fmla="*/ 278 h 2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" h="278">
                  <a:moveTo>
                    <a:pt x="64" y="252"/>
                  </a:moveTo>
                  <a:lnTo>
                    <a:pt x="0" y="0"/>
                  </a:lnTo>
                  <a:lnTo>
                    <a:pt x="46" y="278"/>
                  </a:lnTo>
                  <a:lnTo>
                    <a:pt x="64" y="25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7" name="Freeform 919"/>
            <p:cNvSpPr>
              <a:spLocks/>
            </p:cNvSpPr>
            <p:nvPr/>
          </p:nvSpPr>
          <p:spPr bwMode="auto">
            <a:xfrm>
              <a:off x="5221" y="2907"/>
              <a:ext cx="31" cy="139"/>
            </a:xfrm>
            <a:custGeom>
              <a:avLst/>
              <a:gdLst>
                <a:gd name="T0" fmla="*/ 0 w 62"/>
                <a:gd name="T1" fmla="*/ 1 h 278"/>
                <a:gd name="T2" fmla="*/ 1 w 62"/>
                <a:gd name="T3" fmla="*/ 0 h 278"/>
                <a:gd name="T4" fmla="*/ 1 w 62"/>
                <a:gd name="T5" fmla="*/ 1 h 278"/>
                <a:gd name="T6" fmla="*/ 0 w 62"/>
                <a:gd name="T7" fmla="*/ 1 h 2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"/>
                <a:gd name="T13" fmla="*/ 0 h 278"/>
                <a:gd name="T14" fmla="*/ 62 w 62"/>
                <a:gd name="T15" fmla="*/ 278 h 2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" h="278">
                  <a:moveTo>
                    <a:pt x="0" y="252"/>
                  </a:moveTo>
                  <a:lnTo>
                    <a:pt x="62" y="0"/>
                  </a:lnTo>
                  <a:lnTo>
                    <a:pt x="20" y="278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8" name="Freeform 920"/>
            <p:cNvSpPr>
              <a:spLocks/>
            </p:cNvSpPr>
            <p:nvPr/>
          </p:nvSpPr>
          <p:spPr bwMode="auto">
            <a:xfrm>
              <a:off x="5144" y="2892"/>
              <a:ext cx="69" cy="122"/>
            </a:xfrm>
            <a:custGeom>
              <a:avLst/>
              <a:gdLst>
                <a:gd name="T0" fmla="*/ 0 w 138"/>
                <a:gd name="T1" fmla="*/ 1 h 244"/>
                <a:gd name="T2" fmla="*/ 1 w 138"/>
                <a:gd name="T3" fmla="*/ 0 h 244"/>
                <a:gd name="T4" fmla="*/ 1 w 138"/>
                <a:gd name="T5" fmla="*/ 1 h 244"/>
                <a:gd name="T6" fmla="*/ 0 w 138"/>
                <a:gd name="T7" fmla="*/ 1 h 2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244"/>
                <a:gd name="T14" fmla="*/ 138 w 138"/>
                <a:gd name="T15" fmla="*/ 244 h 2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244">
                  <a:moveTo>
                    <a:pt x="0" y="214"/>
                  </a:moveTo>
                  <a:lnTo>
                    <a:pt x="138" y="0"/>
                  </a:lnTo>
                  <a:lnTo>
                    <a:pt x="10" y="24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899" name="Freeform 921"/>
            <p:cNvSpPr>
              <a:spLocks/>
            </p:cNvSpPr>
            <p:nvPr/>
          </p:nvSpPr>
          <p:spPr bwMode="auto">
            <a:xfrm>
              <a:off x="5082" y="2862"/>
              <a:ext cx="100" cy="91"/>
            </a:xfrm>
            <a:custGeom>
              <a:avLst/>
              <a:gdLst>
                <a:gd name="T0" fmla="*/ 1 w 200"/>
                <a:gd name="T1" fmla="*/ 1 h 182"/>
                <a:gd name="T2" fmla="*/ 1 w 200"/>
                <a:gd name="T3" fmla="*/ 0 h 182"/>
                <a:gd name="T4" fmla="*/ 0 w 200"/>
                <a:gd name="T5" fmla="*/ 1 h 182"/>
                <a:gd name="T6" fmla="*/ 1 w 200"/>
                <a:gd name="T7" fmla="*/ 1 h 1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"/>
                <a:gd name="T13" fmla="*/ 0 h 182"/>
                <a:gd name="T14" fmla="*/ 200 w 200"/>
                <a:gd name="T15" fmla="*/ 182 h 1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" h="182">
                  <a:moveTo>
                    <a:pt x="4" y="150"/>
                  </a:moveTo>
                  <a:lnTo>
                    <a:pt x="200" y="0"/>
                  </a:lnTo>
                  <a:lnTo>
                    <a:pt x="0" y="182"/>
                  </a:lnTo>
                  <a:lnTo>
                    <a:pt x="4" y="15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0" name="Freeform 922"/>
            <p:cNvSpPr>
              <a:spLocks/>
            </p:cNvSpPr>
            <p:nvPr/>
          </p:nvSpPr>
          <p:spPr bwMode="auto">
            <a:xfrm>
              <a:off x="5039" y="2822"/>
              <a:ext cx="122" cy="49"/>
            </a:xfrm>
            <a:custGeom>
              <a:avLst/>
              <a:gdLst>
                <a:gd name="T0" fmla="*/ 1 w 243"/>
                <a:gd name="T1" fmla="*/ 1 h 97"/>
                <a:gd name="T2" fmla="*/ 1 w 243"/>
                <a:gd name="T3" fmla="*/ 0 h 97"/>
                <a:gd name="T4" fmla="*/ 0 w 243"/>
                <a:gd name="T5" fmla="*/ 1 h 97"/>
                <a:gd name="T6" fmla="*/ 1 w 243"/>
                <a:gd name="T7" fmla="*/ 1 h 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3"/>
                <a:gd name="T13" fmla="*/ 0 h 97"/>
                <a:gd name="T14" fmla="*/ 243 w 243"/>
                <a:gd name="T15" fmla="*/ 97 h 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3" h="97">
                  <a:moveTo>
                    <a:pt x="12" y="67"/>
                  </a:moveTo>
                  <a:lnTo>
                    <a:pt x="243" y="0"/>
                  </a:lnTo>
                  <a:lnTo>
                    <a:pt x="0" y="97"/>
                  </a:lnTo>
                  <a:lnTo>
                    <a:pt x="12" y="6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1" name="Freeform 923"/>
            <p:cNvSpPr>
              <a:spLocks/>
            </p:cNvSpPr>
            <p:nvPr/>
          </p:nvSpPr>
          <p:spPr bwMode="auto">
            <a:xfrm>
              <a:off x="5029" y="2730"/>
              <a:ext cx="127" cy="25"/>
            </a:xfrm>
            <a:custGeom>
              <a:avLst/>
              <a:gdLst>
                <a:gd name="T0" fmla="*/ 1 w 253"/>
                <a:gd name="T1" fmla="*/ 1 h 50"/>
                <a:gd name="T2" fmla="*/ 1 w 253"/>
                <a:gd name="T3" fmla="*/ 1 h 50"/>
                <a:gd name="T4" fmla="*/ 0 w 253"/>
                <a:gd name="T5" fmla="*/ 0 h 50"/>
                <a:gd name="T6" fmla="*/ 1 w 253"/>
                <a:gd name="T7" fmla="*/ 1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3"/>
                <a:gd name="T13" fmla="*/ 0 h 50"/>
                <a:gd name="T14" fmla="*/ 253 w 253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3" h="50">
                  <a:moveTo>
                    <a:pt x="14" y="30"/>
                  </a:moveTo>
                  <a:lnTo>
                    <a:pt x="253" y="50"/>
                  </a:lnTo>
                  <a:lnTo>
                    <a:pt x="0" y="0"/>
                  </a:lnTo>
                  <a:lnTo>
                    <a:pt x="14" y="3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2" name="Freeform 924"/>
            <p:cNvSpPr>
              <a:spLocks/>
            </p:cNvSpPr>
            <p:nvPr/>
          </p:nvSpPr>
          <p:spPr bwMode="auto">
            <a:xfrm>
              <a:off x="5058" y="2642"/>
              <a:ext cx="112" cy="70"/>
            </a:xfrm>
            <a:custGeom>
              <a:avLst/>
              <a:gdLst>
                <a:gd name="T0" fmla="*/ 1 w 223"/>
                <a:gd name="T1" fmla="*/ 0 h 142"/>
                <a:gd name="T2" fmla="*/ 1 w 223"/>
                <a:gd name="T3" fmla="*/ 0 h 142"/>
                <a:gd name="T4" fmla="*/ 0 w 223"/>
                <a:gd name="T5" fmla="*/ 0 h 142"/>
                <a:gd name="T6" fmla="*/ 1 w 223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3"/>
                <a:gd name="T13" fmla="*/ 0 h 142"/>
                <a:gd name="T14" fmla="*/ 223 w 223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3" h="142">
                  <a:moveTo>
                    <a:pt x="6" y="34"/>
                  </a:moveTo>
                  <a:lnTo>
                    <a:pt x="223" y="142"/>
                  </a:lnTo>
                  <a:lnTo>
                    <a:pt x="0" y="0"/>
                  </a:lnTo>
                  <a:lnTo>
                    <a:pt x="6" y="3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3" name="Freeform 925"/>
            <p:cNvSpPr>
              <a:spLocks/>
            </p:cNvSpPr>
            <p:nvPr/>
          </p:nvSpPr>
          <p:spPr bwMode="auto">
            <a:xfrm>
              <a:off x="5112" y="2570"/>
              <a:ext cx="85" cy="108"/>
            </a:xfrm>
            <a:custGeom>
              <a:avLst/>
              <a:gdLst>
                <a:gd name="T0" fmla="*/ 0 w 170"/>
                <a:gd name="T1" fmla="*/ 1 h 216"/>
                <a:gd name="T2" fmla="*/ 1 w 170"/>
                <a:gd name="T3" fmla="*/ 1 h 216"/>
                <a:gd name="T4" fmla="*/ 1 w 170"/>
                <a:gd name="T5" fmla="*/ 0 h 216"/>
                <a:gd name="T6" fmla="*/ 0 w 170"/>
                <a:gd name="T7" fmla="*/ 1 h 2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0"/>
                <a:gd name="T13" fmla="*/ 0 h 216"/>
                <a:gd name="T14" fmla="*/ 170 w 170"/>
                <a:gd name="T15" fmla="*/ 216 h 2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0" h="216">
                  <a:moveTo>
                    <a:pt x="0" y="32"/>
                  </a:moveTo>
                  <a:lnTo>
                    <a:pt x="170" y="216"/>
                  </a:lnTo>
                  <a:lnTo>
                    <a:pt x="2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4" name="Freeform 926"/>
            <p:cNvSpPr>
              <a:spLocks/>
            </p:cNvSpPr>
            <p:nvPr/>
          </p:nvSpPr>
          <p:spPr bwMode="auto">
            <a:xfrm>
              <a:off x="5182" y="2523"/>
              <a:ext cx="51" cy="133"/>
            </a:xfrm>
            <a:custGeom>
              <a:avLst/>
              <a:gdLst>
                <a:gd name="T0" fmla="*/ 0 w 102"/>
                <a:gd name="T1" fmla="*/ 1 h 265"/>
                <a:gd name="T2" fmla="*/ 1 w 102"/>
                <a:gd name="T3" fmla="*/ 1 h 265"/>
                <a:gd name="T4" fmla="*/ 1 w 102"/>
                <a:gd name="T5" fmla="*/ 0 h 265"/>
                <a:gd name="T6" fmla="*/ 0 w 102"/>
                <a:gd name="T7" fmla="*/ 1 h 2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265"/>
                <a:gd name="T14" fmla="*/ 102 w 102"/>
                <a:gd name="T15" fmla="*/ 265 h 2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265">
                  <a:moveTo>
                    <a:pt x="0" y="28"/>
                  </a:moveTo>
                  <a:lnTo>
                    <a:pt x="102" y="265"/>
                  </a:lnTo>
                  <a:lnTo>
                    <a:pt x="14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5" name="Freeform 927"/>
            <p:cNvSpPr>
              <a:spLocks/>
            </p:cNvSpPr>
            <p:nvPr/>
          </p:nvSpPr>
          <p:spPr bwMode="auto">
            <a:xfrm>
              <a:off x="5017" y="2377"/>
              <a:ext cx="52" cy="133"/>
            </a:xfrm>
            <a:custGeom>
              <a:avLst/>
              <a:gdLst>
                <a:gd name="T0" fmla="*/ 0 w 103"/>
                <a:gd name="T1" fmla="*/ 1 h 266"/>
                <a:gd name="T2" fmla="*/ 1 w 103"/>
                <a:gd name="T3" fmla="*/ 1 h 266"/>
                <a:gd name="T4" fmla="*/ 1 w 103"/>
                <a:gd name="T5" fmla="*/ 0 h 266"/>
                <a:gd name="T6" fmla="*/ 0 w 103"/>
                <a:gd name="T7" fmla="*/ 1 h 2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266"/>
                <a:gd name="T14" fmla="*/ 103 w 103"/>
                <a:gd name="T15" fmla="*/ 266 h 2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266">
                  <a:moveTo>
                    <a:pt x="0" y="28"/>
                  </a:moveTo>
                  <a:lnTo>
                    <a:pt x="103" y="266"/>
                  </a:lnTo>
                  <a:lnTo>
                    <a:pt x="14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6" name="Freeform 928"/>
            <p:cNvSpPr>
              <a:spLocks/>
            </p:cNvSpPr>
            <p:nvPr/>
          </p:nvSpPr>
          <p:spPr bwMode="auto">
            <a:xfrm>
              <a:off x="5198" y="2429"/>
              <a:ext cx="50" cy="189"/>
            </a:xfrm>
            <a:custGeom>
              <a:avLst/>
              <a:gdLst>
                <a:gd name="T0" fmla="*/ 0 w 100"/>
                <a:gd name="T1" fmla="*/ 1 h 377"/>
                <a:gd name="T2" fmla="*/ 1 w 100"/>
                <a:gd name="T3" fmla="*/ 1 h 377"/>
                <a:gd name="T4" fmla="*/ 1 w 100"/>
                <a:gd name="T5" fmla="*/ 0 h 377"/>
                <a:gd name="T6" fmla="*/ 0 w 100"/>
                <a:gd name="T7" fmla="*/ 1 h 3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0"/>
                <a:gd name="T13" fmla="*/ 0 h 377"/>
                <a:gd name="T14" fmla="*/ 100 w 100"/>
                <a:gd name="T15" fmla="*/ 377 h 3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0" h="377">
                  <a:moveTo>
                    <a:pt x="0" y="30"/>
                  </a:moveTo>
                  <a:lnTo>
                    <a:pt x="100" y="377"/>
                  </a:lnTo>
                  <a:lnTo>
                    <a:pt x="22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7" name="Freeform 929"/>
            <p:cNvSpPr>
              <a:spLocks/>
            </p:cNvSpPr>
            <p:nvPr/>
          </p:nvSpPr>
          <p:spPr bwMode="auto">
            <a:xfrm>
              <a:off x="5495" y="2618"/>
              <a:ext cx="24" cy="25"/>
            </a:xfrm>
            <a:custGeom>
              <a:avLst/>
              <a:gdLst>
                <a:gd name="T0" fmla="*/ 1 w 48"/>
                <a:gd name="T1" fmla="*/ 0 h 50"/>
                <a:gd name="T2" fmla="*/ 1 w 48"/>
                <a:gd name="T3" fmla="*/ 0 h 50"/>
                <a:gd name="T4" fmla="*/ 1 w 48"/>
                <a:gd name="T5" fmla="*/ 1 h 50"/>
                <a:gd name="T6" fmla="*/ 1 w 48"/>
                <a:gd name="T7" fmla="*/ 1 h 50"/>
                <a:gd name="T8" fmla="*/ 1 w 48"/>
                <a:gd name="T9" fmla="*/ 1 h 50"/>
                <a:gd name="T10" fmla="*/ 1 w 48"/>
                <a:gd name="T11" fmla="*/ 1 h 50"/>
                <a:gd name="T12" fmla="*/ 1 w 48"/>
                <a:gd name="T13" fmla="*/ 1 h 50"/>
                <a:gd name="T14" fmla="*/ 1 w 48"/>
                <a:gd name="T15" fmla="*/ 1 h 50"/>
                <a:gd name="T16" fmla="*/ 1 w 48"/>
                <a:gd name="T17" fmla="*/ 1 h 50"/>
                <a:gd name="T18" fmla="*/ 1 w 48"/>
                <a:gd name="T19" fmla="*/ 1 h 50"/>
                <a:gd name="T20" fmla="*/ 1 w 48"/>
                <a:gd name="T21" fmla="*/ 1 h 50"/>
                <a:gd name="T22" fmla="*/ 1 w 48"/>
                <a:gd name="T23" fmla="*/ 1 h 50"/>
                <a:gd name="T24" fmla="*/ 1 w 48"/>
                <a:gd name="T25" fmla="*/ 1 h 50"/>
                <a:gd name="T26" fmla="*/ 1 w 48"/>
                <a:gd name="T27" fmla="*/ 1 h 50"/>
                <a:gd name="T28" fmla="*/ 1 w 48"/>
                <a:gd name="T29" fmla="*/ 1 h 50"/>
                <a:gd name="T30" fmla="*/ 1 w 48"/>
                <a:gd name="T31" fmla="*/ 1 h 50"/>
                <a:gd name="T32" fmla="*/ 1 w 48"/>
                <a:gd name="T33" fmla="*/ 1 h 50"/>
                <a:gd name="T34" fmla="*/ 1 w 48"/>
                <a:gd name="T35" fmla="*/ 1 h 50"/>
                <a:gd name="T36" fmla="*/ 1 w 48"/>
                <a:gd name="T37" fmla="*/ 1 h 50"/>
                <a:gd name="T38" fmla="*/ 0 w 48"/>
                <a:gd name="T39" fmla="*/ 1 h 50"/>
                <a:gd name="T40" fmla="*/ 0 w 48"/>
                <a:gd name="T41" fmla="*/ 1 h 50"/>
                <a:gd name="T42" fmla="*/ 1 w 48"/>
                <a:gd name="T43" fmla="*/ 1 h 50"/>
                <a:gd name="T44" fmla="*/ 1 w 48"/>
                <a:gd name="T45" fmla="*/ 1 h 50"/>
                <a:gd name="T46" fmla="*/ 1 w 48"/>
                <a:gd name="T47" fmla="*/ 0 h 50"/>
                <a:gd name="T48" fmla="*/ 1 w 48"/>
                <a:gd name="T49" fmla="*/ 0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8"/>
                <a:gd name="T76" fmla="*/ 0 h 50"/>
                <a:gd name="T77" fmla="*/ 48 w 48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8" h="50">
                  <a:moveTo>
                    <a:pt x="24" y="0"/>
                  </a:moveTo>
                  <a:lnTo>
                    <a:pt x="32" y="0"/>
                  </a:lnTo>
                  <a:lnTo>
                    <a:pt x="42" y="4"/>
                  </a:lnTo>
                  <a:lnTo>
                    <a:pt x="46" y="8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48" y="24"/>
                  </a:lnTo>
                  <a:lnTo>
                    <a:pt x="48" y="30"/>
                  </a:lnTo>
                  <a:lnTo>
                    <a:pt x="46" y="36"/>
                  </a:lnTo>
                  <a:lnTo>
                    <a:pt x="44" y="40"/>
                  </a:lnTo>
                  <a:lnTo>
                    <a:pt x="42" y="46"/>
                  </a:lnTo>
                  <a:lnTo>
                    <a:pt x="36" y="50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2" y="46"/>
                  </a:lnTo>
                  <a:lnTo>
                    <a:pt x="16" y="40"/>
                  </a:lnTo>
                  <a:lnTo>
                    <a:pt x="10" y="36"/>
                  </a:lnTo>
                  <a:lnTo>
                    <a:pt x="6" y="30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6" y="4"/>
                  </a:lnTo>
                  <a:lnTo>
                    <a:pt x="1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8" name="Freeform 930"/>
            <p:cNvSpPr>
              <a:spLocks/>
            </p:cNvSpPr>
            <p:nvPr/>
          </p:nvSpPr>
          <p:spPr bwMode="auto">
            <a:xfrm>
              <a:off x="5306" y="2929"/>
              <a:ext cx="24" cy="25"/>
            </a:xfrm>
            <a:custGeom>
              <a:avLst/>
              <a:gdLst>
                <a:gd name="T0" fmla="*/ 1 w 48"/>
                <a:gd name="T1" fmla="*/ 0 h 50"/>
                <a:gd name="T2" fmla="*/ 1 w 48"/>
                <a:gd name="T3" fmla="*/ 0 h 50"/>
                <a:gd name="T4" fmla="*/ 1 w 48"/>
                <a:gd name="T5" fmla="*/ 1 h 50"/>
                <a:gd name="T6" fmla="*/ 1 w 48"/>
                <a:gd name="T7" fmla="*/ 1 h 50"/>
                <a:gd name="T8" fmla="*/ 1 w 48"/>
                <a:gd name="T9" fmla="*/ 1 h 50"/>
                <a:gd name="T10" fmla="*/ 1 w 48"/>
                <a:gd name="T11" fmla="*/ 1 h 50"/>
                <a:gd name="T12" fmla="*/ 1 w 48"/>
                <a:gd name="T13" fmla="*/ 1 h 50"/>
                <a:gd name="T14" fmla="*/ 1 w 48"/>
                <a:gd name="T15" fmla="*/ 1 h 50"/>
                <a:gd name="T16" fmla="*/ 1 w 48"/>
                <a:gd name="T17" fmla="*/ 1 h 50"/>
                <a:gd name="T18" fmla="*/ 1 w 48"/>
                <a:gd name="T19" fmla="*/ 1 h 50"/>
                <a:gd name="T20" fmla="*/ 1 w 48"/>
                <a:gd name="T21" fmla="*/ 1 h 50"/>
                <a:gd name="T22" fmla="*/ 1 w 48"/>
                <a:gd name="T23" fmla="*/ 1 h 50"/>
                <a:gd name="T24" fmla="*/ 1 w 48"/>
                <a:gd name="T25" fmla="*/ 1 h 50"/>
                <a:gd name="T26" fmla="*/ 1 w 48"/>
                <a:gd name="T27" fmla="*/ 1 h 50"/>
                <a:gd name="T28" fmla="*/ 1 w 48"/>
                <a:gd name="T29" fmla="*/ 1 h 50"/>
                <a:gd name="T30" fmla="*/ 1 w 48"/>
                <a:gd name="T31" fmla="*/ 1 h 50"/>
                <a:gd name="T32" fmla="*/ 1 w 48"/>
                <a:gd name="T33" fmla="*/ 1 h 50"/>
                <a:gd name="T34" fmla="*/ 1 w 48"/>
                <a:gd name="T35" fmla="*/ 1 h 50"/>
                <a:gd name="T36" fmla="*/ 1 w 48"/>
                <a:gd name="T37" fmla="*/ 1 h 50"/>
                <a:gd name="T38" fmla="*/ 0 w 48"/>
                <a:gd name="T39" fmla="*/ 1 h 50"/>
                <a:gd name="T40" fmla="*/ 0 w 48"/>
                <a:gd name="T41" fmla="*/ 1 h 50"/>
                <a:gd name="T42" fmla="*/ 0 w 48"/>
                <a:gd name="T43" fmla="*/ 1 h 50"/>
                <a:gd name="T44" fmla="*/ 1 w 48"/>
                <a:gd name="T45" fmla="*/ 1 h 50"/>
                <a:gd name="T46" fmla="*/ 1 w 48"/>
                <a:gd name="T47" fmla="*/ 0 h 50"/>
                <a:gd name="T48" fmla="*/ 1 w 48"/>
                <a:gd name="T49" fmla="*/ 0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8"/>
                <a:gd name="T76" fmla="*/ 0 h 50"/>
                <a:gd name="T77" fmla="*/ 48 w 48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8" h="50">
                  <a:moveTo>
                    <a:pt x="22" y="0"/>
                  </a:moveTo>
                  <a:lnTo>
                    <a:pt x="32" y="0"/>
                  </a:lnTo>
                  <a:lnTo>
                    <a:pt x="40" y="4"/>
                  </a:lnTo>
                  <a:lnTo>
                    <a:pt x="46" y="8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46" y="24"/>
                  </a:lnTo>
                  <a:lnTo>
                    <a:pt x="46" y="30"/>
                  </a:lnTo>
                  <a:lnTo>
                    <a:pt x="44" y="36"/>
                  </a:lnTo>
                  <a:lnTo>
                    <a:pt x="42" y="40"/>
                  </a:lnTo>
                  <a:lnTo>
                    <a:pt x="40" y="46"/>
                  </a:lnTo>
                  <a:lnTo>
                    <a:pt x="36" y="50"/>
                  </a:lnTo>
                  <a:lnTo>
                    <a:pt x="32" y="50"/>
                  </a:lnTo>
                  <a:lnTo>
                    <a:pt x="26" y="50"/>
                  </a:lnTo>
                  <a:lnTo>
                    <a:pt x="20" y="46"/>
                  </a:lnTo>
                  <a:lnTo>
                    <a:pt x="16" y="40"/>
                  </a:lnTo>
                  <a:lnTo>
                    <a:pt x="10" y="36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6" y="4"/>
                  </a:lnTo>
                  <a:lnTo>
                    <a:pt x="14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09" name="Freeform 931"/>
            <p:cNvSpPr>
              <a:spLocks/>
            </p:cNvSpPr>
            <p:nvPr/>
          </p:nvSpPr>
          <p:spPr bwMode="auto">
            <a:xfrm>
              <a:off x="5194" y="2862"/>
              <a:ext cx="26" cy="21"/>
            </a:xfrm>
            <a:custGeom>
              <a:avLst/>
              <a:gdLst>
                <a:gd name="T0" fmla="*/ 1 w 52"/>
                <a:gd name="T1" fmla="*/ 0 h 42"/>
                <a:gd name="T2" fmla="*/ 1 w 52"/>
                <a:gd name="T3" fmla="*/ 1 h 42"/>
                <a:gd name="T4" fmla="*/ 1 w 52"/>
                <a:gd name="T5" fmla="*/ 1 h 42"/>
                <a:gd name="T6" fmla="*/ 1 w 52"/>
                <a:gd name="T7" fmla="*/ 1 h 42"/>
                <a:gd name="T8" fmla="*/ 1 w 52"/>
                <a:gd name="T9" fmla="*/ 1 h 42"/>
                <a:gd name="T10" fmla="*/ 1 w 52"/>
                <a:gd name="T11" fmla="*/ 1 h 42"/>
                <a:gd name="T12" fmla="*/ 1 w 52"/>
                <a:gd name="T13" fmla="*/ 1 h 42"/>
                <a:gd name="T14" fmla="*/ 1 w 52"/>
                <a:gd name="T15" fmla="*/ 1 h 42"/>
                <a:gd name="T16" fmla="*/ 1 w 52"/>
                <a:gd name="T17" fmla="*/ 1 h 42"/>
                <a:gd name="T18" fmla="*/ 1 w 52"/>
                <a:gd name="T19" fmla="*/ 1 h 42"/>
                <a:gd name="T20" fmla="*/ 1 w 52"/>
                <a:gd name="T21" fmla="*/ 1 h 42"/>
                <a:gd name="T22" fmla="*/ 1 w 52"/>
                <a:gd name="T23" fmla="*/ 1 h 42"/>
                <a:gd name="T24" fmla="*/ 1 w 52"/>
                <a:gd name="T25" fmla="*/ 1 h 42"/>
                <a:gd name="T26" fmla="*/ 1 w 52"/>
                <a:gd name="T27" fmla="*/ 1 h 42"/>
                <a:gd name="T28" fmla="*/ 1 w 52"/>
                <a:gd name="T29" fmla="*/ 1 h 42"/>
                <a:gd name="T30" fmla="*/ 1 w 52"/>
                <a:gd name="T31" fmla="*/ 1 h 42"/>
                <a:gd name="T32" fmla="*/ 1 w 52"/>
                <a:gd name="T33" fmla="*/ 1 h 42"/>
                <a:gd name="T34" fmla="*/ 1 w 52"/>
                <a:gd name="T35" fmla="*/ 1 h 42"/>
                <a:gd name="T36" fmla="*/ 1 w 52"/>
                <a:gd name="T37" fmla="*/ 1 h 42"/>
                <a:gd name="T38" fmla="*/ 0 w 52"/>
                <a:gd name="T39" fmla="*/ 1 h 42"/>
                <a:gd name="T40" fmla="*/ 0 w 52"/>
                <a:gd name="T41" fmla="*/ 1 h 42"/>
                <a:gd name="T42" fmla="*/ 1 w 52"/>
                <a:gd name="T43" fmla="*/ 1 h 42"/>
                <a:gd name="T44" fmla="*/ 1 w 52"/>
                <a:gd name="T45" fmla="*/ 1 h 42"/>
                <a:gd name="T46" fmla="*/ 1 w 52"/>
                <a:gd name="T47" fmla="*/ 1 h 42"/>
                <a:gd name="T48" fmla="*/ 1 w 52"/>
                <a:gd name="T49" fmla="*/ 0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42"/>
                <a:gd name="T77" fmla="*/ 52 w 52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42">
                  <a:moveTo>
                    <a:pt x="24" y="0"/>
                  </a:moveTo>
                  <a:lnTo>
                    <a:pt x="30" y="2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4" y="6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2" y="22"/>
                  </a:lnTo>
                  <a:lnTo>
                    <a:pt x="50" y="26"/>
                  </a:lnTo>
                  <a:lnTo>
                    <a:pt x="48" y="32"/>
                  </a:lnTo>
                  <a:lnTo>
                    <a:pt x="46" y="34"/>
                  </a:lnTo>
                  <a:lnTo>
                    <a:pt x="40" y="38"/>
                  </a:lnTo>
                  <a:lnTo>
                    <a:pt x="36" y="40"/>
                  </a:lnTo>
                  <a:lnTo>
                    <a:pt x="30" y="40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0" y="40"/>
                  </a:lnTo>
                  <a:lnTo>
                    <a:pt x="4" y="38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0" name="Freeform 932"/>
            <p:cNvSpPr>
              <a:spLocks/>
            </p:cNvSpPr>
            <p:nvPr/>
          </p:nvSpPr>
          <p:spPr bwMode="auto">
            <a:xfrm>
              <a:off x="5530" y="2887"/>
              <a:ext cx="26" cy="20"/>
            </a:xfrm>
            <a:custGeom>
              <a:avLst/>
              <a:gdLst>
                <a:gd name="T0" fmla="*/ 1 w 52"/>
                <a:gd name="T1" fmla="*/ 0 h 40"/>
                <a:gd name="T2" fmla="*/ 1 w 52"/>
                <a:gd name="T3" fmla="*/ 0 h 40"/>
                <a:gd name="T4" fmla="*/ 1 w 52"/>
                <a:gd name="T5" fmla="*/ 1 h 40"/>
                <a:gd name="T6" fmla="*/ 1 w 52"/>
                <a:gd name="T7" fmla="*/ 1 h 40"/>
                <a:gd name="T8" fmla="*/ 1 w 52"/>
                <a:gd name="T9" fmla="*/ 1 h 40"/>
                <a:gd name="T10" fmla="*/ 1 w 52"/>
                <a:gd name="T11" fmla="*/ 1 h 40"/>
                <a:gd name="T12" fmla="*/ 1 w 52"/>
                <a:gd name="T13" fmla="*/ 1 h 40"/>
                <a:gd name="T14" fmla="*/ 1 w 52"/>
                <a:gd name="T15" fmla="*/ 1 h 40"/>
                <a:gd name="T16" fmla="*/ 1 w 52"/>
                <a:gd name="T17" fmla="*/ 1 h 40"/>
                <a:gd name="T18" fmla="*/ 1 w 52"/>
                <a:gd name="T19" fmla="*/ 1 h 40"/>
                <a:gd name="T20" fmla="*/ 1 w 52"/>
                <a:gd name="T21" fmla="*/ 1 h 40"/>
                <a:gd name="T22" fmla="*/ 1 w 52"/>
                <a:gd name="T23" fmla="*/ 1 h 40"/>
                <a:gd name="T24" fmla="*/ 1 w 52"/>
                <a:gd name="T25" fmla="*/ 1 h 40"/>
                <a:gd name="T26" fmla="*/ 1 w 52"/>
                <a:gd name="T27" fmla="*/ 1 h 40"/>
                <a:gd name="T28" fmla="*/ 1 w 52"/>
                <a:gd name="T29" fmla="*/ 1 h 40"/>
                <a:gd name="T30" fmla="*/ 1 w 52"/>
                <a:gd name="T31" fmla="*/ 1 h 40"/>
                <a:gd name="T32" fmla="*/ 1 w 52"/>
                <a:gd name="T33" fmla="*/ 1 h 40"/>
                <a:gd name="T34" fmla="*/ 1 w 52"/>
                <a:gd name="T35" fmla="*/ 1 h 40"/>
                <a:gd name="T36" fmla="*/ 1 w 52"/>
                <a:gd name="T37" fmla="*/ 1 h 40"/>
                <a:gd name="T38" fmla="*/ 1 w 52"/>
                <a:gd name="T39" fmla="*/ 1 h 40"/>
                <a:gd name="T40" fmla="*/ 0 w 52"/>
                <a:gd name="T41" fmla="*/ 1 h 40"/>
                <a:gd name="T42" fmla="*/ 1 w 52"/>
                <a:gd name="T43" fmla="*/ 1 h 40"/>
                <a:gd name="T44" fmla="*/ 1 w 52"/>
                <a:gd name="T45" fmla="*/ 1 h 40"/>
                <a:gd name="T46" fmla="*/ 1 w 52"/>
                <a:gd name="T47" fmla="*/ 1 h 40"/>
                <a:gd name="T48" fmla="*/ 1 w 52"/>
                <a:gd name="T49" fmla="*/ 0 h 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40"/>
                <a:gd name="T77" fmla="*/ 52 w 52"/>
                <a:gd name="T78" fmla="*/ 40 h 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40">
                  <a:moveTo>
                    <a:pt x="24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2" y="22"/>
                  </a:lnTo>
                  <a:lnTo>
                    <a:pt x="50" y="26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2" y="36"/>
                  </a:lnTo>
                  <a:lnTo>
                    <a:pt x="36" y="38"/>
                  </a:lnTo>
                  <a:lnTo>
                    <a:pt x="30" y="40"/>
                  </a:lnTo>
                  <a:lnTo>
                    <a:pt x="26" y="40"/>
                  </a:lnTo>
                  <a:lnTo>
                    <a:pt x="20" y="40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1" name="Freeform 933"/>
            <p:cNvSpPr>
              <a:spLocks/>
            </p:cNvSpPr>
            <p:nvPr/>
          </p:nvSpPr>
          <p:spPr bwMode="auto">
            <a:xfrm>
              <a:off x="5022" y="2869"/>
              <a:ext cx="26" cy="20"/>
            </a:xfrm>
            <a:custGeom>
              <a:avLst/>
              <a:gdLst>
                <a:gd name="T0" fmla="*/ 1 w 52"/>
                <a:gd name="T1" fmla="*/ 0 h 40"/>
                <a:gd name="T2" fmla="*/ 1 w 52"/>
                <a:gd name="T3" fmla="*/ 0 h 40"/>
                <a:gd name="T4" fmla="*/ 1 w 52"/>
                <a:gd name="T5" fmla="*/ 0 h 40"/>
                <a:gd name="T6" fmla="*/ 1 w 52"/>
                <a:gd name="T7" fmla="*/ 1 h 40"/>
                <a:gd name="T8" fmla="*/ 1 w 52"/>
                <a:gd name="T9" fmla="*/ 1 h 40"/>
                <a:gd name="T10" fmla="*/ 1 w 52"/>
                <a:gd name="T11" fmla="*/ 1 h 40"/>
                <a:gd name="T12" fmla="*/ 1 w 52"/>
                <a:gd name="T13" fmla="*/ 1 h 40"/>
                <a:gd name="T14" fmla="*/ 1 w 52"/>
                <a:gd name="T15" fmla="*/ 1 h 40"/>
                <a:gd name="T16" fmla="*/ 1 w 52"/>
                <a:gd name="T17" fmla="*/ 1 h 40"/>
                <a:gd name="T18" fmla="*/ 1 w 52"/>
                <a:gd name="T19" fmla="*/ 1 h 40"/>
                <a:gd name="T20" fmla="*/ 1 w 52"/>
                <a:gd name="T21" fmla="*/ 1 h 40"/>
                <a:gd name="T22" fmla="*/ 1 w 52"/>
                <a:gd name="T23" fmla="*/ 1 h 40"/>
                <a:gd name="T24" fmla="*/ 1 w 52"/>
                <a:gd name="T25" fmla="*/ 1 h 40"/>
                <a:gd name="T26" fmla="*/ 1 w 52"/>
                <a:gd name="T27" fmla="*/ 1 h 40"/>
                <a:gd name="T28" fmla="*/ 1 w 52"/>
                <a:gd name="T29" fmla="*/ 1 h 40"/>
                <a:gd name="T30" fmla="*/ 1 w 52"/>
                <a:gd name="T31" fmla="*/ 1 h 40"/>
                <a:gd name="T32" fmla="*/ 1 w 52"/>
                <a:gd name="T33" fmla="*/ 1 h 40"/>
                <a:gd name="T34" fmla="*/ 1 w 52"/>
                <a:gd name="T35" fmla="*/ 1 h 40"/>
                <a:gd name="T36" fmla="*/ 1 w 52"/>
                <a:gd name="T37" fmla="*/ 1 h 40"/>
                <a:gd name="T38" fmla="*/ 1 w 52"/>
                <a:gd name="T39" fmla="*/ 1 h 40"/>
                <a:gd name="T40" fmla="*/ 0 w 52"/>
                <a:gd name="T41" fmla="*/ 1 h 40"/>
                <a:gd name="T42" fmla="*/ 1 w 52"/>
                <a:gd name="T43" fmla="*/ 1 h 40"/>
                <a:gd name="T44" fmla="*/ 1 w 52"/>
                <a:gd name="T45" fmla="*/ 1 h 40"/>
                <a:gd name="T46" fmla="*/ 1 w 52"/>
                <a:gd name="T47" fmla="*/ 0 h 40"/>
                <a:gd name="T48" fmla="*/ 1 w 52"/>
                <a:gd name="T49" fmla="*/ 0 h 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40"/>
                <a:gd name="T77" fmla="*/ 52 w 52"/>
                <a:gd name="T78" fmla="*/ 40 h 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40">
                  <a:moveTo>
                    <a:pt x="26" y="0"/>
                  </a:moveTo>
                  <a:lnTo>
                    <a:pt x="32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50" y="12"/>
                  </a:lnTo>
                  <a:lnTo>
                    <a:pt x="52" y="16"/>
                  </a:lnTo>
                  <a:lnTo>
                    <a:pt x="52" y="20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2" y="36"/>
                  </a:lnTo>
                  <a:lnTo>
                    <a:pt x="36" y="38"/>
                  </a:lnTo>
                  <a:lnTo>
                    <a:pt x="32" y="38"/>
                  </a:lnTo>
                  <a:lnTo>
                    <a:pt x="26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8" y="6"/>
                  </a:lnTo>
                  <a:lnTo>
                    <a:pt x="1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2" name="Freeform 934"/>
            <p:cNvSpPr>
              <a:spLocks/>
            </p:cNvSpPr>
            <p:nvPr/>
          </p:nvSpPr>
          <p:spPr bwMode="auto">
            <a:xfrm>
              <a:off x="5195" y="2985"/>
              <a:ext cx="25" cy="21"/>
            </a:xfrm>
            <a:custGeom>
              <a:avLst/>
              <a:gdLst>
                <a:gd name="T0" fmla="*/ 1 w 50"/>
                <a:gd name="T1" fmla="*/ 0 h 42"/>
                <a:gd name="T2" fmla="*/ 1 w 50"/>
                <a:gd name="T3" fmla="*/ 1 h 42"/>
                <a:gd name="T4" fmla="*/ 1 w 50"/>
                <a:gd name="T5" fmla="*/ 1 h 42"/>
                <a:gd name="T6" fmla="*/ 1 w 50"/>
                <a:gd name="T7" fmla="*/ 1 h 42"/>
                <a:gd name="T8" fmla="*/ 1 w 50"/>
                <a:gd name="T9" fmla="*/ 1 h 42"/>
                <a:gd name="T10" fmla="*/ 1 w 50"/>
                <a:gd name="T11" fmla="*/ 1 h 42"/>
                <a:gd name="T12" fmla="*/ 1 w 50"/>
                <a:gd name="T13" fmla="*/ 1 h 42"/>
                <a:gd name="T14" fmla="*/ 1 w 50"/>
                <a:gd name="T15" fmla="*/ 1 h 42"/>
                <a:gd name="T16" fmla="*/ 1 w 50"/>
                <a:gd name="T17" fmla="*/ 1 h 42"/>
                <a:gd name="T18" fmla="*/ 1 w 50"/>
                <a:gd name="T19" fmla="*/ 1 h 42"/>
                <a:gd name="T20" fmla="*/ 1 w 50"/>
                <a:gd name="T21" fmla="*/ 1 h 42"/>
                <a:gd name="T22" fmla="*/ 1 w 50"/>
                <a:gd name="T23" fmla="*/ 1 h 42"/>
                <a:gd name="T24" fmla="*/ 1 w 50"/>
                <a:gd name="T25" fmla="*/ 1 h 42"/>
                <a:gd name="T26" fmla="*/ 1 w 50"/>
                <a:gd name="T27" fmla="*/ 1 h 42"/>
                <a:gd name="T28" fmla="*/ 1 w 50"/>
                <a:gd name="T29" fmla="*/ 1 h 42"/>
                <a:gd name="T30" fmla="*/ 1 w 50"/>
                <a:gd name="T31" fmla="*/ 1 h 42"/>
                <a:gd name="T32" fmla="*/ 1 w 50"/>
                <a:gd name="T33" fmla="*/ 1 h 42"/>
                <a:gd name="T34" fmla="*/ 1 w 50"/>
                <a:gd name="T35" fmla="*/ 1 h 42"/>
                <a:gd name="T36" fmla="*/ 1 w 50"/>
                <a:gd name="T37" fmla="*/ 1 h 42"/>
                <a:gd name="T38" fmla="*/ 0 w 50"/>
                <a:gd name="T39" fmla="*/ 1 h 42"/>
                <a:gd name="T40" fmla="*/ 0 w 50"/>
                <a:gd name="T41" fmla="*/ 1 h 42"/>
                <a:gd name="T42" fmla="*/ 0 w 50"/>
                <a:gd name="T43" fmla="*/ 1 h 42"/>
                <a:gd name="T44" fmla="*/ 1 w 50"/>
                <a:gd name="T45" fmla="*/ 1 h 42"/>
                <a:gd name="T46" fmla="*/ 1 w 50"/>
                <a:gd name="T47" fmla="*/ 1 h 42"/>
                <a:gd name="T48" fmla="*/ 1 w 50"/>
                <a:gd name="T49" fmla="*/ 0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42"/>
                <a:gd name="T77" fmla="*/ 50 w 50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42">
                  <a:moveTo>
                    <a:pt x="24" y="0"/>
                  </a:moveTo>
                  <a:lnTo>
                    <a:pt x="30" y="2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4" y="6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0" y="22"/>
                  </a:lnTo>
                  <a:lnTo>
                    <a:pt x="50" y="28"/>
                  </a:lnTo>
                  <a:lnTo>
                    <a:pt x="48" y="32"/>
                  </a:lnTo>
                  <a:lnTo>
                    <a:pt x="44" y="34"/>
                  </a:lnTo>
                  <a:lnTo>
                    <a:pt x="40" y="36"/>
                  </a:lnTo>
                  <a:lnTo>
                    <a:pt x="36" y="38"/>
                  </a:lnTo>
                  <a:lnTo>
                    <a:pt x="30" y="40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3" name="Freeform 935"/>
            <p:cNvSpPr>
              <a:spLocks/>
            </p:cNvSpPr>
            <p:nvPr/>
          </p:nvSpPr>
          <p:spPr bwMode="auto">
            <a:xfrm>
              <a:off x="5521" y="2767"/>
              <a:ext cx="25" cy="21"/>
            </a:xfrm>
            <a:custGeom>
              <a:avLst/>
              <a:gdLst>
                <a:gd name="T0" fmla="*/ 1 w 50"/>
                <a:gd name="T1" fmla="*/ 0 h 42"/>
                <a:gd name="T2" fmla="*/ 1 w 50"/>
                <a:gd name="T3" fmla="*/ 0 h 42"/>
                <a:gd name="T4" fmla="*/ 1 w 50"/>
                <a:gd name="T5" fmla="*/ 1 h 42"/>
                <a:gd name="T6" fmla="*/ 1 w 50"/>
                <a:gd name="T7" fmla="*/ 1 h 42"/>
                <a:gd name="T8" fmla="*/ 1 w 50"/>
                <a:gd name="T9" fmla="*/ 1 h 42"/>
                <a:gd name="T10" fmla="*/ 1 w 50"/>
                <a:gd name="T11" fmla="*/ 1 h 42"/>
                <a:gd name="T12" fmla="*/ 1 w 50"/>
                <a:gd name="T13" fmla="*/ 1 h 42"/>
                <a:gd name="T14" fmla="*/ 1 w 50"/>
                <a:gd name="T15" fmla="*/ 1 h 42"/>
                <a:gd name="T16" fmla="*/ 1 w 50"/>
                <a:gd name="T17" fmla="*/ 1 h 42"/>
                <a:gd name="T18" fmla="*/ 1 w 50"/>
                <a:gd name="T19" fmla="*/ 1 h 42"/>
                <a:gd name="T20" fmla="*/ 1 w 50"/>
                <a:gd name="T21" fmla="*/ 1 h 42"/>
                <a:gd name="T22" fmla="*/ 1 w 50"/>
                <a:gd name="T23" fmla="*/ 1 h 42"/>
                <a:gd name="T24" fmla="*/ 1 w 50"/>
                <a:gd name="T25" fmla="*/ 1 h 42"/>
                <a:gd name="T26" fmla="*/ 1 w 50"/>
                <a:gd name="T27" fmla="*/ 1 h 42"/>
                <a:gd name="T28" fmla="*/ 1 w 50"/>
                <a:gd name="T29" fmla="*/ 1 h 42"/>
                <a:gd name="T30" fmla="*/ 1 w 50"/>
                <a:gd name="T31" fmla="*/ 1 h 42"/>
                <a:gd name="T32" fmla="*/ 1 w 50"/>
                <a:gd name="T33" fmla="*/ 1 h 42"/>
                <a:gd name="T34" fmla="*/ 1 w 50"/>
                <a:gd name="T35" fmla="*/ 1 h 42"/>
                <a:gd name="T36" fmla="*/ 1 w 50"/>
                <a:gd name="T37" fmla="*/ 1 h 42"/>
                <a:gd name="T38" fmla="*/ 0 w 50"/>
                <a:gd name="T39" fmla="*/ 1 h 42"/>
                <a:gd name="T40" fmla="*/ 0 w 50"/>
                <a:gd name="T41" fmla="*/ 1 h 42"/>
                <a:gd name="T42" fmla="*/ 1 w 50"/>
                <a:gd name="T43" fmla="*/ 1 h 42"/>
                <a:gd name="T44" fmla="*/ 1 w 50"/>
                <a:gd name="T45" fmla="*/ 1 h 42"/>
                <a:gd name="T46" fmla="*/ 1 w 50"/>
                <a:gd name="T47" fmla="*/ 1 h 42"/>
                <a:gd name="T48" fmla="*/ 1 w 50"/>
                <a:gd name="T49" fmla="*/ 0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42"/>
                <a:gd name="T77" fmla="*/ 50 w 50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42">
                  <a:moveTo>
                    <a:pt x="24" y="0"/>
                  </a:moveTo>
                  <a:lnTo>
                    <a:pt x="30" y="0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48" y="14"/>
                  </a:lnTo>
                  <a:lnTo>
                    <a:pt x="50" y="18"/>
                  </a:lnTo>
                  <a:lnTo>
                    <a:pt x="50" y="22"/>
                  </a:lnTo>
                  <a:lnTo>
                    <a:pt x="50" y="26"/>
                  </a:lnTo>
                  <a:lnTo>
                    <a:pt x="48" y="32"/>
                  </a:lnTo>
                  <a:lnTo>
                    <a:pt x="44" y="34"/>
                  </a:lnTo>
                  <a:lnTo>
                    <a:pt x="40" y="38"/>
                  </a:lnTo>
                  <a:lnTo>
                    <a:pt x="34" y="40"/>
                  </a:lnTo>
                  <a:lnTo>
                    <a:pt x="30" y="40"/>
                  </a:lnTo>
                  <a:lnTo>
                    <a:pt x="24" y="42"/>
                  </a:lnTo>
                  <a:lnTo>
                    <a:pt x="20" y="42"/>
                  </a:lnTo>
                  <a:lnTo>
                    <a:pt x="10" y="40"/>
                  </a:lnTo>
                  <a:lnTo>
                    <a:pt x="4" y="38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4" name="Freeform 936"/>
            <p:cNvSpPr>
              <a:spLocks/>
            </p:cNvSpPr>
            <p:nvPr/>
          </p:nvSpPr>
          <p:spPr bwMode="auto">
            <a:xfrm>
              <a:off x="5493" y="2529"/>
              <a:ext cx="26" cy="20"/>
            </a:xfrm>
            <a:custGeom>
              <a:avLst/>
              <a:gdLst>
                <a:gd name="T0" fmla="*/ 1 w 52"/>
                <a:gd name="T1" fmla="*/ 0 h 40"/>
                <a:gd name="T2" fmla="*/ 1 w 52"/>
                <a:gd name="T3" fmla="*/ 0 h 40"/>
                <a:gd name="T4" fmla="*/ 1 w 52"/>
                <a:gd name="T5" fmla="*/ 1 h 40"/>
                <a:gd name="T6" fmla="*/ 1 w 52"/>
                <a:gd name="T7" fmla="*/ 1 h 40"/>
                <a:gd name="T8" fmla="*/ 1 w 52"/>
                <a:gd name="T9" fmla="*/ 1 h 40"/>
                <a:gd name="T10" fmla="*/ 1 w 52"/>
                <a:gd name="T11" fmla="*/ 1 h 40"/>
                <a:gd name="T12" fmla="*/ 1 w 52"/>
                <a:gd name="T13" fmla="*/ 1 h 40"/>
                <a:gd name="T14" fmla="*/ 1 w 52"/>
                <a:gd name="T15" fmla="*/ 1 h 40"/>
                <a:gd name="T16" fmla="*/ 1 w 52"/>
                <a:gd name="T17" fmla="*/ 1 h 40"/>
                <a:gd name="T18" fmla="*/ 1 w 52"/>
                <a:gd name="T19" fmla="*/ 1 h 40"/>
                <a:gd name="T20" fmla="*/ 1 w 52"/>
                <a:gd name="T21" fmla="*/ 1 h 40"/>
                <a:gd name="T22" fmla="*/ 1 w 52"/>
                <a:gd name="T23" fmla="*/ 1 h 40"/>
                <a:gd name="T24" fmla="*/ 1 w 52"/>
                <a:gd name="T25" fmla="*/ 1 h 40"/>
                <a:gd name="T26" fmla="*/ 1 w 52"/>
                <a:gd name="T27" fmla="*/ 1 h 40"/>
                <a:gd name="T28" fmla="*/ 1 w 52"/>
                <a:gd name="T29" fmla="*/ 1 h 40"/>
                <a:gd name="T30" fmla="*/ 1 w 52"/>
                <a:gd name="T31" fmla="*/ 1 h 40"/>
                <a:gd name="T32" fmla="*/ 1 w 52"/>
                <a:gd name="T33" fmla="*/ 1 h 40"/>
                <a:gd name="T34" fmla="*/ 1 w 52"/>
                <a:gd name="T35" fmla="*/ 1 h 40"/>
                <a:gd name="T36" fmla="*/ 1 w 52"/>
                <a:gd name="T37" fmla="*/ 1 h 40"/>
                <a:gd name="T38" fmla="*/ 0 w 52"/>
                <a:gd name="T39" fmla="*/ 1 h 40"/>
                <a:gd name="T40" fmla="*/ 0 w 52"/>
                <a:gd name="T41" fmla="*/ 1 h 40"/>
                <a:gd name="T42" fmla="*/ 1 w 52"/>
                <a:gd name="T43" fmla="*/ 1 h 40"/>
                <a:gd name="T44" fmla="*/ 1 w 52"/>
                <a:gd name="T45" fmla="*/ 1 h 40"/>
                <a:gd name="T46" fmla="*/ 1 w 52"/>
                <a:gd name="T47" fmla="*/ 1 h 40"/>
                <a:gd name="T48" fmla="*/ 1 w 52"/>
                <a:gd name="T49" fmla="*/ 0 h 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40"/>
                <a:gd name="T77" fmla="*/ 52 w 52"/>
                <a:gd name="T78" fmla="*/ 40 h 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40">
                  <a:moveTo>
                    <a:pt x="24" y="0"/>
                  </a:moveTo>
                  <a:lnTo>
                    <a:pt x="30" y="0"/>
                  </a:lnTo>
                  <a:lnTo>
                    <a:pt x="34" y="2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2" y="22"/>
                  </a:lnTo>
                  <a:lnTo>
                    <a:pt x="50" y="26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0" y="36"/>
                  </a:lnTo>
                  <a:lnTo>
                    <a:pt x="36" y="38"/>
                  </a:lnTo>
                  <a:lnTo>
                    <a:pt x="30" y="40"/>
                  </a:lnTo>
                  <a:lnTo>
                    <a:pt x="26" y="40"/>
                  </a:lnTo>
                  <a:lnTo>
                    <a:pt x="20" y="40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5" name="Freeform 937"/>
            <p:cNvSpPr>
              <a:spLocks/>
            </p:cNvSpPr>
            <p:nvPr/>
          </p:nvSpPr>
          <p:spPr bwMode="auto">
            <a:xfrm>
              <a:off x="5013" y="2749"/>
              <a:ext cx="26" cy="20"/>
            </a:xfrm>
            <a:custGeom>
              <a:avLst/>
              <a:gdLst>
                <a:gd name="T0" fmla="*/ 1 w 52"/>
                <a:gd name="T1" fmla="*/ 0 h 40"/>
                <a:gd name="T2" fmla="*/ 1 w 52"/>
                <a:gd name="T3" fmla="*/ 0 h 40"/>
                <a:gd name="T4" fmla="*/ 1 w 52"/>
                <a:gd name="T5" fmla="*/ 1 h 40"/>
                <a:gd name="T6" fmla="*/ 1 w 52"/>
                <a:gd name="T7" fmla="*/ 1 h 40"/>
                <a:gd name="T8" fmla="*/ 1 w 52"/>
                <a:gd name="T9" fmla="*/ 1 h 40"/>
                <a:gd name="T10" fmla="*/ 1 w 52"/>
                <a:gd name="T11" fmla="*/ 1 h 40"/>
                <a:gd name="T12" fmla="*/ 1 w 52"/>
                <a:gd name="T13" fmla="*/ 1 h 40"/>
                <a:gd name="T14" fmla="*/ 1 w 52"/>
                <a:gd name="T15" fmla="*/ 1 h 40"/>
                <a:gd name="T16" fmla="*/ 1 w 52"/>
                <a:gd name="T17" fmla="*/ 1 h 40"/>
                <a:gd name="T18" fmla="*/ 1 w 52"/>
                <a:gd name="T19" fmla="*/ 1 h 40"/>
                <a:gd name="T20" fmla="*/ 1 w 52"/>
                <a:gd name="T21" fmla="*/ 1 h 40"/>
                <a:gd name="T22" fmla="*/ 1 w 52"/>
                <a:gd name="T23" fmla="*/ 1 h 40"/>
                <a:gd name="T24" fmla="*/ 1 w 52"/>
                <a:gd name="T25" fmla="*/ 1 h 40"/>
                <a:gd name="T26" fmla="*/ 1 w 52"/>
                <a:gd name="T27" fmla="*/ 1 h 40"/>
                <a:gd name="T28" fmla="*/ 1 w 52"/>
                <a:gd name="T29" fmla="*/ 1 h 40"/>
                <a:gd name="T30" fmla="*/ 1 w 52"/>
                <a:gd name="T31" fmla="*/ 1 h 40"/>
                <a:gd name="T32" fmla="*/ 1 w 52"/>
                <a:gd name="T33" fmla="*/ 1 h 40"/>
                <a:gd name="T34" fmla="*/ 1 w 52"/>
                <a:gd name="T35" fmla="*/ 1 h 40"/>
                <a:gd name="T36" fmla="*/ 1 w 52"/>
                <a:gd name="T37" fmla="*/ 1 h 40"/>
                <a:gd name="T38" fmla="*/ 0 w 52"/>
                <a:gd name="T39" fmla="*/ 1 h 40"/>
                <a:gd name="T40" fmla="*/ 0 w 52"/>
                <a:gd name="T41" fmla="*/ 1 h 40"/>
                <a:gd name="T42" fmla="*/ 1 w 52"/>
                <a:gd name="T43" fmla="*/ 1 h 40"/>
                <a:gd name="T44" fmla="*/ 1 w 52"/>
                <a:gd name="T45" fmla="*/ 1 h 40"/>
                <a:gd name="T46" fmla="*/ 1 w 52"/>
                <a:gd name="T47" fmla="*/ 1 h 40"/>
                <a:gd name="T48" fmla="*/ 1 w 52"/>
                <a:gd name="T49" fmla="*/ 0 h 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40"/>
                <a:gd name="T77" fmla="*/ 52 w 52"/>
                <a:gd name="T78" fmla="*/ 40 h 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40">
                  <a:moveTo>
                    <a:pt x="24" y="0"/>
                  </a:moveTo>
                  <a:lnTo>
                    <a:pt x="30" y="0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4" y="6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2" y="22"/>
                  </a:lnTo>
                  <a:lnTo>
                    <a:pt x="50" y="26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0" y="36"/>
                  </a:lnTo>
                  <a:lnTo>
                    <a:pt x="36" y="38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0" y="40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6" name="Freeform 938"/>
            <p:cNvSpPr>
              <a:spLocks/>
            </p:cNvSpPr>
            <p:nvPr/>
          </p:nvSpPr>
          <p:spPr bwMode="auto">
            <a:xfrm>
              <a:off x="5326" y="2641"/>
              <a:ext cx="25" cy="21"/>
            </a:xfrm>
            <a:custGeom>
              <a:avLst/>
              <a:gdLst>
                <a:gd name="T0" fmla="*/ 1 w 50"/>
                <a:gd name="T1" fmla="*/ 0 h 42"/>
                <a:gd name="T2" fmla="*/ 1 w 50"/>
                <a:gd name="T3" fmla="*/ 1 h 42"/>
                <a:gd name="T4" fmla="*/ 1 w 50"/>
                <a:gd name="T5" fmla="*/ 1 h 42"/>
                <a:gd name="T6" fmla="*/ 1 w 50"/>
                <a:gd name="T7" fmla="*/ 1 h 42"/>
                <a:gd name="T8" fmla="*/ 1 w 50"/>
                <a:gd name="T9" fmla="*/ 1 h 42"/>
                <a:gd name="T10" fmla="*/ 1 w 50"/>
                <a:gd name="T11" fmla="*/ 1 h 42"/>
                <a:gd name="T12" fmla="*/ 1 w 50"/>
                <a:gd name="T13" fmla="*/ 1 h 42"/>
                <a:gd name="T14" fmla="*/ 1 w 50"/>
                <a:gd name="T15" fmla="*/ 1 h 42"/>
                <a:gd name="T16" fmla="*/ 1 w 50"/>
                <a:gd name="T17" fmla="*/ 1 h 42"/>
                <a:gd name="T18" fmla="*/ 1 w 50"/>
                <a:gd name="T19" fmla="*/ 1 h 42"/>
                <a:gd name="T20" fmla="*/ 1 w 50"/>
                <a:gd name="T21" fmla="*/ 1 h 42"/>
                <a:gd name="T22" fmla="*/ 1 w 50"/>
                <a:gd name="T23" fmla="*/ 1 h 42"/>
                <a:gd name="T24" fmla="*/ 1 w 50"/>
                <a:gd name="T25" fmla="*/ 1 h 42"/>
                <a:gd name="T26" fmla="*/ 1 w 50"/>
                <a:gd name="T27" fmla="*/ 1 h 42"/>
                <a:gd name="T28" fmla="*/ 1 w 50"/>
                <a:gd name="T29" fmla="*/ 1 h 42"/>
                <a:gd name="T30" fmla="*/ 1 w 50"/>
                <a:gd name="T31" fmla="*/ 1 h 42"/>
                <a:gd name="T32" fmla="*/ 1 w 50"/>
                <a:gd name="T33" fmla="*/ 1 h 42"/>
                <a:gd name="T34" fmla="*/ 1 w 50"/>
                <a:gd name="T35" fmla="*/ 1 h 42"/>
                <a:gd name="T36" fmla="*/ 1 w 50"/>
                <a:gd name="T37" fmla="*/ 1 h 42"/>
                <a:gd name="T38" fmla="*/ 0 w 50"/>
                <a:gd name="T39" fmla="*/ 1 h 42"/>
                <a:gd name="T40" fmla="*/ 0 w 50"/>
                <a:gd name="T41" fmla="*/ 1 h 42"/>
                <a:gd name="T42" fmla="*/ 1 w 50"/>
                <a:gd name="T43" fmla="*/ 1 h 42"/>
                <a:gd name="T44" fmla="*/ 1 w 50"/>
                <a:gd name="T45" fmla="*/ 1 h 42"/>
                <a:gd name="T46" fmla="*/ 1 w 50"/>
                <a:gd name="T47" fmla="*/ 1 h 42"/>
                <a:gd name="T48" fmla="*/ 1 w 50"/>
                <a:gd name="T49" fmla="*/ 0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42"/>
                <a:gd name="T77" fmla="*/ 50 w 50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42">
                  <a:moveTo>
                    <a:pt x="24" y="0"/>
                  </a:moveTo>
                  <a:lnTo>
                    <a:pt x="30" y="2"/>
                  </a:lnTo>
                  <a:lnTo>
                    <a:pt x="36" y="2"/>
                  </a:lnTo>
                  <a:lnTo>
                    <a:pt x="40" y="4"/>
                  </a:lnTo>
                  <a:lnTo>
                    <a:pt x="44" y="8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38"/>
                  </a:lnTo>
                  <a:lnTo>
                    <a:pt x="36" y="40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20" y="42"/>
                  </a:lnTo>
                  <a:lnTo>
                    <a:pt x="12" y="42"/>
                  </a:lnTo>
                  <a:lnTo>
                    <a:pt x="4" y="38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7" name="Freeform 939"/>
            <p:cNvSpPr>
              <a:spLocks/>
            </p:cNvSpPr>
            <p:nvPr/>
          </p:nvSpPr>
          <p:spPr bwMode="auto">
            <a:xfrm>
              <a:off x="5023" y="2620"/>
              <a:ext cx="26" cy="21"/>
            </a:xfrm>
            <a:custGeom>
              <a:avLst/>
              <a:gdLst>
                <a:gd name="T0" fmla="*/ 1 w 52"/>
                <a:gd name="T1" fmla="*/ 0 h 42"/>
                <a:gd name="T2" fmla="*/ 1 w 52"/>
                <a:gd name="T3" fmla="*/ 1 h 42"/>
                <a:gd name="T4" fmla="*/ 1 w 52"/>
                <a:gd name="T5" fmla="*/ 1 h 42"/>
                <a:gd name="T6" fmla="*/ 1 w 52"/>
                <a:gd name="T7" fmla="*/ 1 h 42"/>
                <a:gd name="T8" fmla="*/ 1 w 52"/>
                <a:gd name="T9" fmla="*/ 1 h 42"/>
                <a:gd name="T10" fmla="*/ 1 w 52"/>
                <a:gd name="T11" fmla="*/ 1 h 42"/>
                <a:gd name="T12" fmla="*/ 1 w 52"/>
                <a:gd name="T13" fmla="*/ 1 h 42"/>
                <a:gd name="T14" fmla="*/ 1 w 52"/>
                <a:gd name="T15" fmla="*/ 1 h 42"/>
                <a:gd name="T16" fmla="*/ 1 w 52"/>
                <a:gd name="T17" fmla="*/ 1 h 42"/>
                <a:gd name="T18" fmla="*/ 1 w 52"/>
                <a:gd name="T19" fmla="*/ 1 h 42"/>
                <a:gd name="T20" fmla="*/ 1 w 52"/>
                <a:gd name="T21" fmla="*/ 1 h 42"/>
                <a:gd name="T22" fmla="*/ 1 w 52"/>
                <a:gd name="T23" fmla="*/ 1 h 42"/>
                <a:gd name="T24" fmla="*/ 1 w 52"/>
                <a:gd name="T25" fmla="*/ 1 h 42"/>
                <a:gd name="T26" fmla="*/ 1 w 52"/>
                <a:gd name="T27" fmla="*/ 1 h 42"/>
                <a:gd name="T28" fmla="*/ 1 w 52"/>
                <a:gd name="T29" fmla="*/ 1 h 42"/>
                <a:gd name="T30" fmla="*/ 1 w 52"/>
                <a:gd name="T31" fmla="*/ 1 h 42"/>
                <a:gd name="T32" fmla="*/ 1 w 52"/>
                <a:gd name="T33" fmla="*/ 1 h 42"/>
                <a:gd name="T34" fmla="*/ 1 w 52"/>
                <a:gd name="T35" fmla="*/ 1 h 42"/>
                <a:gd name="T36" fmla="*/ 1 w 52"/>
                <a:gd name="T37" fmla="*/ 1 h 42"/>
                <a:gd name="T38" fmla="*/ 0 w 52"/>
                <a:gd name="T39" fmla="*/ 1 h 42"/>
                <a:gd name="T40" fmla="*/ 0 w 52"/>
                <a:gd name="T41" fmla="*/ 1 h 42"/>
                <a:gd name="T42" fmla="*/ 0 w 52"/>
                <a:gd name="T43" fmla="*/ 1 h 42"/>
                <a:gd name="T44" fmla="*/ 1 w 52"/>
                <a:gd name="T45" fmla="*/ 1 h 42"/>
                <a:gd name="T46" fmla="*/ 1 w 52"/>
                <a:gd name="T47" fmla="*/ 1 h 42"/>
                <a:gd name="T48" fmla="*/ 1 w 52"/>
                <a:gd name="T49" fmla="*/ 0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42"/>
                <a:gd name="T77" fmla="*/ 52 w 52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42">
                  <a:moveTo>
                    <a:pt x="24" y="0"/>
                  </a:moveTo>
                  <a:lnTo>
                    <a:pt x="30" y="2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4" y="6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2" y="24"/>
                  </a:lnTo>
                  <a:lnTo>
                    <a:pt x="50" y="28"/>
                  </a:lnTo>
                  <a:lnTo>
                    <a:pt x="48" y="32"/>
                  </a:lnTo>
                  <a:lnTo>
                    <a:pt x="44" y="34"/>
                  </a:lnTo>
                  <a:lnTo>
                    <a:pt x="40" y="36"/>
                  </a:lnTo>
                  <a:lnTo>
                    <a:pt x="36" y="38"/>
                  </a:lnTo>
                  <a:lnTo>
                    <a:pt x="30" y="40"/>
                  </a:lnTo>
                  <a:lnTo>
                    <a:pt x="24" y="42"/>
                  </a:lnTo>
                  <a:lnTo>
                    <a:pt x="20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8" name="Freeform 940"/>
            <p:cNvSpPr>
              <a:spLocks/>
            </p:cNvSpPr>
            <p:nvPr/>
          </p:nvSpPr>
          <p:spPr bwMode="auto">
            <a:xfrm>
              <a:off x="5029" y="2950"/>
              <a:ext cx="26" cy="21"/>
            </a:xfrm>
            <a:custGeom>
              <a:avLst/>
              <a:gdLst>
                <a:gd name="T0" fmla="*/ 1 w 52"/>
                <a:gd name="T1" fmla="*/ 0 h 42"/>
                <a:gd name="T2" fmla="*/ 1 w 52"/>
                <a:gd name="T3" fmla="*/ 0 h 42"/>
                <a:gd name="T4" fmla="*/ 1 w 52"/>
                <a:gd name="T5" fmla="*/ 1 h 42"/>
                <a:gd name="T6" fmla="*/ 1 w 52"/>
                <a:gd name="T7" fmla="*/ 1 h 42"/>
                <a:gd name="T8" fmla="*/ 1 w 52"/>
                <a:gd name="T9" fmla="*/ 1 h 42"/>
                <a:gd name="T10" fmla="*/ 1 w 52"/>
                <a:gd name="T11" fmla="*/ 1 h 42"/>
                <a:gd name="T12" fmla="*/ 1 w 52"/>
                <a:gd name="T13" fmla="*/ 1 h 42"/>
                <a:gd name="T14" fmla="*/ 1 w 52"/>
                <a:gd name="T15" fmla="*/ 1 h 42"/>
                <a:gd name="T16" fmla="*/ 1 w 52"/>
                <a:gd name="T17" fmla="*/ 1 h 42"/>
                <a:gd name="T18" fmla="*/ 1 w 52"/>
                <a:gd name="T19" fmla="*/ 1 h 42"/>
                <a:gd name="T20" fmla="*/ 1 w 52"/>
                <a:gd name="T21" fmla="*/ 1 h 42"/>
                <a:gd name="T22" fmla="*/ 1 w 52"/>
                <a:gd name="T23" fmla="*/ 1 h 42"/>
                <a:gd name="T24" fmla="*/ 1 w 52"/>
                <a:gd name="T25" fmla="*/ 1 h 42"/>
                <a:gd name="T26" fmla="*/ 1 w 52"/>
                <a:gd name="T27" fmla="*/ 1 h 42"/>
                <a:gd name="T28" fmla="*/ 1 w 52"/>
                <a:gd name="T29" fmla="*/ 1 h 42"/>
                <a:gd name="T30" fmla="*/ 1 w 52"/>
                <a:gd name="T31" fmla="*/ 1 h 42"/>
                <a:gd name="T32" fmla="*/ 1 w 52"/>
                <a:gd name="T33" fmla="*/ 1 h 42"/>
                <a:gd name="T34" fmla="*/ 1 w 52"/>
                <a:gd name="T35" fmla="*/ 1 h 42"/>
                <a:gd name="T36" fmla="*/ 1 w 52"/>
                <a:gd name="T37" fmla="*/ 1 h 42"/>
                <a:gd name="T38" fmla="*/ 1 w 52"/>
                <a:gd name="T39" fmla="*/ 1 h 42"/>
                <a:gd name="T40" fmla="*/ 0 w 52"/>
                <a:gd name="T41" fmla="*/ 1 h 42"/>
                <a:gd name="T42" fmla="*/ 1 w 52"/>
                <a:gd name="T43" fmla="*/ 1 h 42"/>
                <a:gd name="T44" fmla="*/ 1 w 52"/>
                <a:gd name="T45" fmla="*/ 1 h 42"/>
                <a:gd name="T46" fmla="*/ 1 w 52"/>
                <a:gd name="T47" fmla="*/ 1 h 42"/>
                <a:gd name="T48" fmla="*/ 1 w 52"/>
                <a:gd name="T49" fmla="*/ 0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42"/>
                <a:gd name="T77" fmla="*/ 52 w 52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42">
                  <a:moveTo>
                    <a:pt x="26" y="0"/>
                  </a:moveTo>
                  <a:lnTo>
                    <a:pt x="32" y="0"/>
                  </a:lnTo>
                  <a:lnTo>
                    <a:pt x="36" y="2"/>
                  </a:lnTo>
                  <a:lnTo>
                    <a:pt x="40" y="4"/>
                  </a:lnTo>
                  <a:lnTo>
                    <a:pt x="44" y="6"/>
                  </a:lnTo>
                  <a:lnTo>
                    <a:pt x="48" y="10"/>
                  </a:lnTo>
                  <a:lnTo>
                    <a:pt x="50" y="14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2" y="36"/>
                  </a:lnTo>
                  <a:lnTo>
                    <a:pt x="36" y="38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19" name="Freeform 941"/>
            <p:cNvSpPr>
              <a:spLocks/>
            </p:cNvSpPr>
            <p:nvPr/>
          </p:nvSpPr>
          <p:spPr bwMode="auto">
            <a:xfrm>
              <a:off x="5202" y="3067"/>
              <a:ext cx="25" cy="20"/>
            </a:xfrm>
            <a:custGeom>
              <a:avLst/>
              <a:gdLst>
                <a:gd name="T0" fmla="*/ 1 w 50"/>
                <a:gd name="T1" fmla="*/ 0 h 40"/>
                <a:gd name="T2" fmla="*/ 1 w 50"/>
                <a:gd name="T3" fmla="*/ 0 h 40"/>
                <a:gd name="T4" fmla="*/ 1 w 50"/>
                <a:gd name="T5" fmla="*/ 1 h 40"/>
                <a:gd name="T6" fmla="*/ 1 w 50"/>
                <a:gd name="T7" fmla="*/ 1 h 40"/>
                <a:gd name="T8" fmla="*/ 1 w 50"/>
                <a:gd name="T9" fmla="*/ 1 h 40"/>
                <a:gd name="T10" fmla="*/ 1 w 50"/>
                <a:gd name="T11" fmla="*/ 1 h 40"/>
                <a:gd name="T12" fmla="*/ 1 w 50"/>
                <a:gd name="T13" fmla="*/ 1 h 40"/>
                <a:gd name="T14" fmla="*/ 1 w 50"/>
                <a:gd name="T15" fmla="*/ 1 h 40"/>
                <a:gd name="T16" fmla="*/ 1 w 50"/>
                <a:gd name="T17" fmla="*/ 1 h 40"/>
                <a:gd name="T18" fmla="*/ 1 w 50"/>
                <a:gd name="T19" fmla="*/ 1 h 40"/>
                <a:gd name="T20" fmla="*/ 1 w 50"/>
                <a:gd name="T21" fmla="*/ 1 h 40"/>
                <a:gd name="T22" fmla="*/ 1 w 50"/>
                <a:gd name="T23" fmla="*/ 1 h 40"/>
                <a:gd name="T24" fmla="*/ 1 w 50"/>
                <a:gd name="T25" fmla="*/ 1 h 40"/>
                <a:gd name="T26" fmla="*/ 1 w 50"/>
                <a:gd name="T27" fmla="*/ 1 h 40"/>
                <a:gd name="T28" fmla="*/ 1 w 50"/>
                <a:gd name="T29" fmla="*/ 1 h 40"/>
                <a:gd name="T30" fmla="*/ 1 w 50"/>
                <a:gd name="T31" fmla="*/ 1 h 40"/>
                <a:gd name="T32" fmla="*/ 1 w 50"/>
                <a:gd name="T33" fmla="*/ 1 h 40"/>
                <a:gd name="T34" fmla="*/ 1 w 50"/>
                <a:gd name="T35" fmla="*/ 1 h 40"/>
                <a:gd name="T36" fmla="*/ 1 w 50"/>
                <a:gd name="T37" fmla="*/ 1 h 40"/>
                <a:gd name="T38" fmla="*/ 0 w 50"/>
                <a:gd name="T39" fmla="*/ 1 h 40"/>
                <a:gd name="T40" fmla="*/ 0 w 50"/>
                <a:gd name="T41" fmla="*/ 1 h 40"/>
                <a:gd name="T42" fmla="*/ 1 w 50"/>
                <a:gd name="T43" fmla="*/ 1 h 40"/>
                <a:gd name="T44" fmla="*/ 1 w 50"/>
                <a:gd name="T45" fmla="*/ 1 h 40"/>
                <a:gd name="T46" fmla="*/ 1 w 50"/>
                <a:gd name="T47" fmla="*/ 1 h 40"/>
                <a:gd name="T48" fmla="*/ 1 w 50"/>
                <a:gd name="T49" fmla="*/ 0 h 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40"/>
                <a:gd name="T77" fmla="*/ 50 w 50"/>
                <a:gd name="T78" fmla="*/ 40 h 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40">
                  <a:moveTo>
                    <a:pt x="24" y="0"/>
                  </a:moveTo>
                  <a:lnTo>
                    <a:pt x="30" y="0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0" y="22"/>
                  </a:lnTo>
                  <a:lnTo>
                    <a:pt x="50" y="26"/>
                  </a:lnTo>
                  <a:lnTo>
                    <a:pt x="48" y="30"/>
                  </a:lnTo>
                  <a:lnTo>
                    <a:pt x="44" y="34"/>
                  </a:lnTo>
                  <a:lnTo>
                    <a:pt x="40" y="36"/>
                  </a:lnTo>
                  <a:lnTo>
                    <a:pt x="36" y="38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0" y="40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0" name="Freeform 942"/>
            <p:cNvSpPr>
              <a:spLocks/>
            </p:cNvSpPr>
            <p:nvPr/>
          </p:nvSpPr>
          <p:spPr bwMode="auto">
            <a:xfrm>
              <a:off x="5253" y="2451"/>
              <a:ext cx="21" cy="28"/>
            </a:xfrm>
            <a:custGeom>
              <a:avLst/>
              <a:gdLst>
                <a:gd name="T0" fmla="*/ 1 w 42"/>
                <a:gd name="T1" fmla="*/ 0 h 56"/>
                <a:gd name="T2" fmla="*/ 1 w 42"/>
                <a:gd name="T3" fmla="*/ 0 h 56"/>
                <a:gd name="T4" fmla="*/ 1 w 42"/>
                <a:gd name="T5" fmla="*/ 1 h 56"/>
                <a:gd name="T6" fmla="*/ 1 w 42"/>
                <a:gd name="T7" fmla="*/ 1 h 56"/>
                <a:gd name="T8" fmla="*/ 1 w 42"/>
                <a:gd name="T9" fmla="*/ 1 h 56"/>
                <a:gd name="T10" fmla="*/ 1 w 42"/>
                <a:gd name="T11" fmla="*/ 1 h 56"/>
                <a:gd name="T12" fmla="*/ 1 w 42"/>
                <a:gd name="T13" fmla="*/ 1 h 56"/>
                <a:gd name="T14" fmla="*/ 1 w 42"/>
                <a:gd name="T15" fmla="*/ 1 h 56"/>
                <a:gd name="T16" fmla="*/ 1 w 42"/>
                <a:gd name="T17" fmla="*/ 1 h 56"/>
                <a:gd name="T18" fmla="*/ 1 w 42"/>
                <a:gd name="T19" fmla="*/ 1 h 56"/>
                <a:gd name="T20" fmla="*/ 1 w 42"/>
                <a:gd name="T21" fmla="*/ 1 h 56"/>
                <a:gd name="T22" fmla="*/ 1 w 42"/>
                <a:gd name="T23" fmla="*/ 1 h 56"/>
                <a:gd name="T24" fmla="*/ 1 w 42"/>
                <a:gd name="T25" fmla="*/ 1 h 56"/>
                <a:gd name="T26" fmla="*/ 1 w 42"/>
                <a:gd name="T27" fmla="*/ 1 h 56"/>
                <a:gd name="T28" fmla="*/ 1 w 42"/>
                <a:gd name="T29" fmla="*/ 1 h 56"/>
                <a:gd name="T30" fmla="*/ 1 w 42"/>
                <a:gd name="T31" fmla="*/ 1 h 56"/>
                <a:gd name="T32" fmla="*/ 0 w 42"/>
                <a:gd name="T33" fmla="*/ 1 h 56"/>
                <a:gd name="T34" fmla="*/ 0 w 42"/>
                <a:gd name="T35" fmla="*/ 1 h 56"/>
                <a:gd name="T36" fmla="*/ 0 w 42"/>
                <a:gd name="T37" fmla="*/ 1 h 56"/>
                <a:gd name="T38" fmla="*/ 0 w 42"/>
                <a:gd name="T39" fmla="*/ 1 h 56"/>
                <a:gd name="T40" fmla="*/ 0 w 42"/>
                <a:gd name="T41" fmla="*/ 1 h 56"/>
                <a:gd name="T42" fmla="*/ 1 w 42"/>
                <a:gd name="T43" fmla="*/ 1 h 56"/>
                <a:gd name="T44" fmla="*/ 1 w 42"/>
                <a:gd name="T45" fmla="*/ 1 h 56"/>
                <a:gd name="T46" fmla="*/ 1 w 42"/>
                <a:gd name="T47" fmla="*/ 0 h 56"/>
                <a:gd name="T48" fmla="*/ 1 w 42"/>
                <a:gd name="T49" fmla="*/ 0 h 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"/>
                <a:gd name="T76" fmla="*/ 0 h 56"/>
                <a:gd name="T77" fmla="*/ 42 w 42"/>
                <a:gd name="T78" fmla="*/ 56 h 5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" h="56">
                  <a:moveTo>
                    <a:pt x="10" y="0"/>
                  </a:move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30" y="14"/>
                  </a:lnTo>
                  <a:lnTo>
                    <a:pt x="34" y="20"/>
                  </a:lnTo>
                  <a:lnTo>
                    <a:pt x="38" y="26"/>
                  </a:lnTo>
                  <a:lnTo>
                    <a:pt x="40" y="32"/>
                  </a:lnTo>
                  <a:lnTo>
                    <a:pt x="42" y="38"/>
                  </a:lnTo>
                  <a:lnTo>
                    <a:pt x="40" y="44"/>
                  </a:lnTo>
                  <a:lnTo>
                    <a:pt x="36" y="50"/>
                  </a:lnTo>
                  <a:lnTo>
                    <a:pt x="28" y="54"/>
                  </a:lnTo>
                  <a:lnTo>
                    <a:pt x="20" y="56"/>
                  </a:lnTo>
                  <a:lnTo>
                    <a:pt x="12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1" name="Freeform 943"/>
            <p:cNvSpPr>
              <a:spLocks/>
            </p:cNvSpPr>
            <p:nvPr/>
          </p:nvSpPr>
          <p:spPr bwMode="auto">
            <a:xfrm>
              <a:off x="5042" y="2551"/>
              <a:ext cx="20" cy="28"/>
            </a:xfrm>
            <a:custGeom>
              <a:avLst/>
              <a:gdLst>
                <a:gd name="T0" fmla="*/ 1 w 40"/>
                <a:gd name="T1" fmla="*/ 0 h 55"/>
                <a:gd name="T2" fmla="*/ 1 w 40"/>
                <a:gd name="T3" fmla="*/ 1 h 55"/>
                <a:gd name="T4" fmla="*/ 1 w 40"/>
                <a:gd name="T5" fmla="*/ 1 h 55"/>
                <a:gd name="T6" fmla="*/ 1 w 40"/>
                <a:gd name="T7" fmla="*/ 1 h 55"/>
                <a:gd name="T8" fmla="*/ 1 w 40"/>
                <a:gd name="T9" fmla="*/ 1 h 55"/>
                <a:gd name="T10" fmla="*/ 1 w 40"/>
                <a:gd name="T11" fmla="*/ 1 h 55"/>
                <a:gd name="T12" fmla="*/ 1 w 40"/>
                <a:gd name="T13" fmla="*/ 1 h 55"/>
                <a:gd name="T14" fmla="*/ 1 w 40"/>
                <a:gd name="T15" fmla="*/ 1 h 55"/>
                <a:gd name="T16" fmla="*/ 1 w 40"/>
                <a:gd name="T17" fmla="*/ 1 h 55"/>
                <a:gd name="T18" fmla="*/ 1 w 40"/>
                <a:gd name="T19" fmla="*/ 1 h 55"/>
                <a:gd name="T20" fmla="*/ 1 w 40"/>
                <a:gd name="T21" fmla="*/ 1 h 55"/>
                <a:gd name="T22" fmla="*/ 1 w 40"/>
                <a:gd name="T23" fmla="*/ 1 h 55"/>
                <a:gd name="T24" fmla="*/ 1 w 40"/>
                <a:gd name="T25" fmla="*/ 1 h 55"/>
                <a:gd name="T26" fmla="*/ 1 w 40"/>
                <a:gd name="T27" fmla="*/ 1 h 55"/>
                <a:gd name="T28" fmla="*/ 1 w 40"/>
                <a:gd name="T29" fmla="*/ 1 h 55"/>
                <a:gd name="T30" fmla="*/ 0 w 40"/>
                <a:gd name="T31" fmla="*/ 1 h 55"/>
                <a:gd name="T32" fmla="*/ 0 w 40"/>
                <a:gd name="T33" fmla="*/ 1 h 55"/>
                <a:gd name="T34" fmla="*/ 0 w 40"/>
                <a:gd name="T35" fmla="*/ 1 h 55"/>
                <a:gd name="T36" fmla="*/ 0 w 40"/>
                <a:gd name="T37" fmla="*/ 1 h 55"/>
                <a:gd name="T38" fmla="*/ 0 w 40"/>
                <a:gd name="T39" fmla="*/ 1 h 55"/>
                <a:gd name="T40" fmla="*/ 0 w 40"/>
                <a:gd name="T41" fmla="*/ 1 h 55"/>
                <a:gd name="T42" fmla="*/ 1 w 40"/>
                <a:gd name="T43" fmla="*/ 1 h 55"/>
                <a:gd name="T44" fmla="*/ 1 w 40"/>
                <a:gd name="T45" fmla="*/ 1 h 55"/>
                <a:gd name="T46" fmla="*/ 1 w 40"/>
                <a:gd name="T47" fmla="*/ 1 h 55"/>
                <a:gd name="T48" fmla="*/ 1 w 40"/>
                <a:gd name="T49" fmla="*/ 0 h 5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55"/>
                <a:gd name="T77" fmla="*/ 40 w 40"/>
                <a:gd name="T78" fmla="*/ 55 h 5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55">
                  <a:moveTo>
                    <a:pt x="10" y="0"/>
                  </a:moveTo>
                  <a:lnTo>
                    <a:pt x="14" y="2"/>
                  </a:lnTo>
                  <a:lnTo>
                    <a:pt x="20" y="4"/>
                  </a:lnTo>
                  <a:lnTo>
                    <a:pt x="24" y="10"/>
                  </a:lnTo>
                  <a:lnTo>
                    <a:pt x="30" y="16"/>
                  </a:lnTo>
                  <a:lnTo>
                    <a:pt x="34" y="22"/>
                  </a:lnTo>
                  <a:lnTo>
                    <a:pt x="38" y="28"/>
                  </a:lnTo>
                  <a:lnTo>
                    <a:pt x="40" y="33"/>
                  </a:lnTo>
                  <a:lnTo>
                    <a:pt x="40" y="37"/>
                  </a:lnTo>
                  <a:lnTo>
                    <a:pt x="38" y="45"/>
                  </a:lnTo>
                  <a:lnTo>
                    <a:pt x="34" y="51"/>
                  </a:lnTo>
                  <a:lnTo>
                    <a:pt x="28" y="53"/>
                  </a:lnTo>
                  <a:lnTo>
                    <a:pt x="20" y="55"/>
                  </a:lnTo>
                  <a:lnTo>
                    <a:pt x="12" y="53"/>
                  </a:lnTo>
                  <a:lnTo>
                    <a:pt x="6" y="51"/>
                  </a:lnTo>
                  <a:lnTo>
                    <a:pt x="0" y="45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2" name="Freeform 944"/>
            <p:cNvSpPr>
              <a:spLocks/>
            </p:cNvSpPr>
            <p:nvPr/>
          </p:nvSpPr>
          <p:spPr bwMode="auto">
            <a:xfrm>
              <a:off x="5323" y="2825"/>
              <a:ext cx="21" cy="29"/>
            </a:xfrm>
            <a:custGeom>
              <a:avLst/>
              <a:gdLst>
                <a:gd name="T0" fmla="*/ 1 w 42"/>
                <a:gd name="T1" fmla="*/ 0 h 57"/>
                <a:gd name="T2" fmla="*/ 1 w 42"/>
                <a:gd name="T3" fmla="*/ 1 h 57"/>
                <a:gd name="T4" fmla="*/ 1 w 42"/>
                <a:gd name="T5" fmla="*/ 1 h 57"/>
                <a:gd name="T6" fmla="*/ 1 w 42"/>
                <a:gd name="T7" fmla="*/ 1 h 57"/>
                <a:gd name="T8" fmla="*/ 1 w 42"/>
                <a:gd name="T9" fmla="*/ 1 h 57"/>
                <a:gd name="T10" fmla="*/ 1 w 42"/>
                <a:gd name="T11" fmla="*/ 1 h 57"/>
                <a:gd name="T12" fmla="*/ 1 w 42"/>
                <a:gd name="T13" fmla="*/ 1 h 57"/>
                <a:gd name="T14" fmla="*/ 1 w 42"/>
                <a:gd name="T15" fmla="*/ 1 h 57"/>
                <a:gd name="T16" fmla="*/ 1 w 42"/>
                <a:gd name="T17" fmla="*/ 1 h 57"/>
                <a:gd name="T18" fmla="*/ 1 w 42"/>
                <a:gd name="T19" fmla="*/ 1 h 57"/>
                <a:gd name="T20" fmla="*/ 1 w 42"/>
                <a:gd name="T21" fmla="*/ 1 h 57"/>
                <a:gd name="T22" fmla="*/ 1 w 42"/>
                <a:gd name="T23" fmla="*/ 1 h 57"/>
                <a:gd name="T24" fmla="*/ 1 w 42"/>
                <a:gd name="T25" fmla="*/ 1 h 57"/>
                <a:gd name="T26" fmla="*/ 1 w 42"/>
                <a:gd name="T27" fmla="*/ 1 h 57"/>
                <a:gd name="T28" fmla="*/ 1 w 42"/>
                <a:gd name="T29" fmla="*/ 1 h 57"/>
                <a:gd name="T30" fmla="*/ 1 w 42"/>
                <a:gd name="T31" fmla="*/ 1 h 57"/>
                <a:gd name="T32" fmla="*/ 0 w 42"/>
                <a:gd name="T33" fmla="*/ 1 h 57"/>
                <a:gd name="T34" fmla="*/ 0 w 42"/>
                <a:gd name="T35" fmla="*/ 1 h 57"/>
                <a:gd name="T36" fmla="*/ 0 w 42"/>
                <a:gd name="T37" fmla="*/ 1 h 57"/>
                <a:gd name="T38" fmla="*/ 0 w 42"/>
                <a:gd name="T39" fmla="*/ 1 h 57"/>
                <a:gd name="T40" fmla="*/ 0 w 42"/>
                <a:gd name="T41" fmla="*/ 1 h 57"/>
                <a:gd name="T42" fmla="*/ 1 w 42"/>
                <a:gd name="T43" fmla="*/ 1 h 57"/>
                <a:gd name="T44" fmla="*/ 1 w 42"/>
                <a:gd name="T45" fmla="*/ 1 h 57"/>
                <a:gd name="T46" fmla="*/ 1 w 42"/>
                <a:gd name="T47" fmla="*/ 1 h 57"/>
                <a:gd name="T48" fmla="*/ 1 w 42"/>
                <a:gd name="T49" fmla="*/ 0 h 5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"/>
                <a:gd name="T76" fmla="*/ 0 h 57"/>
                <a:gd name="T77" fmla="*/ 42 w 42"/>
                <a:gd name="T78" fmla="*/ 57 h 5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" h="57">
                  <a:moveTo>
                    <a:pt x="10" y="0"/>
                  </a:moveTo>
                  <a:lnTo>
                    <a:pt x="16" y="2"/>
                  </a:lnTo>
                  <a:lnTo>
                    <a:pt x="20" y="5"/>
                  </a:lnTo>
                  <a:lnTo>
                    <a:pt x="24" y="9"/>
                  </a:lnTo>
                  <a:lnTo>
                    <a:pt x="30" y="15"/>
                  </a:lnTo>
                  <a:lnTo>
                    <a:pt x="34" y="21"/>
                  </a:lnTo>
                  <a:lnTo>
                    <a:pt x="38" y="27"/>
                  </a:lnTo>
                  <a:lnTo>
                    <a:pt x="40" y="33"/>
                  </a:lnTo>
                  <a:lnTo>
                    <a:pt x="42" y="37"/>
                  </a:lnTo>
                  <a:lnTo>
                    <a:pt x="40" y="45"/>
                  </a:lnTo>
                  <a:lnTo>
                    <a:pt x="36" y="51"/>
                  </a:lnTo>
                  <a:lnTo>
                    <a:pt x="28" y="55"/>
                  </a:lnTo>
                  <a:lnTo>
                    <a:pt x="20" y="57"/>
                  </a:lnTo>
                  <a:lnTo>
                    <a:pt x="12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2" y="9"/>
                  </a:lnTo>
                  <a:lnTo>
                    <a:pt x="4" y="5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3" name="Freeform 945"/>
            <p:cNvSpPr>
              <a:spLocks/>
            </p:cNvSpPr>
            <p:nvPr/>
          </p:nvSpPr>
          <p:spPr bwMode="auto">
            <a:xfrm>
              <a:off x="5289" y="2526"/>
              <a:ext cx="17" cy="24"/>
            </a:xfrm>
            <a:custGeom>
              <a:avLst/>
              <a:gdLst>
                <a:gd name="T0" fmla="*/ 1 w 34"/>
                <a:gd name="T1" fmla="*/ 0 h 48"/>
                <a:gd name="T2" fmla="*/ 1 w 34"/>
                <a:gd name="T3" fmla="*/ 1 h 48"/>
                <a:gd name="T4" fmla="*/ 1 w 34"/>
                <a:gd name="T5" fmla="*/ 1 h 48"/>
                <a:gd name="T6" fmla="*/ 1 w 34"/>
                <a:gd name="T7" fmla="*/ 1 h 48"/>
                <a:gd name="T8" fmla="*/ 1 w 34"/>
                <a:gd name="T9" fmla="*/ 1 h 48"/>
                <a:gd name="T10" fmla="*/ 1 w 34"/>
                <a:gd name="T11" fmla="*/ 1 h 48"/>
                <a:gd name="T12" fmla="*/ 1 w 34"/>
                <a:gd name="T13" fmla="*/ 1 h 48"/>
                <a:gd name="T14" fmla="*/ 1 w 34"/>
                <a:gd name="T15" fmla="*/ 1 h 48"/>
                <a:gd name="T16" fmla="*/ 1 w 34"/>
                <a:gd name="T17" fmla="*/ 1 h 48"/>
                <a:gd name="T18" fmla="*/ 1 w 34"/>
                <a:gd name="T19" fmla="*/ 1 h 48"/>
                <a:gd name="T20" fmla="*/ 1 w 34"/>
                <a:gd name="T21" fmla="*/ 1 h 48"/>
                <a:gd name="T22" fmla="*/ 1 w 34"/>
                <a:gd name="T23" fmla="*/ 1 h 48"/>
                <a:gd name="T24" fmla="*/ 1 w 34"/>
                <a:gd name="T25" fmla="*/ 1 h 48"/>
                <a:gd name="T26" fmla="*/ 1 w 34"/>
                <a:gd name="T27" fmla="*/ 1 h 48"/>
                <a:gd name="T28" fmla="*/ 1 w 34"/>
                <a:gd name="T29" fmla="*/ 1 h 48"/>
                <a:gd name="T30" fmla="*/ 1 w 34"/>
                <a:gd name="T31" fmla="*/ 1 h 48"/>
                <a:gd name="T32" fmla="*/ 0 w 34"/>
                <a:gd name="T33" fmla="*/ 1 h 48"/>
                <a:gd name="T34" fmla="*/ 0 w 34"/>
                <a:gd name="T35" fmla="*/ 1 h 48"/>
                <a:gd name="T36" fmla="*/ 0 w 34"/>
                <a:gd name="T37" fmla="*/ 1 h 48"/>
                <a:gd name="T38" fmla="*/ 0 w 34"/>
                <a:gd name="T39" fmla="*/ 1 h 48"/>
                <a:gd name="T40" fmla="*/ 1 w 34"/>
                <a:gd name="T41" fmla="*/ 1 h 48"/>
                <a:gd name="T42" fmla="*/ 1 w 34"/>
                <a:gd name="T43" fmla="*/ 1 h 48"/>
                <a:gd name="T44" fmla="*/ 1 w 34"/>
                <a:gd name="T45" fmla="*/ 1 h 48"/>
                <a:gd name="T46" fmla="*/ 1 w 34"/>
                <a:gd name="T47" fmla="*/ 1 h 48"/>
                <a:gd name="T48" fmla="*/ 1 w 34"/>
                <a:gd name="T49" fmla="*/ 0 h 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"/>
                <a:gd name="T76" fmla="*/ 0 h 48"/>
                <a:gd name="T77" fmla="*/ 34 w 34"/>
                <a:gd name="T78" fmla="*/ 48 h 4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" h="48">
                  <a:moveTo>
                    <a:pt x="8" y="0"/>
                  </a:moveTo>
                  <a:lnTo>
                    <a:pt x="12" y="2"/>
                  </a:lnTo>
                  <a:lnTo>
                    <a:pt x="16" y="4"/>
                  </a:lnTo>
                  <a:lnTo>
                    <a:pt x="22" y="8"/>
                  </a:lnTo>
                  <a:lnTo>
                    <a:pt x="26" y="14"/>
                  </a:lnTo>
                  <a:lnTo>
                    <a:pt x="28" y="18"/>
                  </a:lnTo>
                  <a:lnTo>
                    <a:pt x="32" y="24"/>
                  </a:lnTo>
                  <a:lnTo>
                    <a:pt x="34" y="28"/>
                  </a:lnTo>
                  <a:lnTo>
                    <a:pt x="34" y="32"/>
                  </a:lnTo>
                  <a:lnTo>
                    <a:pt x="34" y="38"/>
                  </a:lnTo>
                  <a:lnTo>
                    <a:pt x="30" y="44"/>
                  </a:lnTo>
                  <a:lnTo>
                    <a:pt x="24" y="46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6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4" name="Freeform 946"/>
            <p:cNvSpPr>
              <a:spLocks/>
            </p:cNvSpPr>
            <p:nvPr/>
          </p:nvSpPr>
          <p:spPr bwMode="auto">
            <a:xfrm>
              <a:off x="5179" y="2492"/>
              <a:ext cx="16" cy="24"/>
            </a:xfrm>
            <a:custGeom>
              <a:avLst/>
              <a:gdLst>
                <a:gd name="T0" fmla="*/ 1 w 32"/>
                <a:gd name="T1" fmla="*/ 0 h 48"/>
                <a:gd name="T2" fmla="*/ 1 w 32"/>
                <a:gd name="T3" fmla="*/ 1 h 48"/>
                <a:gd name="T4" fmla="*/ 1 w 32"/>
                <a:gd name="T5" fmla="*/ 1 h 48"/>
                <a:gd name="T6" fmla="*/ 1 w 32"/>
                <a:gd name="T7" fmla="*/ 1 h 48"/>
                <a:gd name="T8" fmla="*/ 1 w 32"/>
                <a:gd name="T9" fmla="*/ 1 h 48"/>
                <a:gd name="T10" fmla="*/ 1 w 32"/>
                <a:gd name="T11" fmla="*/ 1 h 48"/>
                <a:gd name="T12" fmla="*/ 1 w 32"/>
                <a:gd name="T13" fmla="*/ 1 h 48"/>
                <a:gd name="T14" fmla="*/ 1 w 32"/>
                <a:gd name="T15" fmla="*/ 1 h 48"/>
                <a:gd name="T16" fmla="*/ 1 w 32"/>
                <a:gd name="T17" fmla="*/ 1 h 48"/>
                <a:gd name="T18" fmla="*/ 1 w 32"/>
                <a:gd name="T19" fmla="*/ 1 h 48"/>
                <a:gd name="T20" fmla="*/ 1 w 32"/>
                <a:gd name="T21" fmla="*/ 1 h 48"/>
                <a:gd name="T22" fmla="*/ 1 w 32"/>
                <a:gd name="T23" fmla="*/ 1 h 48"/>
                <a:gd name="T24" fmla="*/ 1 w 32"/>
                <a:gd name="T25" fmla="*/ 1 h 48"/>
                <a:gd name="T26" fmla="*/ 1 w 32"/>
                <a:gd name="T27" fmla="*/ 1 h 48"/>
                <a:gd name="T28" fmla="*/ 1 w 32"/>
                <a:gd name="T29" fmla="*/ 1 h 48"/>
                <a:gd name="T30" fmla="*/ 0 w 32"/>
                <a:gd name="T31" fmla="*/ 1 h 48"/>
                <a:gd name="T32" fmla="*/ 0 w 32"/>
                <a:gd name="T33" fmla="*/ 1 h 48"/>
                <a:gd name="T34" fmla="*/ 0 w 32"/>
                <a:gd name="T35" fmla="*/ 1 h 48"/>
                <a:gd name="T36" fmla="*/ 0 w 32"/>
                <a:gd name="T37" fmla="*/ 1 h 48"/>
                <a:gd name="T38" fmla="*/ 0 w 32"/>
                <a:gd name="T39" fmla="*/ 1 h 48"/>
                <a:gd name="T40" fmla="*/ 0 w 32"/>
                <a:gd name="T41" fmla="*/ 1 h 48"/>
                <a:gd name="T42" fmla="*/ 0 w 32"/>
                <a:gd name="T43" fmla="*/ 1 h 48"/>
                <a:gd name="T44" fmla="*/ 1 w 32"/>
                <a:gd name="T45" fmla="*/ 1 h 48"/>
                <a:gd name="T46" fmla="*/ 1 w 32"/>
                <a:gd name="T47" fmla="*/ 1 h 48"/>
                <a:gd name="T48" fmla="*/ 1 w 32"/>
                <a:gd name="T49" fmla="*/ 0 h 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"/>
                <a:gd name="T76" fmla="*/ 0 h 48"/>
                <a:gd name="T77" fmla="*/ 32 w 32"/>
                <a:gd name="T78" fmla="*/ 48 h 4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" h="48">
                  <a:moveTo>
                    <a:pt x="8" y="0"/>
                  </a:moveTo>
                  <a:lnTo>
                    <a:pt x="12" y="2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4" y="14"/>
                  </a:lnTo>
                  <a:lnTo>
                    <a:pt x="26" y="20"/>
                  </a:lnTo>
                  <a:lnTo>
                    <a:pt x="30" y="24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8"/>
                  </a:lnTo>
                  <a:lnTo>
                    <a:pt x="28" y="44"/>
                  </a:lnTo>
                  <a:lnTo>
                    <a:pt x="22" y="48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5" name="Freeform 947"/>
            <p:cNvSpPr>
              <a:spLocks/>
            </p:cNvSpPr>
            <p:nvPr/>
          </p:nvSpPr>
          <p:spPr bwMode="auto">
            <a:xfrm>
              <a:off x="5484" y="2437"/>
              <a:ext cx="166" cy="124"/>
            </a:xfrm>
            <a:custGeom>
              <a:avLst/>
              <a:gdLst>
                <a:gd name="T0" fmla="*/ 1 w 331"/>
                <a:gd name="T1" fmla="*/ 1 h 248"/>
                <a:gd name="T2" fmla="*/ 0 w 331"/>
                <a:gd name="T3" fmla="*/ 1 h 248"/>
                <a:gd name="T4" fmla="*/ 1 w 331"/>
                <a:gd name="T5" fmla="*/ 0 h 248"/>
                <a:gd name="T6" fmla="*/ 1 w 331"/>
                <a:gd name="T7" fmla="*/ 1 h 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1"/>
                <a:gd name="T13" fmla="*/ 0 h 248"/>
                <a:gd name="T14" fmla="*/ 331 w 331"/>
                <a:gd name="T15" fmla="*/ 248 h 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1" h="248">
                  <a:moveTo>
                    <a:pt x="331" y="44"/>
                  </a:moveTo>
                  <a:lnTo>
                    <a:pt x="0" y="248"/>
                  </a:lnTo>
                  <a:lnTo>
                    <a:pt x="331" y="0"/>
                  </a:lnTo>
                  <a:lnTo>
                    <a:pt x="331" y="4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6" name="Freeform 948"/>
            <p:cNvSpPr>
              <a:spLocks/>
            </p:cNvSpPr>
            <p:nvPr/>
          </p:nvSpPr>
          <p:spPr bwMode="auto">
            <a:xfrm>
              <a:off x="5387" y="2364"/>
              <a:ext cx="105" cy="151"/>
            </a:xfrm>
            <a:custGeom>
              <a:avLst/>
              <a:gdLst>
                <a:gd name="T0" fmla="*/ 1 w 210"/>
                <a:gd name="T1" fmla="*/ 1 h 302"/>
                <a:gd name="T2" fmla="*/ 0 w 210"/>
                <a:gd name="T3" fmla="*/ 1 h 302"/>
                <a:gd name="T4" fmla="*/ 1 w 210"/>
                <a:gd name="T5" fmla="*/ 0 h 302"/>
                <a:gd name="T6" fmla="*/ 1 w 210"/>
                <a:gd name="T7" fmla="*/ 1 h 3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0"/>
                <a:gd name="T13" fmla="*/ 0 h 302"/>
                <a:gd name="T14" fmla="*/ 210 w 210"/>
                <a:gd name="T15" fmla="*/ 302 h 3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0" h="302">
                  <a:moveTo>
                    <a:pt x="210" y="38"/>
                  </a:moveTo>
                  <a:lnTo>
                    <a:pt x="0" y="302"/>
                  </a:lnTo>
                  <a:lnTo>
                    <a:pt x="198" y="0"/>
                  </a:lnTo>
                  <a:lnTo>
                    <a:pt x="210" y="3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7" name="Freeform 949"/>
            <p:cNvSpPr>
              <a:spLocks/>
            </p:cNvSpPr>
            <p:nvPr/>
          </p:nvSpPr>
          <p:spPr bwMode="auto">
            <a:xfrm>
              <a:off x="5312" y="2475"/>
              <a:ext cx="16" cy="19"/>
            </a:xfrm>
            <a:custGeom>
              <a:avLst/>
              <a:gdLst>
                <a:gd name="T0" fmla="*/ 1 w 32"/>
                <a:gd name="T1" fmla="*/ 0 h 38"/>
                <a:gd name="T2" fmla="*/ 0 w 32"/>
                <a:gd name="T3" fmla="*/ 1 h 38"/>
                <a:gd name="T4" fmla="*/ 1 w 32"/>
                <a:gd name="T5" fmla="*/ 0 h 38"/>
                <a:gd name="T6" fmla="*/ 1 w 32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8"/>
                <a:gd name="T14" fmla="*/ 32 w 32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8">
                  <a:moveTo>
                    <a:pt x="32" y="0"/>
                  </a:moveTo>
                  <a:lnTo>
                    <a:pt x="0" y="38"/>
                  </a:lnTo>
                  <a:lnTo>
                    <a:pt x="18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8" name="Freeform 950"/>
            <p:cNvSpPr>
              <a:spLocks/>
            </p:cNvSpPr>
            <p:nvPr/>
          </p:nvSpPr>
          <p:spPr bwMode="auto">
            <a:xfrm>
              <a:off x="5312" y="2463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0 h 48"/>
                <a:gd name="T4" fmla="*/ 1 w 32"/>
                <a:gd name="T5" fmla="*/ 0 h 48"/>
                <a:gd name="T6" fmla="*/ 0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4" y="48"/>
                  </a:moveTo>
                  <a:lnTo>
                    <a:pt x="32" y="0"/>
                  </a:lnTo>
                  <a:lnTo>
                    <a:pt x="24" y="0"/>
                  </a:lnTo>
                  <a:lnTo>
                    <a:pt x="0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29" name="Freeform 951"/>
            <p:cNvSpPr>
              <a:spLocks/>
            </p:cNvSpPr>
            <p:nvPr/>
          </p:nvSpPr>
          <p:spPr bwMode="auto">
            <a:xfrm>
              <a:off x="5313" y="2451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0 h 48"/>
                <a:gd name="T4" fmla="*/ 1 w 32"/>
                <a:gd name="T5" fmla="*/ 0 h 48"/>
                <a:gd name="T6" fmla="*/ 0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8" y="48"/>
                  </a:moveTo>
                  <a:lnTo>
                    <a:pt x="32" y="0"/>
                  </a:lnTo>
                  <a:lnTo>
                    <a:pt x="20" y="0"/>
                  </a:lnTo>
                  <a:lnTo>
                    <a:pt x="0" y="48"/>
                  </a:lnTo>
                  <a:lnTo>
                    <a:pt x="8" y="48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0" name="Freeform 952"/>
            <p:cNvSpPr>
              <a:spLocks/>
            </p:cNvSpPr>
            <p:nvPr/>
          </p:nvSpPr>
          <p:spPr bwMode="auto">
            <a:xfrm>
              <a:off x="5316" y="2438"/>
              <a:ext cx="16" cy="25"/>
            </a:xfrm>
            <a:custGeom>
              <a:avLst/>
              <a:gdLst>
                <a:gd name="T0" fmla="*/ 1 w 32"/>
                <a:gd name="T1" fmla="*/ 1 h 50"/>
                <a:gd name="T2" fmla="*/ 1 w 32"/>
                <a:gd name="T3" fmla="*/ 0 h 50"/>
                <a:gd name="T4" fmla="*/ 1 w 32"/>
                <a:gd name="T5" fmla="*/ 0 h 50"/>
                <a:gd name="T6" fmla="*/ 0 w 32"/>
                <a:gd name="T7" fmla="*/ 1 h 50"/>
                <a:gd name="T8" fmla="*/ 1 w 32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0"/>
                <a:gd name="T17" fmla="*/ 32 w 32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0">
                  <a:moveTo>
                    <a:pt x="8" y="50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50"/>
                  </a:lnTo>
                  <a:lnTo>
                    <a:pt x="8" y="50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1" name="Freeform 953"/>
            <p:cNvSpPr>
              <a:spLocks/>
            </p:cNvSpPr>
            <p:nvPr/>
          </p:nvSpPr>
          <p:spPr bwMode="auto">
            <a:xfrm>
              <a:off x="5319" y="2426"/>
              <a:ext cx="16" cy="25"/>
            </a:xfrm>
            <a:custGeom>
              <a:avLst/>
              <a:gdLst>
                <a:gd name="T0" fmla="*/ 1 w 32"/>
                <a:gd name="T1" fmla="*/ 1 h 50"/>
                <a:gd name="T2" fmla="*/ 1 w 32"/>
                <a:gd name="T3" fmla="*/ 0 h 50"/>
                <a:gd name="T4" fmla="*/ 1 w 32"/>
                <a:gd name="T5" fmla="*/ 0 h 50"/>
                <a:gd name="T6" fmla="*/ 0 w 32"/>
                <a:gd name="T7" fmla="*/ 1 h 50"/>
                <a:gd name="T8" fmla="*/ 1 w 32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0"/>
                <a:gd name="T17" fmla="*/ 32 w 32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0">
                  <a:moveTo>
                    <a:pt x="10" y="50"/>
                  </a:moveTo>
                  <a:lnTo>
                    <a:pt x="32" y="0"/>
                  </a:lnTo>
                  <a:lnTo>
                    <a:pt x="14" y="0"/>
                  </a:lnTo>
                  <a:lnTo>
                    <a:pt x="0" y="50"/>
                  </a:lnTo>
                  <a:lnTo>
                    <a:pt x="10" y="50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2" name="Freeform 954"/>
            <p:cNvSpPr>
              <a:spLocks/>
            </p:cNvSpPr>
            <p:nvPr/>
          </p:nvSpPr>
          <p:spPr bwMode="auto">
            <a:xfrm>
              <a:off x="5321" y="2414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0 h 48"/>
                <a:gd name="T4" fmla="*/ 1 w 32"/>
                <a:gd name="T5" fmla="*/ 0 h 48"/>
                <a:gd name="T6" fmla="*/ 0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12" y="48"/>
                  </a:moveTo>
                  <a:lnTo>
                    <a:pt x="32" y="0"/>
                  </a:lnTo>
                  <a:lnTo>
                    <a:pt x="14" y="0"/>
                  </a:lnTo>
                  <a:lnTo>
                    <a:pt x="0" y="48"/>
                  </a:lnTo>
                  <a:lnTo>
                    <a:pt x="12" y="48"/>
                  </a:ln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3" name="Freeform 955"/>
            <p:cNvSpPr>
              <a:spLocks/>
            </p:cNvSpPr>
            <p:nvPr/>
          </p:nvSpPr>
          <p:spPr bwMode="auto">
            <a:xfrm>
              <a:off x="5322" y="2402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0 h 48"/>
                <a:gd name="T4" fmla="*/ 1 w 32"/>
                <a:gd name="T5" fmla="*/ 0 h 48"/>
                <a:gd name="T6" fmla="*/ 0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14" y="48"/>
                  </a:moveTo>
                  <a:lnTo>
                    <a:pt x="32" y="0"/>
                  </a:lnTo>
                  <a:lnTo>
                    <a:pt x="14" y="0"/>
                  </a:lnTo>
                  <a:lnTo>
                    <a:pt x="0" y="48"/>
                  </a:lnTo>
                  <a:lnTo>
                    <a:pt x="14" y="48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4" name="Freeform 956"/>
            <p:cNvSpPr>
              <a:spLocks/>
            </p:cNvSpPr>
            <p:nvPr/>
          </p:nvSpPr>
          <p:spPr bwMode="auto">
            <a:xfrm>
              <a:off x="5325" y="2390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0 h 48"/>
                <a:gd name="T4" fmla="*/ 1 w 32"/>
                <a:gd name="T5" fmla="*/ 0 h 48"/>
                <a:gd name="T6" fmla="*/ 0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16" y="48"/>
                  </a:moveTo>
                  <a:lnTo>
                    <a:pt x="32" y="0"/>
                  </a:lnTo>
                  <a:lnTo>
                    <a:pt x="10" y="0"/>
                  </a:lnTo>
                  <a:lnTo>
                    <a:pt x="0" y="48"/>
                  </a:lnTo>
                  <a:lnTo>
                    <a:pt x="16" y="48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5" name="Freeform 957"/>
            <p:cNvSpPr>
              <a:spLocks/>
            </p:cNvSpPr>
            <p:nvPr/>
          </p:nvSpPr>
          <p:spPr bwMode="auto">
            <a:xfrm>
              <a:off x="5328" y="2378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0 h 48"/>
                <a:gd name="T4" fmla="*/ 1 w 32"/>
                <a:gd name="T5" fmla="*/ 0 h 48"/>
                <a:gd name="T6" fmla="*/ 0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16" y="48"/>
                  </a:moveTo>
                  <a:lnTo>
                    <a:pt x="32" y="0"/>
                  </a:lnTo>
                  <a:lnTo>
                    <a:pt x="10" y="0"/>
                  </a:lnTo>
                  <a:lnTo>
                    <a:pt x="0" y="48"/>
                  </a:lnTo>
                  <a:lnTo>
                    <a:pt x="16" y="48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6" name="Freeform 958"/>
            <p:cNvSpPr>
              <a:spLocks/>
            </p:cNvSpPr>
            <p:nvPr/>
          </p:nvSpPr>
          <p:spPr bwMode="auto">
            <a:xfrm>
              <a:off x="5329" y="2366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0 h 48"/>
                <a:gd name="T4" fmla="*/ 1 w 32"/>
                <a:gd name="T5" fmla="*/ 0 h 48"/>
                <a:gd name="T6" fmla="*/ 0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18" y="48"/>
                  </a:moveTo>
                  <a:lnTo>
                    <a:pt x="32" y="0"/>
                  </a:lnTo>
                  <a:lnTo>
                    <a:pt x="10" y="0"/>
                  </a:lnTo>
                  <a:lnTo>
                    <a:pt x="0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7" name="Freeform 959"/>
            <p:cNvSpPr>
              <a:spLocks/>
            </p:cNvSpPr>
            <p:nvPr/>
          </p:nvSpPr>
          <p:spPr bwMode="auto">
            <a:xfrm>
              <a:off x="5332" y="2354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0 h 48"/>
                <a:gd name="T4" fmla="*/ 1 w 32"/>
                <a:gd name="T5" fmla="*/ 0 h 48"/>
                <a:gd name="T6" fmla="*/ 0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18" y="48"/>
                  </a:moveTo>
                  <a:lnTo>
                    <a:pt x="32" y="0"/>
                  </a:lnTo>
                  <a:lnTo>
                    <a:pt x="8" y="0"/>
                  </a:lnTo>
                  <a:lnTo>
                    <a:pt x="0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8" name="Freeform 960"/>
            <p:cNvSpPr>
              <a:spLocks/>
            </p:cNvSpPr>
            <p:nvPr/>
          </p:nvSpPr>
          <p:spPr bwMode="auto">
            <a:xfrm>
              <a:off x="5333" y="2342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1 w 32"/>
                <a:gd name="T3" fmla="*/ 0 h 48"/>
                <a:gd name="T4" fmla="*/ 1 w 32"/>
                <a:gd name="T5" fmla="*/ 0 h 48"/>
                <a:gd name="T6" fmla="*/ 0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20" y="48"/>
                  </a:moveTo>
                  <a:lnTo>
                    <a:pt x="32" y="0"/>
                  </a:lnTo>
                  <a:lnTo>
                    <a:pt x="10" y="0"/>
                  </a:lnTo>
                  <a:lnTo>
                    <a:pt x="0" y="48"/>
                  </a:lnTo>
                  <a:lnTo>
                    <a:pt x="20" y="4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39" name="Freeform 961"/>
            <p:cNvSpPr>
              <a:spLocks/>
            </p:cNvSpPr>
            <p:nvPr/>
          </p:nvSpPr>
          <p:spPr bwMode="auto">
            <a:xfrm>
              <a:off x="5335" y="2330"/>
              <a:ext cx="17" cy="24"/>
            </a:xfrm>
            <a:custGeom>
              <a:avLst/>
              <a:gdLst>
                <a:gd name="T0" fmla="*/ 1 w 34"/>
                <a:gd name="T1" fmla="*/ 1 h 48"/>
                <a:gd name="T2" fmla="*/ 1 w 34"/>
                <a:gd name="T3" fmla="*/ 0 h 48"/>
                <a:gd name="T4" fmla="*/ 1 w 34"/>
                <a:gd name="T5" fmla="*/ 0 h 48"/>
                <a:gd name="T6" fmla="*/ 0 w 34"/>
                <a:gd name="T7" fmla="*/ 1 h 48"/>
                <a:gd name="T8" fmla="*/ 1 w 34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8"/>
                <a:gd name="T17" fmla="*/ 34 w 34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8">
                  <a:moveTo>
                    <a:pt x="22" y="48"/>
                  </a:moveTo>
                  <a:lnTo>
                    <a:pt x="34" y="0"/>
                  </a:lnTo>
                  <a:lnTo>
                    <a:pt x="10" y="0"/>
                  </a:lnTo>
                  <a:lnTo>
                    <a:pt x="0" y="48"/>
                  </a:lnTo>
                  <a:lnTo>
                    <a:pt x="22" y="48"/>
                  </a:ln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0" name="Freeform 962"/>
            <p:cNvSpPr>
              <a:spLocks/>
            </p:cNvSpPr>
            <p:nvPr/>
          </p:nvSpPr>
          <p:spPr bwMode="auto">
            <a:xfrm>
              <a:off x="5338" y="2318"/>
              <a:ext cx="17" cy="24"/>
            </a:xfrm>
            <a:custGeom>
              <a:avLst/>
              <a:gdLst>
                <a:gd name="T0" fmla="*/ 1 w 34"/>
                <a:gd name="T1" fmla="*/ 1 h 48"/>
                <a:gd name="T2" fmla="*/ 1 w 34"/>
                <a:gd name="T3" fmla="*/ 0 h 48"/>
                <a:gd name="T4" fmla="*/ 1 w 34"/>
                <a:gd name="T5" fmla="*/ 0 h 48"/>
                <a:gd name="T6" fmla="*/ 0 w 34"/>
                <a:gd name="T7" fmla="*/ 1 h 48"/>
                <a:gd name="T8" fmla="*/ 1 w 34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8"/>
                <a:gd name="T17" fmla="*/ 34 w 34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8">
                  <a:moveTo>
                    <a:pt x="22" y="48"/>
                  </a:moveTo>
                  <a:lnTo>
                    <a:pt x="34" y="0"/>
                  </a:lnTo>
                  <a:lnTo>
                    <a:pt x="8" y="0"/>
                  </a:lnTo>
                  <a:lnTo>
                    <a:pt x="0" y="48"/>
                  </a:lnTo>
                  <a:lnTo>
                    <a:pt x="22" y="48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1" name="Freeform 963"/>
            <p:cNvSpPr>
              <a:spLocks/>
            </p:cNvSpPr>
            <p:nvPr/>
          </p:nvSpPr>
          <p:spPr bwMode="auto">
            <a:xfrm>
              <a:off x="5340" y="2306"/>
              <a:ext cx="18" cy="24"/>
            </a:xfrm>
            <a:custGeom>
              <a:avLst/>
              <a:gdLst>
                <a:gd name="T0" fmla="*/ 1 w 36"/>
                <a:gd name="T1" fmla="*/ 1 h 48"/>
                <a:gd name="T2" fmla="*/ 1 w 36"/>
                <a:gd name="T3" fmla="*/ 0 h 48"/>
                <a:gd name="T4" fmla="*/ 1 w 36"/>
                <a:gd name="T5" fmla="*/ 0 h 48"/>
                <a:gd name="T6" fmla="*/ 0 w 36"/>
                <a:gd name="T7" fmla="*/ 1 h 48"/>
                <a:gd name="T8" fmla="*/ 1 w 36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48"/>
                <a:gd name="T17" fmla="*/ 36 w 36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48">
                  <a:moveTo>
                    <a:pt x="24" y="48"/>
                  </a:moveTo>
                  <a:lnTo>
                    <a:pt x="36" y="0"/>
                  </a:lnTo>
                  <a:lnTo>
                    <a:pt x="8" y="0"/>
                  </a:lnTo>
                  <a:lnTo>
                    <a:pt x="0" y="48"/>
                  </a:lnTo>
                  <a:lnTo>
                    <a:pt x="24" y="48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2" name="Freeform 964"/>
            <p:cNvSpPr>
              <a:spLocks/>
            </p:cNvSpPr>
            <p:nvPr/>
          </p:nvSpPr>
          <p:spPr bwMode="auto">
            <a:xfrm>
              <a:off x="5342" y="2294"/>
              <a:ext cx="19" cy="24"/>
            </a:xfrm>
            <a:custGeom>
              <a:avLst/>
              <a:gdLst>
                <a:gd name="T0" fmla="*/ 1 w 38"/>
                <a:gd name="T1" fmla="*/ 1 h 47"/>
                <a:gd name="T2" fmla="*/ 1 w 38"/>
                <a:gd name="T3" fmla="*/ 0 h 47"/>
                <a:gd name="T4" fmla="*/ 1 w 38"/>
                <a:gd name="T5" fmla="*/ 0 h 47"/>
                <a:gd name="T6" fmla="*/ 0 w 38"/>
                <a:gd name="T7" fmla="*/ 1 h 47"/>
                <a:gd name="T8" fmla="*/ 1 w 38"/>
                <a:gd name="T9" fmla="*/ 1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7"/>
                <a:gd name="T17" fmla="*/ 38 w 38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7">
                  <a:moveTo>
                    <a:pt x="26" y="47"/>
                  </a:moveTo>
                  <a:lnTo>
                    <a:pt x="38" y="0"/>
                  </a:lnTo>
                  <a:lnTo>
                    <a:pt x="10" y="0"/>
                  </a:lnTo>
                  <a:lnTo>
                    <a:pt x="0" y="47"/>
                  </a:lnTo>
                  <a:lnTo>
                    <a:pt x="26" y="47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3" name="Freeform 965"/>
            <p:cNvSpPr>
              <a:spLocks/>
            </p:cNvSpPr>
            <p:nvPr/>
          </p:nvSpPr>
          <p:spPr bwMode="auto">
            <a:xfrm>
              <a:off x="5344" y="2282"/>
              <a:ext cx="20" cy="24"/>
            </a:xfrm>
            <a:custGeom>
              <a:avLst/>
              <a:gdLst>
                <a:gd name="T0" fmla="*/ 1 w 40"/>
                <a:gd name="T1" fmla="*/ 1 h 47"/>
                <a:gd name="T2" fmla="*/ 1 w 40"/>
                <a:gd name="T3" fmla="*/ 0 h 47"/>
                <a:gd name="T4" fmla="*/ 1 w 40"/>
                <a:gd name="T5" fmla="*/ 0 h 47"/>
                <a:gd name="T6" fmla="*/ 0 w 40"/>
                <a:gd name="T7" fmla="*/ 1 h 47"/>
                <a:gd name="T8" fmla="*/ 1 w 40"/>
                <a:gd name="T9" fmla="*/ 1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7"/>
                <a:gd name="T17" fmla="*/ 40 w 40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7">
                  <a:moveTo>
                    <a:pt x="28" y="47"/>
                  </a:moveTo>
                  <a:lnTo>
                    <a:pt x="40" y="0"/>
                  </a:lnTo>
                  <a:lnTo>
                    <a:pt x="10" y="0"/>
                  </a:lnTo>
                  <a:lnTo>
                    <a:pt x="0" y="47"/>
                  </a:lnTo>
                  <a:lnTo>
                    <a:pt x="28" y="47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4" name="Freeform 966"/>
            <p:cNvSpPr>
              <a:spLocks/>
            </p:cNvSpPr>
            <p:nvPr/>
          </p:nvSpPr>
          <p:spPr bwMode="auto">
            <a:xfrm>
              <a:off x="5347" y="2270"/>
              <a:ext cx="19" cy="24"/>
            </a:xfrm>
            <a:custGeom>
              <a:avLst/>
              <a:gdLst>
                <a:gd name="T0" fmla="*/ 1 w 38"/>
                <a:gd name="T1" fmla="*/ 1 h 48"/>
                <a:gd name="T2" fmla="*/ 1 w 38"/>
                <a:gd name="T3" fmla="*/ 1 h 48"/>
                <a:gd name="T4" fmla="*/ 1 w 38"/>
                <a:gd name="T5" fmla="*/ 0 h 48"/>
                <a:gd name="T6" fmla="*/ 1 w 38"/>
                <a:gd name="T7" fmla="*/ 0 h 48"/>
                <a:gd name="T8" fmla="*/ 0 w 38"/>
                <a:gd name="T9" fmla="*/ 1 h 48"/>
                <a:gd name="T10" fmla="*/ 1 w 38"/>
                <a:gd name="T11" fmla="*/ 1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48"/>
                <a:gd name="T20" fmla="*/ 38 w 38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48">
                  <a:moveTo>
                    <a:pt x="28" y="48"/>
                  </a:moveTo>
                  <a:lnTo>
                    <a:pt x="38" y="10"/>
                  </a:lnTo>
                  <a:lnTo>
                    <a:pt x="28" y="0"/>
                  </a:lnTo>
                  <a:lnTo>
                    <a:pt x="8" y="0"/>
                  </a:lnTo>
                  <a:lnTo>
                    <a:pt x="0" y="48"/>
                  </a:lnTo>
                  <a:lnTo>
                    <a:pt x="28" y="48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5" name="Freeform 967"/>
            <p:cNvSpPr>
              <a:spLocks/>
            </p:cNvSpPr>
            <p:nvPr/>
          </p:nvSpPr>
          <p:spPr bwMode="auto">
            <a:xfrm>
              <a:off x="5349" y="2261"/>
              <a:ext cx="17" cy="21"/>
            </a:xfrm>
            <a:custGeom>
              <a:avLst/>
              <a:gdLst>
                <a:gd name="T0" fmla="*/ 1 w 34"/>
                <a:gd name="T1" fmla="*/ 1 h 42"/>
                <a:gd name="T2" fmla="*/ 1 w 34"/>
                <a:gd name="T3" fmla="*/ 1 h 42"/>
                <a:gd name="T4" fmla="*/ 1 w 34"/>
                <a:gd name="T5" fmla="*/ 0 h 42"/>
                <a:gd name="T6" fmla="*/ 0 w 34"/>
                <a:gd name="T7" fmla="*/ 1 h 42"/>
                <a:gd name="T8" fmla="*/ 1 w 34"/>
                <a:gd name="T9" fmla="*/ 1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2"/>
                <a:gd name="T17" fmla="*/ 34 w 34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2">
                  <a:moveTo>
                    <a:pt x="30" y="42"/>
                  </a:moveTo>
                  <a:lnTo>
                    <a:pt x="34" y="28"/>
                  </a:lnTo>
                  <a:lnTo>
                    <a:pt x="6" y="0"/>
                  </a:lnTo>
                  <a:lnTo>
                    <a:pt x="0" y="42"/>
                  </a:lnTo>
                  <a:lnTo>
                    <a:pt x="30" y="4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6" name="Freeform 968"/>
            <p:cNvSpPr>
              <a:spLocks/>
            </p:cNvSpPr>
            <p:nvPr/>
          </p:nvSpPr>
          <p:spPr bwMode="auto">
            <a:xfrm>
              <a:off x="5351" y="2262"/>
              <a:ext cx="16" cy="16"/>
            </a:xfrm>
            <a:custGeom>
              <a:avLst/>
              <a:gdLst>
                <a:gd name="T0" fmla="*/ 0 w 32"/>
                <a:gd name="T1" fmla="*/ 1 h 32"/>
                <a:gd name="T2" fmla="*/ 1 w 32"/>
                <a:gd name="T3" fmla="*/ 0 h 32"/>
                <a:gd name="T4" fmla="*/ 1 w 32"/>
                <a:gd name="T5" fmla="*/ 1 h 32"/>
                <a:gd name="T6" fmla="*/ 0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0" y="32"/>
                  </a:moveTo>
                  <a:lnTo>
                    <a:pt x="4" y="0"/>
                  </a:lnTo>
                  <a:lnTo>
                    <a:pt x="32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7" name="Freeform 969"/>
            <p:cNvSpPr>
              <a:spLocks/>
            </p:cNvSpPr>
            <p:nvPr/>
          </p:nvSpPr>
          <p:spPr bwMode="auto">
            <a:xfrm>
              <a:off x="4918" y="2437"/>
              <a:ext cx="167" cy="124"/>
            </a:xfrm>
            <a:custGeom>
              <a:avLst/>
              <a:gdLst>
                <a:gd name="T0" fmla="*/ 1 w 333"/>
                <a:gd name="T1" fmla="*/ 1 h 248"/>
                <a:gd name="T2" fmla="*/ 1 w 333"/>
                <a:gd name="T3" fmla="*/ 1 h 248"/>
                <a:gd name="T4" fmla="*/ 0 w 333"/>
                <a:gd name="T5" fmla="*/ 0 h 248"/>
                <a:gd name="T6" fmla="*/ 1 w 333"/>
                <a:gd name="T7" fmla="*/ 1 h 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3"/>
                <a:gd name="T13" fmla="*/ 0 h 248"/>
                <a:gd name="T14" fmla="*/ 333 w 333"/>
                <a:gd name="T15" fmla="*/ 248 h 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3" h="248">
                  <a:moveTo>
                    <a:pt x="2" y="44"/>
                  </a:moveTo>
                  <a:lnTo>
                    <a:pt x="333" y="248"/>
                  </a:lnTo>
                  <a:lnTo>
                    <a:pt x="0" y="0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8" name="Freeform 970"/>
            <p:cNvSpPr>
              <a:spLocks/>
            </p:cNvSpPr>
            <p:nvPr/>
          </p:nvSpPr>
          <p:spPr bwMode="auto">
            <a:xfrm>
              <a:off x="5160" y="2518"/>
              <a:ext cx="16" cy="16"/>
            </a:xfrm>
            <a:custGeom>
              <a:avLst/>
              <a:gdLst>
                <a:gd name="T0" fmla="*/ 0 w 32"/>
                <a:gd name="T1" fmla="*/ 0 h 32"/>
                <a:gd name="T2" fmla="*/ 1 w 32"/>
                <a:gd name="T3" fmla="*/ 1 h 32"/>
                <a:gd name="T4" fmla="*/ 1 w 32"/>
                <a:gd name="T5" fmla="*/ 0 h 32"/>
                <a:gd name="T6" fmla="*/ 0 w 32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0" y="0"/>
                  </a:moveTo>
                  <a:lnTo>
                    <a:pt x="32" y="32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49" name="Freeform 971"/>
            <p:cNvSpPr>
              <a:spLocks/>
            </p:cNvSpPr>
            <p:nvPr/>
          </p:nvSpPr>
          <p:spPr bwMode="auto">
            <a:xfrm>
              <a:off x="5155" y="2511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0 w 32"/>
                <a:gd name="T3" fmla="*/ 0 h 32"/>
                <a:gd name="T4" fmla="*/ 1 w 32"/>
                <a:gd name="T5" fmla="*/ 0 h 32"/>
                <a:gd name="T6" fmla="*/ 1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28" y="32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2" y="32"/>
                  </a:lnTo>
                  <a:lnTo>
                    <a:pt x="28" y="32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0" name="Freeform 972"/>
            <p:cNvSpPr>
              <a:spLocks/>
            </p:cNvSpPr>
            <p:nvPr/>
          </p:nvSpPr>
          <p:spPr bwMode="auto">
            <a:xfrm>
              <a:off x="5148" y="2502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0 w 32"/>
                <a:gd name="T3" fmla="*/ 0 h 32"/>
                <a:gd name="T4" fmla="*/ 1 w 32"/>
                <a:gd name="T5" fmla="*/ 0 h 32"/>
                <a:gd name="T6" fmla="*/ 1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26" y="3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2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1" name="Freeform 973"/>
            <p:cNvSpPr>
              <a:spLocks/>
            </p:cNvSpPr>
            <p:nvPr/>
          </p:nvSpPr>
          <p:spPr bwMode="auto">
            <a:xfrm>
              <a:off x="5141" y="2494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0 w 32"/>
                <a:gd name="T3" fmla="*/ 0 h 32"/>
                <a:gd name="T4" fmla="*/ 1 w 32"/>
                <a:gd name="T5" fmla="*/ 0 h 32"/>
                <a:gd name="T6" fmla="*/ 1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26" y="3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32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2" name="Freeform 974"/>
            <p:cNvSpPr>
              <a:spLocks/>
            </p:cNvSpPr>
            <p:nvPr/>
          </p:nvSpPr>
          <p:spPr bwMode="auto">
            <a:xfrm>
              <a:off x="5135" y="2486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0 w 32"/>
                <a:gd name="T3" fmla="*/ 0 h 32"/>
                <a:gd name="T4" fmla="*/ 1 w 32"/>
                <a:gd name="T5" fmla="*/ 0 h 32"/>
                <a:gd name="T6" fmla="*/ 1 w 32"/>
                <a:gd name="T7" fmla="*/ 1 h 32"/>
                <a:gd name="T8" fmla="*/ 1 w 3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24" y="3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32" y="32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3" name="Freeform 975"/>
            <p:cNvSpPr>
              <a:spLocks/>
            </p:cNvSpPr>
            <p:nvPr/>
          </p:nvSpPr>
          <p:spPr bwMode="auto">
            <a:xfrm>
              <a:off x="5129" y="2478"/>
              <a:ext cx="17" cy="16"/>
            </a:xfrm>
            <a:custGeom>
              <a:avLst/>
              <a:gdLst>
                <a:gd name="T0" fmla="*/ 1 w 34"/>
                <a:gd name="T1" fmla="*/ 1 h 32"/>
                <a:gd name="T2" fmla="*/ 0 w 34"/>
                <a:gd name="T3" fmla="*/ 0 h 32"/>
                <a:gd name="T4" fmla="*/ 1 w 34"/>
                <a:gd name="T5" fmla="*/ 0 h 32"/>
                <a:gd name="T6" fmla="*/ 1 w 34"/>
                <a:gd name="T7" fmla="*/ 1 h 32"/>
                <a:gd name="T8" fmla="*/ 1 w 34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32"/>
                <a:gd name="T17" fmla="*/ 34 w 3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32">
                  <a:moveTo>
                    <a:pt x="24" y="3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4" y="32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4" name="Freeform 976"/>
            <p:cNvSpPr>
              <a:spLocks/>
            </p:cNvSpPr>
            <p:nvPr/>
          </p:nvSpPr>
          <p:spPr bwMode="auto">
            <a:xfrm>
              <a:off x="5123" y="2470"/>
              <a:ext cx="18" cy="16"/>
            </a:xfrm>
            <a:custGeom>
              <a:avLst/>
              <a:gdLst>
                <a:gd name="T0" fmla="*/ 1 w 36"/>
                <a:gd name="T1" fmla="*/ 1 h 32"/>
                <a:gd name="T2" fmla="*/ 0 w 36"/>
                <a:gd name="T3" fmla="*/ 0 h 32"/>
                <a:gd name="T4" fmla="*/ 1 w 36"/>
                <a:gd name="T5" fmla="*/ 0 h 32"/>
                <a:gd name="T6" fmla="*/ 1 w 36"/>
                <a:gd name="T7" fmla="*/ 1 h 32"/>
                <a:gd name="T8" fmla="*/ 1 w 36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2"/>
                <a:gd name="T17" fmla="*/ 36 w 36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2">
                  <a:moveTo>
                    <a:pt x="24" y="32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36" y="32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5" name="Freeform 977"/>
            <p:cNvSpPr>
              <a:spLocks/>
            </p:cNvSpPr>
            <p:nvPr/>
          </p:nvSpPr>
          <p:spPr bwMode="auto">
            <a:xfrm>
              <a:off x="5117" y="2462"/>
              <a:ext cx="19" cy="16"/>
            </a:xfrm>
            <a:custGeom>
              <a:avLst/>
              <a:gdLst>
                <a:gd name="T0" fmla="*/ 1 w 38"/>
                <a:gd name="T1" fmla="*/ 1 h 32"/>
                <a:gd name="T2" fmla="*/ 0 w 38"/>
                <a:gd name="T3" fmla="*/ 0 h 32"/>
                <a:gd name="T4" fmla="*/ 1 w 38"/>
                <a:gd name="T5" fmla="*/ 0 h 32"/>
                <a:gd name="T6" fmla="*/ 1 w 38"/>
                <a:gd name="T7" fmla="*/ 1 h 32"/>
                <a:gd name="T8" fmla="*/ 1 w 38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2"/>
                <a:gd name="T17" fmla="*/ 38 w 3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2">
                  <a:moveTo>
                    <a:pt x="24" y="32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38" y="32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6" name="Freeform 978"/>
            <p:cNvSpPr>
              <a:spLocks/>
            </p:cNvSpPr>
            <p:nvPr/>
          </p:nvSpPr>
          <p:spPr bwMode="auto">
            <a:xfrm>
              <a:off x="5110" y="2454"/>
              <a:ext cx="21" cy="16"/>
            </a:xfrm>
            <a:custGeom>
              <a:avLst/>
              <a:gdLst>
                <a:gd name="T0" fmla="*/ 1 w 42"/>
                <a:gd name="T1" fmla="*/ 1 h 32"/>
                <a:gd name="T2" fmla="*/ 0 w 42"/>
                <a:gd name="T3" fmla="*/ 0 h 32"/>
                <a:gd name="T4" fmla="*/ 1 w 42"/>
                <a:gd name="T5" fmla="*/ 0 h 32"/>
                <a:gd name="T6" fmla="*/ 1 w 42"/>
                <a:gd name="T7" fmla="*/ 1 h 32"/>
                <a:gd name="T8" fmla="*/ 1 w 4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32"/>
                <a:gd name="T17" fmla="*/ 42 w 4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32">
                  <a:moveTo>
                    <a:pt x="26" y="32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42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7" name="Freeform 979"/>
            <p:cNvSpPr>
              <a:spLocks/>
            </p:cNvSpPr>
            <p:nvPr/>
          </p:nvSpPr>
          <p:spPr bwMode="auto">
            <a:xfrm>
              <a:off x="5104" y="2446"/>
              <a:ext cx="22" cy="16"/>
            </a:xfrm>
            <a:custGeom>
              <a:avLst/>
              <a:gdLst>
                <a:gd name="T0" fmla="*/ 1 w 44"/>
                <a:gd name="T1" fmla="*/ 1 h 32"/>
                <a:gd name="T2" fmla="*/ 0 w 44"/>
                <a:gd name="T3" fmla="*/ 0 h 32"/>
                <a:gd name="T4" fmla="*/ 1 w 44"/>
                <a:gd name="T5" fmla="*/ 0 h 32"/>
                <a:gd name="T6" fmla="*/ 1 w 44"/>
                <a:gd name="T7" fmla="*/ 1 h 32"/>
                <a:gd name="T8" fmla="*/ 1 w 44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2"/>
                <a:gd name="T17" fmla="*/ 44 w 4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2">
                  <a:moveTo>
                    <a:pt x="26" y="32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44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8" name="Freeform 980"/>
            <p:cNvSpPr>
              <a:spLocks/>
            </p:cNvSpPr>
            <p:nvPr/>
          </p:nvSpPr>
          <p:spPr bwMode="auto">
            <a:xfrm>
              <a:off x="5098" y="2438"/>
              <a:ext cx="23" cy="16"/>
            </a:xfrm>
            <a:custGeom>
              <a:avLst/>
              <a:gdLst>
                <a:gd name="T0" fmla="*/ 1 w 46"/>
                <a:gd name="T1" fmla="*/ 1 h 32"/>
                <a:gd name="T2" fmla="*/ 0 w 46"/>
                <a:gd name="T3" fmla="*/ 0 h 32"/>
                <a:gd name="T4" fmla="*/ 1 w 46"/>
                <a:gd name="T5" fmla="*/ 0 h 32"/>
                <a:gd name="T6" fmla="*/ 1 w 46"/>
                <a:gd name="T7" fmla="*/ 1 h 32"/>
                <a:gd name="T8" fmla="*/ 1 w 46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32"/>
                <a:gd name="T17" fmla="*/ 46 w 46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32">
                  <a:moveTo>
                    <a:pt x="24" y="32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46" y="32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59" name="Freeform 981"/>
            <p:cNvSpPr>
              <a:spLocks/>
            </p:cNvSpPr>
            <p:nvPr/>
          </p:nvSpPr>
          <p:spPr bwMode="auto">
            <a:xfrm>
              <a:off x="5092" y="2432"/>
              <a:ext cx="23" cy="16"/>
            </a:xfrm>
            <a:custGeom>
              <a:avLst/>
              <a:gdLst>
                <a:gd name="T0" fmla="*/ 1 w 46"/>
                <a:gd name="T1" fmla="*/ 1 h 32"/>
                <a:gd name="T2" fmla="*/ 0 w 46"/>
                <a:gd name="T3" fmla="*/ 0 h 32"/>
                <a:gd name="T4" fmla="*/ 1 w 46"/>
                <a:gd name="T5" fmla="*/ 0 h 32"/>
                <a:gd name="T6" fmla="*/ 1 w 46"/>
                <a:gd name="T7" fmla="*/ 1 h 32"/>
                <a:gd name="T8" fmla="*/ 1 w 46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32"/>
                <a:gd name="T17" fmla="*/ 46 w 46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32">
                  <a:moveTo>
                    <a:pt x="24" y="3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46" y="32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0" name="Freeform 982"/>
            <p:cNvSpPr>
              <a:spLocks/>
            </p:cNvSpPr>
            <p:nvPr/>
          </p:nvSpPr>
          <p:spPr bwMode="auto">
            <a:xfrm>
              <a:off x="5085" y="2422"/>
              <a:ext cx="25" cy="16"/>
            </a:xfrm>
            <a:custGeom>
              <a:avLst/>
              <a:gdLst>
                <a:gd name="T0" fmla="*/ 1 w 50"/>
                <a:gd name="T1" fmla="*/ 1 h 32"/>
                <a:gd name="T2" fmla="*/ 0 w 50"/>
                <a:gd name="T3" fmla="*/ 0 h 32"/>
                <a:gd name="T4" fmla="*/ 1 w 50"/>
                <a:gd name="T5" fmla="*/ 0 h 32"/>
                <a:gd name="T6" fmla="*/ 1 w 50"/>
                <a:gd name="T7" fmla="*/ 1 h 32"/>
                <a:gd name="T8" fmla="*/ 1 w 50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32"/>
                <a:gd name="T17" fmla="*/ 50 w 50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32">
                  <a:moveTo>
                    <a:pt x="26" y="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50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1" name="Freeform 983"/>
            <p:cNvSpPr>
              <a:spLocks/>
            </p:cNvSpPr>
            <p:nvPr/>
          </p:nvSpPr>
          <p:spPr bwMode="auto">
            <a:xfrm>
              <a:off x="5079" y="2415"/>
              <a:ext cx="27" cy="16"/>
            </a:xfrm>
            <a:custGeom>
              <a:avLst/>
              <a:gdLst>
                <a:gd name="T0" fmla="*/ 1 w 54"/>
                <a:gd name="T1" fmla="*/ 1 h 32"/>
                <a:gd name="T2" fmla="*/ 0 w 54"/>
                <a:gd name="T3" fmla="*/ 0 h 32"/>
                <a:gd name="T4" fmla="*/ 1 w 54"/>
                <a:gd name="T5" fmla="*/ 0 h 32"/>
                <a:gd name="T6" fmla="*/ 1 w 54"/>
                <a:gd name="T7" fmla="*/ 1 h 32"/>
                <a:gd name="T8" fmla="*/ 1 w 54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32"/>
                <a:gd name="T17" fmla="*/ 54 w 5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32">
                  <a:moveTo>
                    <a:pt x="26" y="3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54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2" name="Freeform 984"/>
            <p:cNvSpPr>
              <a:spLocks/>
            </p:cNvSpPr>
            <p:nvPr/>
          </p:nvSpPr>
          <p:spPr bwMode="auto">
            <a:xfrm>
              <a:off x="5073" y="2408"/>
              <a:ext cx="27" cy="16"/>
            </a:xfrm>
            <a:custGeom>
              <a:avLst/>
              <a:gdLst>
                <a:gd name="T0" fmla="*/ 1 w 54"/>
                <a:gd name="T1" fmla="*/ 1 h 32"/>
                <a:gd name="T2" fmla="*/ 0 w 54"/>
                <a:gd name="T3" fmla="*/ 0 h 32"/>
                <a:gd name="T4" fmla="*/ 1 w 54"/>
                <a:gd name="T5" fmla="*/ 0 h 32"/>
                <a:gd name="T6" fmla="*/ 1 w 54"/>
                <a:gd name="T7" fmla="*/ 1 h 32"/>
                <a:gd name="T8" fmla="*/ 1 w 54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32"/>
                <a:gd name="T17" fmla="*/ 54 w 5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32">
                  <a:moveTo>
                    <a:pt x="24" y="32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54" y="32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3" name="Freeform 985"/>
            <p:cNvSpPr>
              <a:spLocks/>
            </p:cNvSpPr>
            <p:nvPr/>
          </p:nvSpPr>
          <p:spPr bwMode="auto">
            <a:xfrm>
              <a:off x="5067" y="2399"/>
              <a:ext cx="28" cy="16"/>
            </a:xfrm>
            <a:custGeom>
              <a:avLst/>
              <a:gdLst>
                <a:gd name="T0" fmla="*/ 1 w 56"/>
                <a:gd name="T1" fmla="*/ 1 h 32"/>
                <a:gd name="T2" fmla="*/ 0 w 56"/>
                <a:gd name="T3" fmla="*/ 0 h 32"/>
                <a:gd name="T4" fmla="*/ 1 w 56"/>
                <a:gd name="T5" fmla="*/ 0 h 32"/>
                <a:gd name="T6" fmla="*/ 1 w 56"/>
                <a:gd name="T7" fmla="*/ 1 h 32"/>
                <a:gd name="T8" fmla="*/ 1 w 56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32"/>
                <a:gd name="T17" fmla="*/ 56 w 56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32">
                  <a:moveTo>
                    <a:pt x="24" y="32"/>
                  </a:moveTo>
                  <a:lnTo>
                    <a:pt x="0" y="0"/>
                  </a:lnTo>
                  <a:lnTo>
                    <a:pt x="36" y="0"/>
                  </a:lnTo>
                  <a:lnTo>
                    <a:pt x="56" y="32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4" name="Freeform 986"/>
            <p:cNvSpPr>
              <a:spLocks/>
            </p:cNvSpPr>
            <p:nvPr/>
          </p:nvSpPr>
          <p:spPr bwMode="auto">
            <a:xfrm>
              <a:off x="5065" y="2391"/>
              <a:ext cx="25" cy="16"/>
            </a:xfrm>
            <a:custGeom>
              <a:avLst/>
              <a:gdLst>
                <a:gd name="T0" fmla="*/ 1 w 50"/>
                <a:gd name="T1" fmla="*/ 1 h 32"/>
                <a:gd name="T2" fmla="*/ 0 w 50"/>
                <a:gd name="T3" fmla="*/ 1 h 32"/>
                <a:gd name="T4" fmla="*/ 1 w 50"/>
                <a:gd name="T5" fmla="*/ 0 h 32"/>
                <a:gd name="T6" fmla="*/ 1 w 50"/>
                <a:gd name="T7" fmla="*/ 0 h 32"/>
                <a:gd name="T8" fmla="*/ 1 w 50"/>
                <a:gd name="T9" fmla="*/ 1 h 32"/>
                <a:gd name="T10" fmla="*/ 1 w 50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2"/>
                <a:gd name="T20" fmla="*/ 50 w 50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2">
                  <a:moveTo>
                    <a:pt x="16" y="32"/>
                  </a:moveTo>
                  <a:lnTo>
                    <a:pt x="0" y="14"/>
                  </a:lnTo>
                  <a:lnTo>
                    <a:pt x="6" y="0"/>
                  </a:lnTo>
                  <a:lnTo>
                    <a:pt x="30" y="0"/>
                  </a:lnTo>
                  <a:lnTo>
                    <a:pt x="50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5" name="Freeform 987"/>
            <p:cNvSpPr>
              <a:spLocks/>
            </p:cNvSpPr>
            <p:nvPr/>
          </p:nvSpPr>
          <p:spPr bwMode="auto">
            <a:xfrm>
              <a:off x="5065" y="2383"/>
              <a:ext cx="20" cy="16"/>
            </a:xfrm>
            <a:custGeom>
              <a:avLst/>
              <a:gdLst>
                <a:gd name="T0" fmla="*/ 1 w 40"/>
                <a:gd name="T1" fmla="*/ 1 h 32"/>
                <a:gd name="T2" fmla="*/ 0 w 40"/>
                <a:gd name="T3" fmla="*/ 1 h 32"/>
                <a:gd name="T4" fmla="*/ 1 w 40"/>
                <a:gd name="T5" fmla="*/ 0 h 32"/>
                <a:gd name="T6" fmla="*/ 1 w 40"/>
                <a:gd name="T7" fmla="*/ 0 h 32"/>
                <a:gd name="T8" fmla="*/ 1 w 40"/>
                <a:gd name="T9" fmla="*/ 1 h 32"/>
                <a:gd name="T10" fmla="*/ 1 w 40"/>
                <a:gd name="T11" fmla="*/ 1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32"/>
                <a:gd name="T20" fmla="*/ 40 w 40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32">
                  <a:moveTo>
                    <a:pt x="4" y="32"/>
                  </a:moveTo>
                  <a:lnTo>
                    <a:pt x="0" y="30"/>
                  </a:lnTo>
                  <a:lnTo>
                    <a:pt x="10" y="0"/>
                  </a:lnTo>
                  <a:lnTo>
                    <a:pt x="20" y="0"/>
                  </a:lnTo>
                  <a:lnTo>
                    <a:pt x="40" y="32"/>
                  </a:lnTo>
                  <a:lnTo>
                    <a:pt x="4" y="3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6" name="Freeform 988"/>
            <p:cNvSpPr>
              <a:spLocks/>
            </p:cNvSpPr>
            <p:nvPr/>
          </p:nvSpPr>
          <p:spPr bwMode="auto">
            <a:xfrm>
              <a:off x="5068" y="2379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0 w 32"/>
                <a:gd name="T5" fmla="*/ 1 h 32"/>
                <a:gd name="T6" fmla="*/ 1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32" y="32"/>
                  </a:moveTo>
                  <a:lnTo>
                    <a:pt x="8" y="0"/>
                  </a:lnTo>
                  <a:lnTo>
                    <a:pt x="0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7" name="Freeform 989"/>
            <p:cNvSpPr>
              <a:spLocks/>
            </p:cNvSpPr>
            <p:nvPr/>
          </p:nvSpPr>
          <p:spPr bwMode="auto">
            <a:xfrm>
              <a:off x="5072" y="2379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0 w 32"/>
                <a:gd name="T5" fmla="*/ 1 h 32"/>
                <a:gd name="T6" fmla="*/ 1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32" y="32"/>
                  </a:moveTo>
                  <a:lnTo>
                    <a:pt x="6" y="0"/>
                  </a:lnTo>
                  <a:lnTo>
                    <a:pt x="0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8" name="Freeform 990"/>
            <p:cNvSpPr>
              <a:spLocks/>
            </p:cNvSpPr>
            <p:nvPr/>
          </p:nvSpPr>
          <p:spPr bwMode="auto">
            <a:xfrm>
              <a:off x="5331" y="2369"/>
              <a:ext cx="75" cy="167"/>
            </a:xfrm>
            <a:custGeom>
              <a:avLst/>
              <a:gdLst>
                <a:gd name="T0" fmla="*/ 1 w 150"/>
                <a:gd name="T1" fmla="*/ 1 h 334"/>
                <a:gd name="T2" fmla="*/ 0 w 150"/>
                <a:gd name="T3" fmla="*/ 1 h 334"/>
                <a:gd name="T4" fmla="*/ 1 w 150"/>
                <a:gd name="T5" fmla="*/ 0 h 334"/>
                <a:gd name="T6" fmla="*/ 1 w 150"/>
                <a:gd name="T7" fmla="*/ 1 h 3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"/>
                <a:gd name="T13" fmla="*/ 0 h 334"/>
                <a:gd name="T14" fmla="*/ 150 w 150"/>
                <a:gd name="T15" fmla="*/ 334 h 3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" h="334">
                  <a:moveTo>
                    <a:pt x="150" y="30"/>
                  </a:moveTo>
                  <a:lnTo>
                    <a:pt x="0" y="334"/>
                  </a:lnTo>
                  <a:lnTo>
                    <a:pt x="132" y="0"/>
                  </a:lnTo>
                  <a:lnTo>
                    <a:pt x="150" y="3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69" name="Freeform 991"/>
            <p:cNvSpPr>
              <a:spLocks/>
            </p:cNvSpPr>
            <p:nvPr/>
          </p:nvSpPr>
          <p:spPr bwMode="auto">
            <a:xfrm>
              <a:off x="5443" y="2437"/>
              <a:ext cx="115" cy="118"/>
            </a:xfrm>
            <a:custGeom>
              <a:avLst/>
              <a:gdLst>
                <a:gd name="T0" fmla="*/ 1 w 230"/>
                <a:gd name="T1" fmla="*/ 1 h 236"/>
                <a:gd name="T2" fmla="*/ 0 w 230"/>
                <a:gd name="T3" fmla="*/ 1 h 236"/>
                <a:gd name="T4" fmla="*/ 1 w 230"/>
                <a:gd name="T5" fmla="*/ 0 h 236"/>
                <a:gd name="T6" fmla="*/ 1 w 230"/>
                <a:gd name="T7" fmla="*/ 1 h 2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0"/>
                <a:gd name="T13" fmla="*/ 0 h 236"/>
                <a:gd name="T14" fmla="*/ 230 w 230"/>
                <a:gd name="T15" fmla="*/ 236 h 2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0" h="236">
                  <a:moveTo>
                    <a:pt x="230" y="34"/>
                  </a:moveTo>
                  <a:lnTo>
                    <a:pt x="0" y="236"/>
                  </a:lnTo>
                  <a:lnTo>
                    <a:pt x="224" y="0"/>
                  </a:lnTo>
                  <a:lnTo>
                    <a:pt x="230" y="3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0" name="Freeform 992"/>
            <p:cNvSpPr>
              <a:spLocks/>
            </p:cNvSpPr>
            <p:nvPr/>
          </p:nvSpPr>
          <p:spPr bwMode="auto">
            <a:xfrm>
              <a:off x="5233" y="2474"/>
              <a:ext cx="16" cy="20"/>
            </a:xfrm>
            <a:custGeom>
              <a:avLst/>
              <a:gdLst>
                <a:gd name="T0" fmla="*/ 0 w 32"/>
                <a:gd name="T1" fmla="*/ 0 h 40"/>
                <a:gd name="T2" fmla="*/ 1 w 32"/>
                <a:gd name="T3" fmla="*/ 1 h 40"/>
                <a:gd name="T4" fmla="*/ 1 w 32"/>
                <a:gd name="T5" fmla="*/ 0 h 40"/>
                <a:gd name="T6" fmla="*/ 0 w 32"/>
                <a:gd name="T7" fmla="*/ 0 h 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40"/>
                <a:gd name="T14" fmla="*/ 32 w 32"/>
                <a:gd name="T15" fmla="*/ 40 h 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40">
                  <a:moveTo>
                    <a:pt x="0" y="0"/>
                  </a:moveTo>
                  <a:lnTo>
                    <a:pt x="32" y="4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1" name="Freeform 993"/>
            <p:cNvSpPr>
              <a:spLocks/>
            </p:cNvSpPr>
            <p:nvPr/>
          </p:nvSpPr>
          <p:spPr bwMode="auto">
            <a:xfrm>
              <a:off x="5230" y="2462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0 w 32"/>
                <a:gd name="T3" fmla="*/ 0 h 48"/>
                <a:gd name="T4" fmla="*/ 1 w 32"/>
                <a:gd name="T5" fmla="*/ 0 h 48"/>
                <a:gd name="T6" fmla="*/ 1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28" y="4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2" y="48"/>
                  </a:lnTo>
                  <a:lnTo>
                    <a:pt x="28" y="48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2" name="Freeform 994"/>
            <p:cNvSpPr>
              <a:spLocks/>
            </p:cNvSpPr>
            <p:nvPr/>
          </p:nvSpPr>
          <p:spPr bwMode="auto">
            <a:xfrm>
              <a:off x="5227" y="2449"/>
              <a:ext cx="16" cy="25"/>
            </a:xfrm>
            <a:custGeom>
              <a:avLst/>
              <a:gdLst>
                <a:gd name="T0" fmla="*/ 1 w 32"/>
                <a:gd name="T1" fmla="*/ 1 h 50"/>
                <a:gd name="T2" fmla="*/ 0 w 32"/>
                <a:gd name="T3" fmla="*/ 0 h 50"/>
                <a:gd name="T4" fmla="*/ 1 w 32"/>
                <a:gd name="T5" fmla="*/ 0 h 50"/>
                <a:gd name="T6" fmla="*/ 1 w 32"/>
                <a:gd name="T7" fmla="*/ 1 h 50"/>
                <a:gd name="T8" fmla="*/ 1 w 32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0"/>
                <a:gd name="T17" fmla="*/ 32 w 32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0">
                  <a:moveTo>
                    <a:pt x="24" y="5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2" y="5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3" name="Freeform 995"/>
            <p:cNvSpPr>
              <a:spLocks/>
            </p:cNvSpPr>
            <p:nvPr/>
          </p:nvSpPr>
          <p:spPr bwMode="auto">
            <a:xfrm>
              <a:off x="5222" y="2437"/>
              <a:ext cx="16" cy="25"/>
            </a:xfrm>
            <a:custGeom>
              <a:avLst/>
              <a:gdLst>
                <a:gd name="T0" fmla="*/ 1 w 32"/>
                <a:gd name="T1" fmla="*/ 1 h 50"/>
                <a:gd name="T2" fmla="*/ 0 w 32"/>
                <a:gd name="T3" fmla="*/ 0 h 50"/>
                <a:gd name="T4" fmla="*/ 1 w 32"/>
                <a:gd name="T5" fmla="*/ 0 h 50"/>
                <a:gd name="T6" fmla="*/ 1 w 32"/>
                <a:gd name="T7" fmla="*/ 1 h 50"/>
                <a:gd name="T8" fmla="*/ 1 w 32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0"/>
                <a:gd name="T17" fmla="*/ 32 w 32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0">
                  <a:moveTo>
                    <a:pt x="26" y="50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32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4" name="Freeform 996"/>
            <p:cNvSpPr>
              <a:spLocks/>
            </p:cNvSpPr>
            <p:nvPr/>
          </p:nvSpPr>
          <p:spPr bwMode="auto">
            <a:xfrm>
              <a:off x="5218" y="2425"/>
              <a:ext cx="16" cy="24"/>
            </a:xfrm>
            <a:custGeom>
              <a:avLst/>
              <a:gdLst>
                <a:gd name="T0" fmla="*/ 1 w 32"/>
                <a:gd name="T1" fmla="*/ 1 h 48"/>
                <a:gd name="T2" fmla="*/ 0 w 32"/>
                <a:gd name="T3" fmla="*/ 0 h 48"/>
                <a:gd name="T4" fmla="*/ 1 w 32"/>
                <a:gd name="T5" fmla="*/ 0 h 48"/>
                <a:gd name="T6" fmla="*/ 1 w 32"/>
                <a:gd name="T7" fmla="*/ 1 h 48"/>
                <a:gd name="T8" fmla="*/ 1 w 3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8"/>
                <a:gd name="T17" fmla="*/ 32 w 3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8">
                  <a:moveTo>
                    <a:pt x="22" y="48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32" y="48"/>
                  </a:lnTo>
                  <a:lnTo>
                    <a:pt x="22" y="48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5" name="Freeform 997"/>
            <p:cNvSpPr>
              <a:spLocks/>
            </p:cNvSpPr>
            <p:nvPr/>
          </p:nvSpPr>
          <p:spPr bwMode="auto">
            <a:xfrm>
              <a:off x="5215" y="2412"/>
              <a:ext cx="16" cy="25"/>
            </a:xfrm>
            <a:custGeom>
              <a:avLst/>
              <a:gdLst>
                <a:gd name="T0" fmla="*/ 1 w 32"/>
                <a:gd name="T1" fmla="*/ 1 h 50"/>
                <a:gd name="T2" fmla="*/ 0 w 32"/>
                <a:gd name="T3" fmla="*/ 0 h 50"/>
                <a:gd name="T4" fmla="*/ 1 w 32"/>
                <a:gd name="T5" fmla="*/ 0 h 50"/>
                <a:gd name="T6" fmla="*/ 1 w 32"/>
                <a:gd name="T7" fmla="*/ 1 h 50"/>
                <a:gd name="T8" fmla="*/ 1 w 32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0"/>
                <a:gd name="T17" fmla="*/ 32 w 32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0">
                  <a:moveTo>
                    <a:pt x="18" y="50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32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6" name="Freeform 998"/>
            <p:cNvSpPr>
              <a:spLocks/>
            </p:cNvSpPr>
            <p:nvPr/>
          </p:nvSpPr>
          <p:spPr bwMode="auto">
            <a:xfrm>
              <a:off x="5212" y="2400"/>
              <a:ext cx="16" cy="25"/>
            </a:xfrm>
            <a:custGeom>
              <a:avLst/>
              <a:gdLst>
                <a:gd name="T0" fmla="*/ 1 w 32"/>
                <a:gd name="T1" fmla="*/ 1 h 50"/>
                <a:gd name="T2" fmla="*/ 0 w 32"/>
                <a:gd name="T3" fmla="*/ 0 h 50"/>
                <a:gd name="T4" fmla="*/ 1 w 32"/>
                <a:gd name="T5" fmla="*/ 0 h 50"/>
                <a:gd name="T6" fmla="*/ 1 w 32"/>
                <a:gd name="T7" fmla="*/ 1 h 50"/>
                <a:gd name="T8" fmla="*/ 1 w 32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0"/>
                <a:gd name="T17" fmla="*/ 32 w 32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0">
                  <a:moveTo>
                    <a:pt x="16" y="5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32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7" name="Freeform 999"/>
            <p:cNvSpPr>
              <a:spLocks/>
            </p:cNvSpPr>
            <p:nvPr/>
          </p:nvSpPr>
          <p:spPr bwMode="auto">
            <a:xfrm>
              <a:off x="5207" y="2387"/>
              <a:ext cx="16" cy="25"/>
            </a:xfrm>
            <a:custGeom>
              <a:avLst/>
              <a:gdLst>
                <a:gd name="T0" fmla="*/ 1 w 32"/>
                <a:gd name="T1" fmla="*/ 1 h 50"/>
                <a:gd name="T2" fmla="*/ 0 w 32"/>
                <a:gd name="T3" fmla="*/ 0 h 50"/>
                <a:gd name="T4" fmla="*/ 1 w 32"/>
                <a:gd name="T5" fmla="*/ 0 h 50"/>
                <a:gd name="T6" fmla="*/ 1 w 32"/>
                <a:gd name="T7" fmla="*/ 1 h 50"/>
                <a:gd name="T8" fmla="*/ 1 w 32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0"/>
                <a:gd name="T17" fmla="*/ 32 w 32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0">
                  <a:moveTo>
                    <a:pt x="16" y="5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2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8" name="Freeform 1000"/>
            <p:cNvSpPr>
              <a:spLocks/>
            </p:cNvSpPr>
            <p:nvPr/>
          </p:nvSpPr>
          <p:spPr bwMode="auto">
            <a:xfrm>
              <a:off x="5203" y="2375"/>
              <a:ext cx="16" cy="25"/>
            </a:xfrm>
            <a:custGeom>
              <a:avLst/>
              <a:gdLst>
                <a:gd name="T0" fmla="*/ 1 w 32"/>
                <a:gd name="T1" fmla="*/ 1 h 50"/>
                <a:gd name="T2" fmla="*/ 0 w 32"/>
                <a:gd name="T3" fmla="*/ 0 h 50"/>
                <a:gd name="T4" fmla="*/ 1 w 32"/>
                <a:gd name="T5" fmla="*/ 0 h 50"/>
                <a:gd name="T6" fmla="*/ 1 w 32"/>
                <a:gd name="T7" fmla="*/ 1 h 50"/>
                <a:gd name="T8" fmla="*/ 1 w 32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0"/>
                <a:gd name="T17" fmla="*/ 32 w 32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0">
                  <a:moveTo>
                    <a:pt x="16" y="5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2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79" name="Freeform 1001"/>
            <p:cNvSpPr>
              <a:spLocks/>
            </p:cNvSpPr>
            <p:nvPr/>
          </p:nvSpPr>
          <p:spPr bwMode="auto">
            <a:xfrm>
              <a:off x="5199" y="2362"/>
              <a:ext cx="17" cy="25"/>
            </a:xfrm>
            <a:custGeom>
              <a:avLst/>
              <a:gdLst>
                <a:gd name="T0" fmla="*/ 1 w 34"/>
                <a:gd name="T1" fmla="*/ 1 h 50"/>
                <a:gd name="T2" fmla="*/ 0 w 34"/>
                <a:gd name="T3" fmla="*/ 0 h 50"/>
                <a:gd name="T4" fmla="*/ 1 w 34"/>
                <a:gd name="T5" fmla="*/ 0 h 50"/>
                <a:gd name="T6" fmla="*/ 1 w 34"/>
                <a:gd name="T7" fmla="*/ 1 h 50"/>
                <a:gd name="T8" fmla="*/ 1 w 34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50"/>
                <a:gd name="T17" fmla="*/ 34 w 34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50">
                  <a:moveTo>
                    <a:pt x="16" y="5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34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80" name="Freeform 1002"/>
            <p:cNvSpPr>
              <a:spLocks/>
            </p:cNvSpPr>
            <p:nvPr/>
          </p:nvSpPr>
          <p:spPr bwMode="auto">
            <a:xfrm>
              <a:off x="5196" y="2350"/>
              <a:ext cx="17" cy="25"/>
            </a:xfrm>
            <a:custGeom>
              <a:avLst/>
              <a:gdLst>
                <a:gd name="T0" fmla="*/ 1 w 34"/>
                <a:gd name="T1" fmla="*/ 1 h 50"/>
                <a:gd name="T2" fmla="*/ 0 w 34"/>
                <a:gd name="T3" fmla="*/ 0 h 50"/>
                <a:gd name="T4" fmla="*/ 1 w 34"/>
                <a:gd name="T5" fmla="*/ 0 h 50"/>
                <a:gd name="T6" fmla="*/ 1 w 34"/>
                <a:gd name="T7" fmla="*/ 1 h 50"/>
                <a:gd name="T8" fmla="*/ 1 w 34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50"/>
                <a:gd name="T17" fmla="*/ 34 w 34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50">
                  <a:moveTo>
                    <a:pt x="14" y="5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34" y="50"/>
                  </a:lnTo>
                  <a:lnTo>
                    <a:pt x="14" y="50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81" name="Freeform 1003"/>
            <p:cNvSpPr>
              <a:spLocks/>
            </p:cNvSpPr>
            <p:nvPr/>
          </p:nvSpPr>
          <p:spPr bwMode="auto">
            <a:xfrm>
              <a:off x="5192" y="2338"/>
              <a:ext cx="19" cy="24"/>
            </a:xfrm>
            <a:custGeom>
              <a:avLst/>
              <a:gdLst>
                <a:gd name="T0" fmla="*/ 1 w 38"/>
                <a:gd name="T1" fmla="*/ 1 h 48"/>
                <a:gd name="T2" fmla="*/ 0 w 38"/>
                <a:gd name="T3" fmla="*/ 0 h 48"/>
                <a:gd name="T4" fmla="*/ 1 w 38"/>
                <a:gd name="T5" fmla="*/ 0 h 48"/>
                <a:gd name="T6" fmla="*/ 1 w 38"/>
                <a:gd name="T7" fmla="*/ 1 h 48"/>
                <a:gd name="T8" fmla="*/ 1 w 38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8"/>
                <a:gd name="T17" fmla="*/ 38 w 38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8">
                  <a:moveTo>
                    <a:pt x="14" y="4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38" y="48"/>
                  </a:lnTo>
                  <a:lnTo>
                    <a:pt x="14" y="48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82" name="Freeform 1004"/>
            <p:cNvSpPr>
              <a:spLocks/>
            </p:cNvSpPr>
            <p:nvPr/>
          </p:nvSpPr>
          <p:spPr bwMode="auto">
            <a:xfrm>
              <a:off x="5188" y="2325"/>
              <a:ext cx="20" cy="25"/>
            </a:xfrm>
            <a:custGeom>
              <a:avLst/>
              <a:gdLst>
                <a:gd name="T0" fmla="*/ 1 w 40"/>
                <a:gd name="T1" fmla="*/ 1 h 50"/>
                <a:gd name="T2" fmla="*/ 0 w 40"/>
                <a:gd name="T3" fmla="*/ 0 h 50"/>
                <a:gd name="T4" fmla="*/ 1 w 40"/>
                <a:gd name="T5" fmla="*/ 0 h 50"/>
                <a:gd name="T6" fmla="*/ 1 w 40"/>
                <a:gd name="T7" fmla="*/ 1 h 50"/>
                <a:gd name="T8" fmla="*/ 1 w 40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50"/>
                <a:gd name="T17" fmla="*/ 40 w 40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50">
                  <a:moveTo>
                    <a:pt x="16" y="50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40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83" name="Freeform 1005"/>
            <p:cNvSpPr>
              <a:spLocks/>
            </p:cNvSpPr>
            <p:nvPr/>
          </p:nvSpPr>
          <p:spPr bwMode="auto">
            <a:xfrm>
              <a:off x="5184" y="2313"/>
              <a:ext cx="21" cy="25"/>
            </a:xfrm>
            <a:custGeom>
              <a:avLst/>
              <a:gdLst>
                <a:gd name="T0" fmla="*/ 1 w 42"/>
                <a:gd name="T1" fmla="*/ 1 h 50"/>
                <a:gd name="T2" fmla="*/ 0 w 42"/>
                <a:gd name="T3" fmla="*/ 0 h 50"/>
                <a:gd name="T4" fmla="*/ 1 w 42"/>
                <a:gd name="T5" fmla="*/ 0 h 50"/>
                <a:gd name="T6" fmla="*/ 1 w 42"/>
                <a:gd name="T7" fmla="*/ 1 h 50"/>
                <a:gd name="T8" fmla="*/ 1 w 42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50"/>
                <a:gd name="T17" fmla="*/ 42 w 42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50">
                  <a:moveTo>
                    <a:pt x="16" y="5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2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84" name="Freeform 1006"/>
            <p:cNvSpPr>
              <a:spLocks/>
            </p:cNvSpPr>
            <p:nvPr/>
          </p:nvSpPr>
          <p:spPr bwMode="auto">
            <a:xfrm>
              <a:off x="5181" y="2301"/>
              <a:ext cx="21" cy="24"/>
            </a:xfrm>
            <a:custGeom>
              <a:avLst/>
              <a:gdLst>
                <a:gd name="T0" fmla="*/ 1 w 42"/>
                <a:gd name="T1" fmla="*/ 1 h 47"/>
                <a:gd name="T2" fmla="*/ 0 w 42"/>
                <a:gd name="T3" fmla="*/ 0 h 47"/>
                <a:gd name="T4" fmla="*/ 1 w 42"/>
                <a:gd name="T5" fmla="*/ 0 h 47"/>
                <a:gd name="T6" fmla="*/ 1 w 42"/>
                <a:gd name="T7" fmla="*/ 1 h 47"/>
                <a:gd name="T8" fmla="*/ 1 w 42"/>
                <a:gd name="T9" fmla="*/ 1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7"/>
                <a:gd name="T17" fmla="*/ 42 w 42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7">
                  <a:moveTo>
                    <a:pt x="14" y="47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42" y="47"/>
                  </a:lnTo>
                  <a:lnTo>
                    <a:pt x="14" y="47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985" name="Freeform 1007"/>
            <p:cNvSpPr>
              <a:spLocks/>
            </p:cNvSpPr>
            <p:nvPr/>
          </p:nvSpPr>
          <p:spPr bwMode="auto">
            <a:xfrm>
              <a:off x="5177" y="2288"/>
              <a:ext cx="22" cy="25"/>
            </a:xfrm>
            <a:custGeom>
              <a:avLst/>
              <a:gdLst>
                <a:gd name="T0" fmla="*/ 1 w 44"/>
                <a:gd name="T1" fmla="*/ 1 h 49"/>
                <a:gd name="T2" fmla="*/ 0 w 44"/>
                <a:gd name="T3" fmla="*/ 0 h 49"/>
                <a:gd name="T4" fmla="*/ 1 w 44"/>
                <a:gd name="T5" fmla="*/ 0 h 49"/>
                <a:gd name="T6" fmla="*/ 1 w 44"/>
                <a:gd name="T7" fmla="*/ 1 h 49"/>
                <a:gd name="T8" fmla="*/ 1 w 44"/>
                <a:gd name="T9" fmla="*/ 1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9"/>
                <a:gd name="T17" fmla="*/ 44 w 44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9">
                  <a:moveTo>
                    <a:pt x="14" y="4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44" y="49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562" name="Group 1008"/>
          <p:cNvGrpSpPr>
            <a:grpSpLocks/>
          </p:cNvGrpSpPr>
          <p:nvPr/>
        </p:nvGrpSpPr>
        <p:grpSpPr bwMode="auto">
          <a:xfrm>
            <a:off x="1390650" y="1624013"/>
            <a:ext cx="6564489" cy="3629025"/>
            <a:chOff x="986" y="1023"/>
            <a:chExt cx="4652" cy="2286"/>
          </a:xfrm>
        </p:grpSpPr>
        <p:sp>
          <p:nvSpPr>
            <p:cNvPr id="49586" name="Freeform 1009"/>
            <p:cNvSpPr>
              <a:spLocks/>
            </p:cNvSpPr>
            <p:nvPr/>
          </p:nvSpPr>
          <p:spPr bwMode="auto">
            <a:xfrm>
              <a:off x="5173" y="2276"/>
              <a:ext cx="24" cy="25"/>
            </a:xfrm>
            <a:custGeom>
              <a:avLst/>
              <a:gdLst>
                <a:gd name="T0" fmla="*/ 1 w 48"/>
                <a:gd name="T1" fmla="*/ 1 h 50"/>
                <a:gd name="T2" fmla="*/ 0 w 48"/>
                <a:gd name="T3" fmla="*/ 0 h 50"/>
                <a:gd name="T4" fmla="*/ 1 w 48"/>
                <a:gd name="T5" fmla="*/ 0 h 50"/>
                <a:gd name="T6" fmla="*/ 1 w 48"/>
                <a:gd name="T7" fmla="*/ 1 h 50"/>
                <a:gd name="T8" fmla="*/ 1 w 48"/>
                <a:gd name="T9" fmla="*/ 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50"/>
                <a:gd name="T17" fmla="*/ 48 w 48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50">
                  <a:moveTo>
                    <a:pt x="16" y="50"/>
                  </a:moveTo>
                  <a:lnTo>
                    <a:pt x="0" y="0"/>
                  </a:lnTo>
                  <a:lnTo>
                    <a:pt x="36" y="0"/>
                  </a:lnTo>
                  <a:lnTo>
                    <a:pt x="48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87" name="Freeform 1010"/>
            <p:cNvSpPr>
              <a:spLocks/>
            </p:cNvSpPr>
            <p:nvPr/>
          </p:nvSpPr>
          <p:spPr bwMode="auto">
            <a:xfrm>
              <a:off x="5172" y="2264"/>
              <a:ext cx="22" cy="24"/>
            </a:xfrm>
            <a:custGeom>
              <a:avLst/>
              <a:gdLst>
                <a:gd name="T0" fmla="*/ 1 w 44"/>
                <a:gd name="T1" fmla="*/ 1 h 48"/>
                <a:gd name="T2" fmla="*/ 0 w 44"/>
                <a:gd name="T3" fmla="*/ 1 h 48"/>
                <a:gd name="T4" fmla="*/ 1 w 44"/>
                <a:gd name="T5" fmla="*/ 0 h 48"/>
                <a:gd name="T6" fmla="*/ 1 w 44"/>
                <a:gd name="T7" fmla="*/ 0 h 48"/>
                <a:gd name="T8" fmla="*/ 1 w 44"/>
                <a:gd name="T9" fmla="*/ 1 h 48"/>
                <a:gd name="T10" fmla="*/ 1 w 44"/>
                <a:gd name="T11" fmla="*/ 1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48"/>
                <a:gd name="T20" fmla="*/ 44 w 44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48">
                  <a:moveTo>
                    <a:pt x="10" y="48"/>
                  </a:moveTo>
                  <a:lnTo>
                    <a:pt x="0" y="18"/>
                  </a:lnTo>
                  <a:lnTo>
                    <a:pt x="14" y="0"/>
                  </a:lnTo>
                  <a:lnTo>
                    <a:pt x="34" y="0"/>
                  </a:lnTo>
                  <a:lnTo>
                    <a:pt x="44" y="48"/>
                  </a:lnTo>
                  <a:lnTo>
                    <a:pt x="10" y="4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88" name="Freeform 1011"/>
            <p:cNvSpPr>
              <a:spLocks/>
            </p:cNvSpPr>
            <p:nvPr/>
          </p:nvSpPr>
          <p:spPr bwMode="auto">
            <a:xfrm>
              <a:off x="5172" y="2255"/>
              <a:ext cx="19" cy="21"/>
            </a:xfrm>
            <a:custGeom>
              <a:avLst/>
              <a:gdLst>
                <a:gd name="T0" fmla="*/ 1 w 38"/>
                <a:gd name="T1" fmla="*/ 1 h 42"/>
                <a:gd name="T2" fmla="*/ 0 w 38"/>
                <a:gd name="T3" fmla="*/ 1 h 42"/>
                <a:gd name="T4" fmla="*/ 1 w 38"/>
                <a:gd name="T5" fmla="*/ 0 h 42"/>
                <a:gd name="T6" fmla="*/ 1 w 38"/>
                <a:gd name="T7" fmla="*/ 1 h 42"/>
                <a:gd name="T8" fmla="*/ 1 w 38"/>
                <a:gd name="T9" fmla="*/ 1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2"/>
                <a:gd name="T17" fmla="*/ 38 w 3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2">
                  <a:moveTo>
                    <a:pt x="2" y="42"/>
                  </a:moveTo>
                  <a:lnTo>
                    <a:pt x="0" y="36"/>
                  </a:lnTo>
                  <a:lnTo>
                    <a:pt x="28" y="0"/>
                  </a:lnTo>
                  <a:lnTo>
                    <a:pt x="38" y="42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89" name="Freeform 1012"/>
            <p:cNvSpPr>
              <a:spLocks/>
            </p:cNvSpPr>
            <p:nvPr/>
          </p:nvSpPr>
          <p:spPr bwMode="auto">
            <a:xfrm>
              <a:off x="5179" y="2256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0 h 32"/>
                <a:gd name="T4" fmla="*/ 0 w 32"/>
                <a:gd name="T5" fmla="*/ 1 h 32"/>
                <a:gd name="T6" fmla="*/ 1 w 32"/>
                <a:gd name="T7" fmla="*/ 1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32"/>
                <a:gd name="T14" fmla="*/ 32 w 32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32">
                  <a:moveTo>
                    <a:pt x="32" y="32"/>
                  </a:moveTo>
                  <a:lnTo>
                    <a:pt x="22" y="0"/>
                  </a:lnTo>
                  <a:lnTo>
                    <a:pt x="0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0" name="Freeform 1013"/>
            <p:cNvSpPr>
              <a:spLocks/>
            </p:cNvSpPr>
            <p:nvPr/>
          </p:nvSpPr>
          <p:spPr bwMode="auto">
            <a:xfrm>
              <a:off x="5605" y="2532"/>
              <a:ext cx="33" cy="28"/>
            </a:xfrm>
            <a:custGeom>
              <a:avLst/>
              <a:gdLst>
                <a:gd name="T0" fmla="*/ 1 w 66"/>
                <a:gd name="T1" fmla="*/ 0 h 56"/>
                <a:gd name="T2" fmla="*/ 1 w 66"/>
                <a:gd name="T3" fmla="*/ 0 h 56"/>
                <a:gd name="T4" fmla="*/ 1 w 66"/>
                <a:gd name="T5" fmla="*/ 1 h 56"/>
                <a:gd name="T6" fmla="*/ 1 w 66"/>
                <a:gd name="T7" fmla="*/ 1 h 56"/>
                <a:gd name="T8" fmla="*/ 1 w 66"/>
                <a:gd name="T9" fmla="*/ 1 h 56"/>
                <a:gd name="T10" fmla="*/ 1 w 66"/>
                <a:gd name="T11" fmla="*/ 1 h 56"/>
                <a:gd name="T12" fmla="*/ 1 w 66"/>
                <a:gd name="T13" fmla="*/ 1 h 56"/>
                <a:gd name="T14" fmla="*/ 1 w 66"/>
                <a:gd name="T15" fmla="*/ 1 h 56"/>
                <a:gd name="T16" fmla="*/ 1 w 66"/>
                <a:gd name="T17" fmla="*/ 1 h 56"/>
                <a:gd name="T18" fmla="*/ 1 w 66"/>
                <a:gd name="T19" fmla="*/ 1 h 56"/>
                <a:gd name="T20" fmla="*/ 1 w 66"/>
                <a:gd name="T21" fmla="*/ 1 h 56"/>
                <a:gd name="T22" fmla="*/ 1 w 66"/>
                <a:gd name="T23" fmla="*/ 1 h 56"/>
                <a:gd name="T24" fmla="*/ 1 w 66"/>
                <a:gd name="T25" fmla="*/ 1 h 56"/>
                <a:gd name="T26" fmla="*/ 1 w 66"/>
                <a:gd name="T27" fmla="*/ 1 h 56"/>
                <a:gd name="T28" fmla="*/ 1 w 66"/>
                <a:gd name="T29" fmla="*/ 1 h 56"/>
                <a:gd name="T30" fmla="*/ 1 w 66"/>
                <a:gd name="T31" fmla="*/ 1 h 56"/>
                <a:gd name="T32" fmla="*/ 1 w 66"/>
                <a:gd name="T33" fmla="*/ 1 h 56"/>
                <a:gd name="T34" fmla="*/ 1 w 66"/>
                <a:gd name="T35" fmla="*/ 1 h 56"/>
                <a:gd name="T36" fmla="*/ 1 w 66"/>
                <a:gd name="T37" fmla="*/ 1 h 56"/>
                <a:gd name="T38" fmla="*/ 1 w 66"/>
                <a:gd name="T39" fmla="*/ 1 h 56"/>
                <a:gd name="T40" fmla="*/ 1 w 66"/>
                <a:gd name="T41" fmla="*/ 1 h 56"/>
                <a:gd name="T42" fmla="*/ 1 w 66"/>
                <a:gd name="T43" fmla="*/ 1 h 56"/>
                <a:gd name="T44" fmla="*/ 1 w 66"/>
                <a:gd name="T45" fmla="*/ 1 h 56"/>
                <a:gd name="T46" fmla="*/ 0 w 66"/>
                <a:gd name="T47" fmla="*/ 1 h 56"/>
                <a:gd name="T48" fmla="*/ 0 w 66"/>
                <a:gd name="T49" fmla="*/ 1 h 56"/>
                <a:gd name="T50" fmla="*/ 0 w 66"/>
                <a:gd name="T51" fmla="*/ 1 h 56"/>
                <a:gd name="T52" fmla="*/ 1 w 66"/>
                <a:gd name="T53" fmla="*/ 1 h 56"/>
                <a:gd name="T54" fmla="*/ 1 w 66"/>
                <a:gd name="T55" fmla="*/ 1 h 56"/>
                <a:gd name="T56" fmla="*/ 1 w 66"/>
                <a:gd name="T57" fmla="*/ 1 h 56"/>
                <a:gd name="T58" fmla="*/ 1 w 66"/>
                <a:gd name="T59" fmla="*/ 1 h 56"/>
                <a:gd name="T60" fmla="*/ 1 w 66"/>
                <a:gd name="T61" fmla="*/ 1 h 56"/>
                <a:gd name="T62" fmla="*/ 1 w 66"/>
                <a:gd name="T63" fmla="*/ 0 h 56"/>
                <a:gd name="T64" fmla="*/ 1 w 66"/>
                <a:gd name="T65" fmla="*/ 0 h 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56"/>
                <a:gd name="T101" fmla="*/ 66 w 66"/>
                <a:gd name="T102" fmla="*/ 56 h 5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56">
                  <a:moveTo>
                    <a:pt x="32" y="0"/>
                  </a:moveTo>
                  <a:lnTo>
                    <a:pt x="38" y="0"/>
                  </a:lnTo>
                  <a:lnTo>
                    <a:pt x="46" y="2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4"/>
                  </a:lnTo>
                  <a:lnTo>
                    <a:pt x="66" y="16"/>
                  </a:lnTo>
                  <a:lnTo>
                    <a:pt x="66" y="22"/>
                  </a:lnTo>
                  <a:lnTo>
                    <a:pt x="66" y="28"/>
                  </a:lnTo>
                  <a:lnTo>
                    <a:pt x="64" y="34"/>
                  </a:lnTo>
                  <a:lnTo>
                    <a:pt x="64" y="40"/>
                  </a:lnTo>
                  <a:lnTo>
                    <a:pt x="60" y="46"/>
                  </a:lnTo>
                  <a:lnTo>
                    <a:pt x="56" y="52"/>
                  </a:lnTo>
                  <a:lnTo>
                    <a:pt x="52" y="54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0" y="52"/>
                  </a:lnTo>
                  <a:lnTo>
                    <a:pt x="22" y="46"/>
                  </a:lnTo>
                  <a:lnTo>
                    <a:pt x="16" y="40"/>
                  </a:lnTo>
                  <a:lnTo>
                    <a:pt x="10" y="34"/>
                  </a:lnTo>
                  <a:lnTo>
                    <a:pt x="4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1" name="Freeform 1014"/>
            <p:cNvSpPr>
              <a:spLocks/>
            </p:cNvSpPr>
            <p:nvPr/>
          </p:nvSpPr>
          <p:spPr bwMode="auto">
            <a:xfrm>
              <a:off x="5548" y="2397"/>
              <a:ext cx="35" cy="22"/>
            </a:xfrm>
            <a:custGeom>
              <a:avLst/>
              <a:gdLst>
                <a:gd name="T0" fmla="*/ 1 w 69"/>
                <a:gd name="T1" fmla="*/ 0 h 44"/>
                <a:gd name="T2" fmla="*/ 1 w 69"/>
                <a:gd name="T3" fmla="*/ 0 h 44"/>
                <a:gd name="T4" fmla="*/ 1 w 69"/>
                <a:gd name="T5" fmla="*/ 1 h 44"/>
                <a:gd name="T6" fmla="*/ 1 w 69"/>
                <a:gd name="T7" fmla="*/ 1 h 44"/>
                <a:gd name="T8" fmla="*/ 1 w 69"/>
                <a:gd name="T9" fmla="*/ 1 h 44"/>
                <a:gd name="T10" fmla="*/ 1 w 69"/>
                <a:gd name="T11" fmla="*/ 1 h 44"/>
                <a:gd name="T12" fmla="*/ 1 w 69"/>
                <a:gd name="T13" fmla="*/ 1 h 44"/>
                <a:gd name="T14" fmla="*/ 1 w 69"/>
                <a:gd name="T15" fmla="*/ 1 h 44"/>
                <a:gd name="T16" fmla="*/ 1 w 69"/>
                <a:gd name="T17" fmla="*/ 1 h 44"/>
                <a:gd name="T18" fmla="*/ 1 w 69"/>
                <a:gd name="T19" fmla="*/ 1 h 44"/>
                <a:gd name="T20" fmla="*/ 1 w 69"/>
                <a:gd name="T21" fmla="*/ 1 h 44"/>
                <a:gd name="T22" fmla="*/ 1 w 69"/>
                <a:gd name="T23" fmla="*/ 1 h 44"/>
                <a:gd name="T24" fmla="*/ 1 w 69"/>
                <a:gd name="T25" fmla="*/ 1 h 44"/>
                <a:gd name="T26" fmla="*/ 1 w 69"/>
                <a:gd name="T27" fmla="*/ 1 h 44"/>
                <a:gd name="T28" fmla="*/ 1 w 69"/>
                <a:gd name="T29" fmla="*/ 1 h 44"/>
                <a:gd name="T30" fmla="*/ 1 w 69"/>
                <a:gd name="T31" fmla="*/ 1 h 44"/>
                <a:gd name="T32" fmla="*/ 1 w 69"/>
                <a:gd name="T33" fmla="*/ 1 h 44"/>
                <a:gd name="T34" fmla="*/ 1 w 69"/>
                <a:gd name="T35" fmla="*/ 1 h 44"/>
                <a:gd name="T36" fmla="*/ 1 w 69"/>
                <a:gd name="T37" fmla="*/ 1 h 44"/>
                <a:gd name="T38" fmla="*/ 1 w 69"/>
                <a:gd name="T39" fmla="*/ 1 h 44"/>
                <a:gd name="T40" fmla="*/ 1 w 69"/>
                <a:gd name="T41" fmla="*/ 1 h 44"/>
                <a:gd name="T42" fmla="*/ 1 w 69"/>
                <a:gd name="T43" fmla="*/ 1 h 44"/>
                <a:gd name="T44" fmla="*/ 1 w 69"/>
                <a:gd name="T45" fmla="*/ 1 h 44"/>
                <a:gd name="T46" fmla="*/ 0 w 69"/>
                <a:gd name="T47" fmla="*/ 1 h 44"/>
                <a:gd name="T48" fmla="*/ 0 w 69"/>
                <a:gd name="T49" fmla="*/ 1 h 44"/>
                <a:gd name="T50" fmla="*/ 0 w 69"/>
                <a:gd name="T51" fmla="*/ 1 h 44"/>
                <a:gd name="T52" fmla="*/ 1 w 69"/>
                <a:gd name="T53" fmla="*/ 1 h 44"/>
                <a:gd name="T54" fmla="*/ 1 w 69"/>
                <a:gd name="T55" fmla="*/ 1 h 44"/>
                <a:gd name="T56" fmla="*/ 1 w 69"/>
                <a:gd name="T57" fmla="*/ 1 h 44"/>
                <a:gd name="T58" fmla="*/ 1 w 69"/>
                <a:gd name="T59" fmla="*/ 1 h 44"/>
                <a:gd name="T60" fmla="*/ 1 w 69"/>
                <a:gd name="T61" fmla="*/ 1 h 44"/>
                <a:gd name="T62" fmla="*/ 1 w 69"/>
                <a:gd name="T63" fmla="*/ 0 h 44"/>
                <a:gd name="T64" fmla="*/ 1 w 69"/>
                <a:gd name="T65" fmla="*/ 0 h 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9"/>
                <a:gd name="T100" fmla="*/ 0 h 44"/>
                <a:gd name="T101" fmla="*/ 69 w 69"/>
                <a:gd name="T102" fmla="*/ 44 h 4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9" h="44">
                  <a:moveTo>
                    <a:pt x="32" y="0"/>
                  </a:moveTo>
                  <a:lnTo>
                    <a:pt x="39" y="0"/>
                  </a:lnTo>
                  <a:lnTo>
                    <a:pt x="47" y="2"/>
                  </a:lnTo>
                  <a:lnTo>
                    <a:pt x="53" y="4"/>
                  </a:lnTo>
                  <a:lnTo>
                    <a:pt x="57" y="6"/>
                  </a:lnTo>
                  <a:lnTo>
                    <a:pt x="63" y="10"/>
                  </a:lnTo>
                  <a:lnTo>
                    <a:pt x="65" y="14"/>
                  </a:lnTo>
                  <a:lnTo>
                    <a:pt x="67" y="20"/>
                  </a:lnTo>
                  <a:lnTo>
                    <a:pt x="69" y="24"/>
                  </a:lnTo>
                  <a:lnTo>
                    <a:pt x="67" y="30"/>
                  </a:lnTo>
                  <a:lnTo>
                    <a:pt x="63" y="34"/>
                  </a:lnTo>
                  <a:lnTo>
                    <a:pt x="59" y="38"/>
                  </a:lnTo>
                  <a:lnTo>
                    <a:pt x="53" y="40"/>
                  </a:lnTo>
                  <a:lnTo>
                    <a:pt x="47" y="42"/>
                  </a:lnTo>
                  <a:lnTo>
                    <a:pt x="41" y="44"/>
                  </a:lnTo>
                  <a:lnTo>
                    <a:pt x="34" y="44"/>
                  </a:lnTo>
                  <a:lnTo>
                    <a:pt x="26" y="44"/>
                  </a:lnTo>
                  <a:lnTo>
                    <a:pt x="20" y="44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2" name="Freeform 1015"/>
            <p:cNvSpPr>
              <a:spLocks/>
            </p:cNvSpPr>
            <p:nvPr/>
          </p:nvSpPr>
          <p:spPr bwMode="auto">
            <a:xfrm>
              <a:off x="4901" y="2502"/>
              <a:ext cx="34" cy="23"/>
            </a:xfrm>
            <a:custGeom>
              <a:avLst/>
              <a:gdLst>
                <a:gd name="T0" fmla="*/ 1 w 68"/>
                <a:gd name="T1" fmla="*/ 0 h 46"/>
                <a:gd name="T2" fmla="*/ 1 w 68"/>
                <a:gd name="T3" fmla="*/ 1 h 46"/>
                <a:gd name="T4" fmla="*/ 1 w 68"/>
                <a:gd name="T5" fmla="*/ 1 h 46"/>
                <a:gd name="T6" fmla="*/ 1 w 68"/>
                <a:gd name="T7" fmla="*/ 1 h 46"/>
                <a:gd name="T8" fmla="*/ 1 w 68"/>
                <a:gd name="T9" fmla="*/ 1 h 46"/>
                <a:gd name="T10" fmla="*/ 1 w 68"/>
                <a:gd name="T11" fmla="*/ 1 h 46"/>
                <a:gd name="T12" fmla="*/ 1 w 68"/>
                <a:gd name="T13" fmla="*/ 1 h 46"/>
                <a:gd name="T14" fmla="*/ 1 w 68"/>
                <a:gd name="T15" fmla="*/ 1 h 46"/>
                <a:gd name="T16" fmla="*/ 1 w 68"/>
                <a:gd name="T17" fmla="*/ 1 h 46"/>
                <a:gd name="T18" fmla="*/ 1 w 68"/>
                <a:gd name="T19" fmla="*/ 1 h 46"/>
                <a:gd name="T20" fmla="*/ 1 w 68"/>
                <a:gd name="T21" fmla="*/ 1 h 46"/>
                <a:gd name="T22" fmla="*/ 1 w 68"/>
                <a:gd name="T23" fmla="*/ 1 h 46"/>
                <a:gd name="T24" fmla="*/ 1 w 68"/>
                <a:gd name="T25" fmla="*/ 1 h 46"/>
                <a:gd name="T26" fmla="*/ 1 w 68"/>
                <a:gd name="T27" fmla="*/ 1 h 46"/>
                <a:gd name="T28" fmla="*/ 1 w 68"/>
                <a:gd name="T29" fmla="*/ 1 h 46"/>
                <a:gd name="T30" fmla="*/ 1 w 68"/>
                <a:gd name="T31" fmla="*/ 1 h 46"/>
                <a:gd name="T32" fmla="*/ 1 w 68"/>
                <a:gd name="T33" fmla="*/ 1 h 46"/>
                <a:gd name="T34" fmla="*/ 1 w 68"/>
                <a:gd name="T35" fmla="*/ 1 h 46"/>
                <a:gd name="T36" fmla="*/ 1 w 68"/>
                <a:gd name="T37" fmla="*/ 1 h 46"/>
                <a:gd name="T38" fmla="*/ 1 w 68"/>
                <a:gd name="T39" fmla="*/ 1 h 46"/>
                <a:gd name="T40" fmla="*/ 1 w 68"/>
                <a:gd name="T41" fmla="*/ 1 h 46"/>
                <a:gd name="T42" fmla="*/ 1 w 68"/>
                <a:gd name="T43" fmla="*/ 1 h 46"/>
                <a:gd name="T44" fmla="*/ 1 w 68"/>
                <a:gd name="T45" fmla="*/ 1 h 46"/>
                <a:gd name="T46" fmla="*/ 0 w 68"/>
                <a:gd name="T47" fmla="*/ 1 h 46"/>
                <a:gd name="T48" fmla="*/ 0 w 68"/>
                <a:gd name="T49" fmla="*/ 1 h 46"/>
                <a:gd name="T50" fmla="*/ 0 w 68"/>
                <a:gd name="T51" fmla="*/ 1 h 46"/>
                <a:gd name="T52" fmla="*/ 1 w 68"/>
                <a:gd name="T53" fmla="*/ 1 h 46"/>
                <a:gd name="T54" fmla="*/ 1 w 68"/>
                <a:gd name="T55" fmla="*/ 1 h 46"/>
                <a:gd name="T56" fmla="*/ 1 w 68"/>
                <a:gd name="T57" fmla="*/ 1 h 46"/>
                <a:gd name="T58" fmla="*/ 1 w 68"/>
                <a:gd name="T59" fmla="*/ 1 h 46"/>
                <a:gd name="T60" fmla="*/ 1 w 68"/>
                <a:gd name="T61" fmla="*/ 1 h 46"/>
                <a:gd name="T62" fmla="*/ 1 w 68"/>
                <a:gd name="T63" fmla="*/ 1 h 46"/>
                <a:gd name="T64" fmla="*/ 1 w 68"/>
                <a:gd name="T65" fmla="*/ 0 h 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8"/>
                <a:gd name="T100" fmla="*/ 0 h 46"/>
                <a:gd name="T101" fmla="*/ 68 w 68"/>
                <a:gd name="T102" fmla="*/ 46 h 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8" h="46">
                  <a:moveTo>
                    <a:pt x="34" y="0"/>
                  </a:moveTo>
                  <a:lnTo>
                    <a:pt x="40" y="2"/>
                  </a:lnTo>
                  <a:lnTo>
                    <a:pt x="48" y="2"/>
                  </a:lnTo>
                  <a:lnTo>
                    <a:pt x="54" y="6"/>
                  </a:lnTo>
                  <a:lnTo>
                    <a:pt x="60" y="8"/>
                  </a:lnTo>
                  <a:lnTo>
                    <a:pt x="62" y="12"/>
                  </a:lnTo>
                  <a:lnTo>
                    <a:pt x="66" y="16"/>
                  </a:lnTo>
                  <a:lnTo>
                    <a:pt x="68" y="20"/>
                  </a:lnTo>
                  <a:lnTo>
                    <a:pt x="68" y="24"/>
                  </a:lnTo>
                  <a:lnTo>
                    <a:pt x="68" y="30"/>
                  </a:lnTo>
                  <a:lnTo>
                    <a:pt x="64" y="34"/>
                  </a:lnTo>
                  <a:lnTo>
                    <a:pt x="60" y="38"/>
                  </a:lnTo>
                  <a:lnTo>
                    <a:pt x="54" y="40"/>
                  </a:lnTo>
                  <a:lnTo>
                    <a:pt x="48" y="44"/>
                  </a:lnTo>
                  <a:lnTo>
                    <a:pt x="40" y="44"/>
                  </a:lnTo>
                  <a:lnTo>
                    <a:pt x="34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14" y="44"/>
                  </a:lnTo>
                  <a:lnTo>
                    <a:pt x="10" y="44"/>
                  </a:lnTo>
                  <a:lnTo>
                    <a:pt x="6" y="40"/>
                  </a:lnTo>
                  <a:lnTo>
                    <a:pt x="2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8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3" name="Freeform 1016"/>
            <p:cNvSpPr>
              <a:spLocks/>
            </p:cNvSpPr>
            <p:nvPr/>
          </p:nvSpPr>
          <p:spPr bwMode="auto">
            <a:xfrm>
              <a:off x="5227" y="2282"/>
              <a:ext cx="28" cy="31"/>
            </a:xfrm>
            <a:custGeom>
              <a:avLst/>
              <a:gdLst>
                <a:gd name="T0" fmla="*/ 1 w 56"/>
                <a:gd name="T1" fmla="*/ 0 h 61"/>
                <a:gd name="T2" fmla="*/ 1 w 56"/>
                <a:gd name="T3" fmla="*/ 1 h 61"/>
                <a:gd name="T4" fmla="*/ 1 w 56"/>
                <a:gd name="T5" fmla="*/ 1 h 61"/>
                <a:gd name="T6" fmla="*/ 1 w 56"/>
                <a:gd name="T7" fmla="*/ 1 h 61"/>
                <a:gd name="T8" fmla="*/ 1 w 56"/>
                <a:gd name="T9" fmla="*/ 1 h 61"/>
                <a:gd name="T10" fmla="*/ 1 w 56"/>
                <a:gd name="T11" fmla="*/ 1 h 61"/>
                <a:gd name="T12" fmla="*/ 1 w 56"/>
                <a:gd name="T13" fmla="*/ 1 h 61"/>
                <a:gd name="T14" fmla="*/ 1 w 56"/>
                <a:gd name="T15" fmla="*/ 1 h 61"/>
                <a:gd name="T16" fmla="*/ 1 w 56"/>
                <a:gd name="T17" fmla="*/ 1 h 61"/>
                <a:gd name="T18" fmla="*/ 1 w 56"/>
                <a:gd name="T19" fmla="*/ 1 h 61"/>
                <a:gd name="T20" fmla="*/ 1 w 56"/>
                <a:gd name="T21" fmla="*/ 1 h 61"/>
                <a:gd name="T22" fmla="*/ 1 w 56"/>
                <a:gd name="T23" fmla="*/ 1 h 61"/>
                <a:gd name="T24" fmla="*/ 1 w 56"/>
                <a:gd name="T25" fmla="*/ 1 h 61"/>
                <a:gd name="T26" fmla="*/ 1 w 56"/>
                <a:gd name="T27" fmla="*/ 1 h 61"/>
                <a:gd name="T28" fmla="*/ 1 w 56"/>
                <a:gd name="T29" fmla="*/ 1 h 61"/>
                <a:gd name="T30" fmla="*/ 1 w 56"/>
                <a:gd name="T31" fmla="*/ 1 h 61"/>
                <a:gd name="T32" fmla="*/ 1 w 56"/>
                <a:gd name="T33" fmla="*/ 1 h 61"/>
                <a:gd name="T34" fmla="*/ 1 w 56"/>
                <a:gd name="T35" fmla="*/ 1 h 61"/>
                <a:gd name="T36" fmla="*/ 1 w 56"/>
                <a:gd name="T37" fmla="*/ 1 h 61"/>
                <a:gd name="T38" fmla="*/ 1 w 56"/>
                <a:gd name="T39" fmla="*/ 1 h 61"/>
                <a:gd name="T40" fmla="*/ 1 w 56"/>
                <a:gd name="T41" fmla="*/ 1 h 61"/>
                <a:gd name="T42" fmla="*/ 1 w 56"/>
                <a:gd name="T43" fmla="*/ 1 h 61"/>
                <a:gd name="T44" fmla="*/ 1 w 56"/>
                <a:gd name="T45" fmla="*/ 1 h 61"/>
                <a:gd name="T46" fmla="*/ 1 w 56"/>
                <a:gd name="T47" fmla="*/ 1 h 61"/>
                <a:gd name="T48" fmla="*/ 0 w 56"/>
                <a:gd name="T49" fmla="*/ 1 h 61"/>
                <a:gd name="T50" fmla="*/ 0 w 56"/>
                <a:gd name="T51" fmla="*/ 1 h 61"/>
                <a:gd name="T52" fmla="*/ 0 w 56"/>
                <a:gd name="T53" fmla="*/ 1 h 61"/>
                <a:gd name="T54" fmla="*/ 1 w 56"/>
                <a:gd name="T55" fmla="*/ 1 h 61"/>
                <a:gd name="T56" fmla="*/ 1 w 56"/>
                <a:gd name="T57" fmla="*/ 1 h 61"/>
                <a:gd name="T58" fmla="*/ 1 w 56"/>
                <a:gd name="T59" fmla="*/ 1 h 61"/>
                <a:gd name="T60" fmla="*/ 1 w 56"/>
                <a:gd name="T61" fmla="*/ 1 h 61"/>
                <a:gd name="T62" fmla="*/ 1 w 56"/>
                <a:gd name="T63" fmla="*/ 1 h 61"/>
                <a:gd name="T64" fmla="*/ 1 w 56"/>
                <a:gd name="T65" fmla="*/ 0 h 6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61"/>
                <a:gd name="T101" fmla="*/ 56 w 56"/>
                <a:gd name="T102" fmla="*/ 61 h 6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61">
                  <a:moveTo>
                    <a:pt x="16" y="0"/>
                  </a:moveTo>
                  <a:lnTo>
                    <a:pt x="22" y="2"/>
                  </a:lnTo>
                  <a:lnTo>
                    <a:pt x="28" y="6"/>
                  </a:lnTo>
                  <a:lnTo>
                    <a:pt x="36" y="10"/>
                  </a:lnTo>
                  <a:lnTo>
                    <a:pt x="42" y="16"/>
                  </a:lnTo>
                  <a:lnTo>
                    <a:pt x="48" y="24"/>
                  </a:lnTo>
                  <a:lnTo>
                    <a:pt x="52" y="30"/>
                  </a:lnTo>
                  <a:lnTo>
                    <a:pt x="56" y="36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9"/>
                  </a:lnTo>
                  <a:lnTo>
                    <a:pt x="52" y="51"/>
                  </a:lnTo>
                  <a:lnTo>
                    <a:pt x="50" y="55"/>
                  </a:lnTo>
                  <a:lnTo>
                    <a:pt x="44" y="57"/>
                  </a:lnTo>
                  <a:lnTo>
                    <a:pt x="40" y="59"/>
                  </a:lnTo>
                  <a:lnTo>
                    <a:pt x="34" y="61"/>
                  </a:lnTo>
                  <a:lnTo>
                    <a:pt x="28" y="61"/>
                  </a:lnTo>
                  <a:lnTo>
                    <a:pt x="22" y="61"/>
                  </a:lnTo>
                  <a:lnTo>
                    <a:pt x="18" y="59"/>
                  </a:lnTo>
                  <a:lnTo>
                    <a:pt x="12" y="57"/>
                  </a:lnTo>
                  <a:lnTo>
                    <a:pt x="8" y="55"/>
                  </a:lnTo>
                  <a:lnTo>
                    <a:pt x="6" y="51"/>
                  </a:lnTo>
                  <a:lnTo>
                    <a:pt x="2" y="49"/>
                  </a:lnTo>
                  <a:lnTo>
                    <a:pt x="2" y="45"/>
                  </a:lnTo>
                  <a:lnTo>
                    <a:pt x="0" y="41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4" name="Freeform 1017"/>
            <p:cNvSpPr>
              <a:spLocks/>
            </p:cNvSpPr>
            <p:nvPr/>
          </p:nvSpPr>
          <p:spPr bwMode="auto">
            <a:xfrm>
              <a:off x="4973" y="2420"/>
              <a:ext cx="28" cy="31"/>
            </a:xfrm>
            <a:custGeom>
              <a:avLst/>
              <a:gdLst>
                <a:gd name="T0" fmla="*/ 1 w 56"/>
                <a:gd name="T1" fmla="*/ 0 h 62"/>
                <a:gd name="T2" fmla="*/ 1 w 56"/>
                <a:gd name="T3" fmla="*/ 1 h 62"/>
                <a:gd name="T4" fmla="*/ 1 w 56"/>
                <a:gd name="T5" fmla="*/ 1 h 62"/>
                <a:gd name="T6" fmla="*/ 1 w 56"/>
                <a:gd name="T7" fmla="*/ 1 h 62"/>
                <a:gd name="T8" fmla="*/ 1 w 56"/>
                <a:gd name="T9" fmla="*/ 1 h 62"/>
                <a:gd name="T10" fmla="*/ 1 w 56"/>
                <a:gd name="T11" fmla="*/ 1 h 62"/>
                <a:gd name="T12" fmla="*/ 1 w 56"/>
                <a:gd name="T13" fmla="*/ 1 h 62"/>
                <a:gd name="T14" fmla="*/ 1 w 56"/>
                <a:gd name="T15" fmla="*/ 1 h 62"/>
                <a:gd name="T16" fmla="*/ 1 w 56"/>
                <a:gd name="T17" fmla="*/ 1 h 62"/>
                <a:gd name="T18" fmla="*/ 1 w 56"/>
                <a:gd name="T19" fmla="*/ 1 h 62"/>
                <a:gd name="T20" fmla="*/ 1 w 56"/>
                <a:gd name="T21" fmla="*/ 1 h 62"/>
                <a:gd name="T22" fmla="*/ 1 w 56"/>
                <a:gd name="T23" fmla="*/ 1 h 62"/>
                <a:gd name="T24" fmla="*/ 1 w 56"/>
                <a:gd name="T25" fmla="*/ 1 h 62"/>
                <a:gd name="T26" fmla="*/ 1 w 56"/>
                <a:gd name="T27" fmla="*/ 1 h 62"/>
                <a:gd name="T28" fmla="*/ 1 w 56"/>
                <a:gd name="T29" fmla="*/ 1 h 62"/>
                <a:gd name="T30" fmla="*/ 1 w 56"/>
                <a:gd name="T31" fmla="*/ 1 h 62"/>
                <a:gd name="T32" fmla="*/ 1 w 56"/>
                <a:gd name="T33" fmla="*/ 1 h 62"/>
                <a:gd name="T34" fmla="*/ 1 w 56"/>
                <a:gd name="T35" fmla="*/ 1 h 62"/>
                <a:gd name="T36" fmla="*/ 1 w 56"/>
                <a:gd name="T37" fmla="*/ 1 h 62"/>
                <a:gd name="T38" fmla="*/ 1 w 56"/>
                <a:gd name="T39" fmla="*/ 1 h 62"/>
                <a:gd name="T40" fmla="*/ 1 w 56"/>
                <a:gd name="T41" fmla="*/ 1 h 62"/>
                <a:gd name="T42" fmla="*/ 1 w 56"/>
                <a:gd name="T43" fmla="*/ 1 h 62"/>
                <a:gd name="T44" fmla="*/ 1 w 56"/>
                <a:gd name="T45" fmla="*/ 1 h 62"/>
                <a:gd name="T46" fmla="*/ 1 w 56"/>
                <a:gd name="T47" fmla="*/ 1 h 62"/>
                <a:gd name="T48" fmla="*/ 0 w 56"/>
                <a:gd name="T49" fmla="*/ 1 h 62"/>
                <a:gd name="T50" fmla="*/ 0 w 56"/>
                <a:gd name="T51" fmla="*/ 1 h 62"/>
                <a:gd name="T52" fmla="*/ 0 w 56"/>
                <a:gd name="T53" fmla="*/ 1 h 62"/>
                <a:gd name="T54" fmla="*/ 0 w 56"/>
                <a:gd name="T55" fmla="*/ 1 h 62"/>
                <a:gd name="T56" fmla="*/ 1 w 56"/>
                <a:gd name="T57" fmla="*/ 1 h 62"/>
                <a:gd name="T58" fmla="*/ 1 w 56"/>
                <a:gd name="T59" fmla="*/ 1 h 62"/>
                <a:gd name="T60" fmla="*/ 1 w 56"/>
                <a:gd name="T61" fmla="*/ 1 h 62"/>
                <a:gd name="T62" fmla="*/ 1 w 56"/>
                <a:gd name="T63" fmla="*/ 1 h 62"/>
                <a:gd name="T64" fmla="*/ 1 w 56"/>
                <a:gd name="T65" fmla="*/ 0 h 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62"/>
                <a:gd name="T101" fmla="*/ 56 w 56"/>
                <a:gd name="T102" fmla="*/ 62 h 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62">
                  <a:moveTo>
                    <a:pt x="14" y="0"/>
                  </a:moveTo>
                  <a:lnTo>
                    <a:pt x="20" y="2"/>
                  </a:lnTo>
                  <a:lnTo>
                    <a:pt x="28" y="6"/>
                  </a:lnTo>
                  <a:lnTo>
                    <a:pt x="34" y="12"/>
                  </a:lnTo>
                  <a:lnTo>
                    <a:pt x="40" y="18"/>
                  </a:lnTo>
                  <a:lnTo>
                    <a:pt x="46" y="24"/>
                  </a:lnTo>
                  <a:lnTo>
                    <a:pt x="52" y="30"/>
                  </a:lnTo>
                  <a:lnTo>
                    <a:pt x="56" y="36"/>
                  </a:lnTo>
                  <a:lnTo>
                    <a:pt x="56" y="42"/>
                  </a:lnTo>
                  <a:lnTo>
                    <a:pt x="56" y="46"/>
                  </a:lnTo>
                  <a:lnTo>
                    <a:pt x="54" y="50"/>
                  </a:lnTo>
                  <a:lnTo>
                    <a:pt x="52" y="54"/>
                  </a:lnTo>
                  <a:lnTo>
                    <a:pt x="48" y="56"/>
                  </a:lnTo>
                  <a:lnTo>
                    <a:pt x="44" y="60"/>
                  </a:lnTo>
                  <a:lnTo>
                    <a:pt x="38" y="62"/>
                  </a:lnTo>
                  <a:lnTo>
                    <a:pt x="32" y="62"/>
                  </a:lnTo>
                  <a:lnTo>
                    <a:pt x="26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2" y="60"/>
                  </a:lnTo>
                  <a:lnTo>
                    <a:pt x="8" y="56"/>
                  </a:lnTo>
                  <a:lnTo>
                    <a:pt x="4" y="54"/>
                  </a:lnTo>
                  <a:lnTo>
                    <a:pt x="2" y="50"/>
                  </a:lnTo>
                  <a:lnTo>
                    <a:pt x="2" y="46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2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5" name="Freeform 1018"/>
            <p:cNvSpPr>
              <a:spLocks/>
            </p:cNvSpPr>
            <p:nvPr/>
          </p:nvSpPr>
          <p:spPr bwMode="auto">
            <a:xfrm>
              <a:off x="5299" y="2370"/>
              <a:ext cx="23" cy="26"/>
            </a:xfrm>
            <a:custGeom>
              <a:avLst/>
              <a:gdLst>
                <a:gd name="T0" fmla="*/ 1 w 46"/>
                <a:gd name="T1" fmla="*/ 0 h 52"/>
                <a:gd name="T2" fmla="*/ 1 w 46"/>
                <a:gd name="T3" fmla="*/ 0 h 52"/>
                <a:gd name="T4" fmla="*/ 1 w 46"/>
                <a:gd name="T5" fmla="*/ 1 h 52"/>
                <a:gd name="T6" fmla="*/ 1 w 46"/>
                <a:gd name="T7" fmla="*/ 1 h 52"/>
                <a:gd name="T8" fmla="*/ 1 w 46"/>
                <a:gd name="T9" fmla="*/ 1 h 52"/>
                <a:gd name="T10" fmla="*/ 1 w 46"/>
                <a:gd name="T11" fmla="*/ 1 h 52"/>
                <a:gd name="T12" fmla="*/ 1 w 46"/>
                <a:gd name="T13" fmla="*/ 1 h 52"/>
                <a:gd name="T14" fmla="*/ 1 w 46"/>
                <a:gd name="T15" fmla="*/ 1 h 52"/>
                <a:gd name="T16" fmla="*/ 1 w 46"/>
                <a:gd name="T17" fmla="*/ 1 h 52"/>
                <a:gd name="T18" fmla="*/ 1 w 46"/>
                <a:gd name="T19" fmla="*/ 1 h 52"/>
                <a:gd name="T20" fmla="*/ 1 w 46"/>
                <a:gd name="T21" fmla="*/ 1 h 52"/>
                <a:gd name="T22" fmla="*/ 1 w 46"/>
                <a:gd name="T23" fmla="*/ 1 h 52"/>
                <a:gd name="T24" fmla="*/ 1 w 46"/>
                <a:gd name="T25" fmla="*/ 1 h 52"/>
                <a:gd name="T26" fmla="*/ 1 w 46"/>
                <a:gd name="T27" fmla="*/ 1 h 52"/>
                <a:gd name="T28" fmla="*/ 1 w 46"/>
                <a:gd name="T29" fmla="*/ 1 h 52"/>
                <a:gd name="T30" fmla="*/ 1 w 46"/>
                <a:gd name="T31" fmla="*/ 1 h 52"/>
                <a:gd name="T32" fmla="*/ 0 w 46"/>
                <a:gd name="T33" fmla="*/ 1 h 52"/>
                <a:gd name="T34" fmla="*/ 0 w 46"/>
                <a:gd name="T35" fmla="*/ 1 h 52"/>
                <a:gd name="T36" fmla="*/ 0 w 46"/>
                <a:gd name="T37" fmla="*/ 1 h 52"/>
                <a:gd name="T38" fmla="*/ 0 w 46"/>
                <a:gd name="T39" fmla="*/ 1 h 52"/>
                <a:gd name="T40" fmla="*/ 0 w 46"/>
                <a:gd name="T41" fmla="*/ 1 h 52"/>
                <a:gd name="T42" fmla="*/ 1 w 46"/>
                <a:gd name="T43" fmla="*/ 1 h 52"/>
                <a:gd name="T44" fmla="*/ 1 w 46"/>
                <a:gd name="T45" fmla="*/ 1 h 52"/>
                <a:gd name="T46" fmla="*/ 1 w 46"/>
                <a:gd name="T47" fmla="*/ 0 h 52"/>
                <a:gd name="T48" fmla="*/ 1 w 46"/>
                <a:gd name="T49" fmla="*/ 0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6"/>
                <a:gd name="T76" fmla="*/ 0 h 52"/>
                <a:gd name="T77" fmla="*/ 46 w 46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6" h="52">
                  <a:moveTo>
                    <a:pt x="12" y="0"/>
                  </a:moveTo>
                  <a:lnTo>
                    <a:pt x="16" y="0"/>
                  </a:lnTo>
                  <a:lnTo>
                    <a:pt x="22" y="4"/>
                  </a:lnTo>
                  <a:lnTo>
                    <a:pt x="28" y="8"/>
                  </a:lnTo>
                  <a:lnTo>
                    <a:pt x="34" y="14"/>
                  </a:lnTo>
                  <a:lnTo>
                    <a:pt x="38" y="20"/>
                  </a:lnTo>
                  <a:lnTo>
                    <a:pt x="42" y="24"/>
                  </a:lnTo>
                  <a:lnTo>
                    <a:pt x="46" y="30"/>
                  </a:lnTo>
                  <a:lnTo>
                    <a:pt x="46" y="34"/>
                  </a:lnTo>
                  <a:lnTo>
                    <a:pt x="44" y="42"/>
                  </a:lnTo>
                  <a:lnTo>
                    <a:pt x="40" y="46"/>
                  </a:lnTo>
                  <a:lnTo>
                    <a:pt x="32" y="50"/>
                  </a:lnTo>
                  <a:lnTo>
                    <a:pt x="22" y="52"/>
                  </a:lnTo>
                  <a:lnTo>
                    <a:pt x="14" y="50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6" name="Freeform 1019"/>
            <p:cNvSpPr>
              <a:spLocks/>
            </p:cNvSpPr>
            <p:nvPr/>
          </p:nvSpPr>
          <p:spPr bwMode="auto">
            <a:xfrm>
              <a:off x="5146" y="2356"/>
              <a:ext cx="23" cy="26"/>
            </a:xfrm>
            <a:custGeom>
              <a:avLst/>
              <a:gdLst>
                <a:gd name="T0" fmla="*/ 1 w 46"/>
                <a:gd name="T1" fmla="*/ 0 h 52"/>
                <a:gd name="T2" fmla="*/ 1 w 46"/>
                <a:gd name="T3" fmla="*/ 1 h 52"/>
                <a:gd name="T4" fmla="*/ 1 w 46"/>
                <a:gd name="T5" fmla="*/ 1 h 52"/>
                <a:gd name="T6" fmla="*/ 1 w 46"/>
                <a:gd name="T7" fmla="*/ 1 h 52"/>
                <a:gd name="T8" fmla="*/ 1 w 46"/>
                <a:gd name="T9" fmla="*/ 1 h 52"/>
                <a:gd name="T10" fmla="*/ 1 w 46"/>
                <a:gd name="T11" fmla="*/ 1 h 52"/>
                <a:gd name="T12" fmla="*/ 1 w 46"/>
                <a:gd name="T13" fmla="*/ 1 h 52"/>
                <a:gd name="T14" fmla="*/ 1 w 46"/>
                <a:gd name="T15" fmla="*/ 1 h 52"/>
                <a:gd name="T16" fmla="*/ 1 w 46"/>
                <a:gd name="T17" fmla="*/ 1 h 52"/>
                <a:gd name="T18" fmla="*/ 1 w 46"/>
                <a:gd name="T19" fmla="*/ 1 h 52"/>
                <a:gd name="T20" fmla="*/ 1 w 46"/>
                <a:gd name="T21" fmla="*/ 1 h 52"/>
                <a:gd name="T22" fmla="*/ 1 w 46"/>
                <a:gd name="T23" fmla="*/ 1 h 52"/>
                <a:gd name="T24" fmla="*/ 1 w 46"/>
                <a:gd name="T25" fmla="*/ 1 h 52"/>
                <a:gd name="T26" fmla="*/ 1 w 46"/>
                <a:gd name="T27" fmla="*/ 1 h 52"/>
                <a:gd name="T28" fmla="*/ 1 w 46"/>
                <a:gd name="T29" fmla="*/ 1 h 52"/>
                <a:gd name="T30" fmla="*/ 1 w 46"/>
                <a:gd name="T31" fmla="*/ 1 h 52"/>
                <a:gd name="T32" fmla="*/ 0 w 46"/>
                <a:gd name="T33" fmla="*/ 1 h 52"/>
                <a:gd name="T34" fmla="*/ 0 w 46"/>
                <a:gd name="T35" fmla="*/ 1 h 52"/>
                <a:gd name="T36" fmla="*/ 0 w 46"/>
                <a:gd name="T37" fmla="*/ 1 h 52"/>
                <a:gd name="T38" fmla="*/ 0 w 46"/>
                <a:gd name="T39" fmla="*/ 1 h 52"/>
                <a:gd name="T40" fmla="*/ 0 w 46"/>
                <a:gd name="T41" fmla="*/ 1 h 52"/>
                <a:gd name="T42" fmla="*/ 1 w 46"/>
                <a:gd name="T43" fmla="*/ 1 h 52"/>
                <a:gd name="T44" fmla="*/ 1 w 46"/>
                <a:gd name="T45" fmla="*/ 1 h 52"/>
                <a:gd name="T46" fmla="*/ 1 w 46"/>
                <a:gd name="T47" fmla="*/ 1 h 52"/>
                <a:gd name="T48" fmla="*/ 1 w 46"/>
                <a:gd name="T49" fmla="*/ 0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6"/>
                <a:gd name="T76" fmla="*/ 0 h 52"/>
                <a:gd name="T77" fmla="*/ 46 w 46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6" h="52">
                  <a:moveTo>
                    <a:pt x="12" y="0"/>
                  </a:moveTo>
                  <a:lnTo>
                    <a:pt x="16" y="2"/>
                  </a:lnTo>
                  <a:lnTo>
                    <a:pt x="22" y="6"/>
                  </a:lnTo>
                  <a:lnTo>
                    <a:pt x="28" y="10"/>
                  </a:lnTo>
                  <a:lnTo>
                    <a:pt x="34" y="14"/>
                  </a:lnTo>
                  <a:lnTo>
                    <a:pt x="38" y="20"/>
                  </a:lnTo>
                  <a:lnTo>
                    <a:pt x="42" y="26"/>
                  </a:lnTo>
                  <a:lnTo>
                    <a:pt x="44" y="32"/>
                  </a:lnTo>
                  <a:lnTo>
                    <a:pt x="46" y="36"/>
                  </a:lnTo>
                  <a:lnTo>
                    <a:pt x="44" y="42"/>
                  </a:lnTo>
                  <a:lnTo>
                    <a:pt x="38" y="48"/>
                  </a:lnTo>
                  <a:lnTo>
                    <a:pt x="32" y="50"/>
                  </a:lnTo>
                  <a:lnTo>
                    <a:pt x="22" y="52"/>
                  </a:lnTo>
                  <a:lnTo>
                    <a:pt x="12" y="50"/>
                  </a:lnTo>
                  <a:lnTo>
                    <a:pt x="6" y="48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7" name="Freeform 1020"/>
            <p:cNvSpPr>
              <a:spLocks/>
            </p:cNvSpPr>
            <p:nvPr/>
          </p:nvSpPr>
          <p:spPr bwMode="auto">
            <a:xfrm>
              <a:off x="5408" y="3019"/>
              <a:ext cx="27" cy="24"/>
            </a:xfrm>
            <a:custGeom>
              <a:avLst/>
              <a:gdLst>
                <a:gd name="T0" fmla="*/ 1 w 54"/>
                <a:gd name="T1" fmla="*/ 0 h 48"/>
                <a:gd name="T2" fmla="*/ 1 w 54"/>
                <a:gd name="T3" fmla="*/ 1 h 48"/>
                <a:gd name="T4" fmla="*/ 1 w 54"/>
                <a:gd name="T5" fmla="*/ 1 h 48"/>
                <a:gd name="T6" fmla="*/ 1 w 54"/>
                <a:gd name="T7" fmla="*/ 1 h 48"/>
                <a:gd name="T8" fmla="*/ 1 w 54"/>
                <a:gd name="T9" fmla="*/ 1 h 48"/>
                <a:gd name="T10" fmla="*/ 1 w 54"/>
                <a:gd name="T11" fmla="*/ 1 h 48"/>
                <a:gd name="T12" fmla="*/ 1 w 54"/>
                <a:gd name="T13" fmla="*/ 1 h 48"/>
                <a:gd name="T14" fmla="*/ 1 w 54"/>
                <a:gd name="T15" fmla="*/ 1 h 48"/>
                <a:gd name="T16" fmla="*/ 1 w 54"/>
                <a:gd name="T17" fmla="*/ 1 h 48"/>
                <a:gd name="T18" fmla="*/ 1 w 54"/>
                <a:gd name="T19" fmla="*/ 1 h 48"/>
                <a:gd name="T20" fmla="*/ 1 w 54"/>
                <a:gd name="T21" fmla="*/ 1 h 48"/>
                <a:gd name="T22" fmla="*/ 1 w 54"/>
                <a:gd name="T23" fmla="*/ 1 h 48"/>
                <a:gd name="T24" fmla="*/ 1 w 54"/>
                <a:gd name="T25" fmla="*/ 1 h 48"/>
                <a:gd name="T26" fmla="*/ 1 w 54"/>
                <a:gd name="T27" fmla="*/ 1 h 48"/>
                <a:gd name="T28" fmla="*/ 1 w 54"/>
                <a:gd name="T29" fmla="*/ 1 h 48"/>
                <a:gd name="T30" fmla="*/ 1 w 54"/>
                <a:gd name="T31" fmla="*/ 1 h 48"/>
                <a:gd name="T32" fmla="*/ 1 w 54"/>
                <a:gd name="T33" fmla="*/ 1 h 48"/>
                <a:gd name="T34" fmla="*/ 1 w 54"/>
                <a:gd name="T35" fmla="*/ 1 h 48"/>
                <a:gd name="T36" fmla="*/ 1 w 54"/>
                <a:gd name="T37" fmla="*/ 1 h 48"/>
                <a:gd name="T38" fmla="*/ 1 w 54"/>
                <a:gd name="T39" fmla="*/ 1 h 48"/>
                <a:gd name="T40" fmla="*/ 1 w 54"/>
                <a:gd name="T41" fmla="*/ 1 h 48"/>
                <a:gd name="T42" fmla="*/ 1 w 54"/>
                <a:gd name="T43" fmla="*/ 1 h 48"/>
                <a:gd name="T44" fmla="*/ 1 w 54"/>
                <a:gd name="T45" fmla="*/ 1 h 48"/>
                <a:gd name="T46" fmla="*/ 0 w 54"/>
                <a:gd name="T47" fmla="*/ 1 h 48"/>
                <a:gd name="T48" fmla="*/ 0 w 54"/>
                <a:gd name="T49" fmla="*/ 1 h 48"/>
                <a:gd name="T50" fmla="*/ 0 w 54"/>
                <a:gd name="T51" fmla="*/ 1 h 48"/>
                <a:gd name="T52" fmla="*/ 1 w 54"/>
                <a:gd name="T53" fmla="*/ 1 h 48"/>
                <a:gd name="T54" fmla="*/ 1 w 54"/>
                <a:gd name="T55" fmla="*/ 1 h 48"/>
                <a:gd name="T56" fmla="*/ 1 w 54"/>
                <a:gd name="T57" fmla="*/ 1 h 48"/>
                <a:gd name="T58" fmla="*/ 1 w 54"/>
                <a:gd name="T59" fmla="*/ 1 h 48"/>
                <a:gd name="T60" fmla="*/ 1 w 54"/>
                <a:gd name="T61" fmla="*/ 1 h 48"/>
                <a:gd name="T62" fmla="*/ 1 w 54"/>
                <a:gd name="T63" fmla="*/ 1 h 48"/>
                <a:gd name="T64" fmla="*/ 1 w 54"/>
                <a:gd name="T65" fmla="*/ 0 h 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8"/>
                <a:gd name="T101" fmla="*/ 54 w 54"/>
                <a:gd name="T102" fmla="*/ 48 h 4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8">
                  <a:moveTo>
                    <a:pt x="26" y="0"/>
                  </a:moveTo>
                  <a:lnTo>
                    <a:pt x="32" y="2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6" y="8"/>
                  </a:lnTo>
                  <a:lnTo>
                    <a:pt x="50" y="12"/>
                  </a:lnTo>
                  <a:lnTo>
                    <a:pt x="52" y="16"/>
                  </a:lnTo>
                  <a:lnTo>
                    <a:pt x="52" y="20"/>
                  </a:lnTo>
                  <a:lnTo>
                    <a:pt x="54" y="24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0" y="38"/>
                  </a:lnTo>
                  <a:lnTo>
                    <a:pt x="46" y="42"/>
                  </a:lnTo>
                  <a:lnTo>
                    <a:pt x="42" y="44"/>
                  </a:lnTo>
                  <a:lnTo>
                    <a:pt x="38" y="46"/>
                  </a:lnTo>
                  <a:lnTo>
                    <a:pt x="32" y="48"/>
                  </a:lnTo>
                  <a:lnTo>
                    <a:pt x="26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8" name="Freeform 1021"/>
            <p:cNvSpPr>
              <a:spLocks/>
            </p:cNvSpPr>
            <p:nvPr/>
          </p:nvSpPr>
          <p:spPr bwMode="auto">
            <a:xfrm>
              <a:off x="5421" y="2948"/>
              <a:ext cx="26" cy="24"/>
            </a:xfrm>
            <a:custGeom>
              <a:avLst/>
              <a:gdLst>
                <a:gd name="T0" fmla="*/ 1 w 52"/>
                <a:gd name="T1" fmla="*/ 0 h 48"/>
                <a:gd name="T2" fmla="*/ 1 w 52"/>
                <a:gd name="T3" fmla="*/ 1 h 48"/>
                <a:gd name="T4" fmla="*/ 1 w 52"/>
                <a:gd name="T5" fmla="*/ 1 h 48"/>
                <a:gd name="T6" fmla="*/ 1 w 52"/>
                <a:gd name="T7" fmla="*/ 1 h 48"/>
                <a:gd name="T8" fmla="*/ 1 w 52"/>
                <a:gd name="T9" fmla="*/ 1 h 48"/>
                <a:gd name="T10" fmla="*/ 1 w 52"/>
                <a:gd name="T11" fmla="*/ 1 h 48"/>
                <a:gd name="T12" fmla="*/ 1 w 52"/>
                <a:gd name="T13" fmla="*/ 1 h 48"/>
                <a:gd name="T14" fmla="*/ 1 w 52"/>
                <a:gd name="T15" fmla="*/ 1 h 48"/>
                <a:gd name="T16" fmla="*/ 1 w 52"/>
                <a:gd name="T17" fmla="*/ 1 h 48"/>
                <a:gd name="T18" fmla="*/ 1 w 52"/>
                <a:gd name="T19" fmla="*/ 1 h 48"/>
                <a:gd name="T20" fmla="*/ 1 w 52"/>
                <a:gd name="T21" fmla="*/ 1 h 48"/>
                <a:gd name="T22" fmla="*/ 1 w 52"/>
                <a:gd name="T23" fmla="*/ 1 h 48"/>
                <a:gd name="T24" fmla="*/ 1 w 52"/>
                <a:gd name="T25" fmla="*/ 1 h 48"/>
                <a:gd name="T26" fmla="*/ 1 w 52"/>
                <a:gd name="T27" fmla="*/ 1 h 48"/>
                <a:gd name="T28" fmla="*/ 1 w 52"/>
                <a:gd name="T29" fmla="*/ 1 h 48"/>
                <a:gd name="T30" fmla="*/ 1 w 52"/>
                <a:gd name="T31" fmla="*/ 1 h 48"/>
                <a:gd name="T32" fmla="*/ 1 w 52"/>
                <a:gd name="T33" fmla="*/ 1 h 48"/>
                <a:gd name="T34" fmla="*/ 1 w 52"/>
                <a:gd name="T35" fmla="*/ 1 h 48"/>
                <a:gd name="T36" fmla="*/ 1 w 52"/>
                <a:gd name="T37" fmla="*/ 1 h 48"/>
                <a:gd name="T38" fmla="*/ 1 w 52"/>
                <a:gd name="T39" fmla="*/ 1 h 48"/>
                <a:gd name="T40" fmla="*/ 1 w 52"/>
                <a:gd name="T41" fmla="*/ 1 h 48"/>
                <a:gd name="T42" fmla="*/ 1 w 52"/>
                <a:gd name="T43" fmla="*/ 1 h 48"/>
                <a:gd name="T44" fmla="*/ 0 w 52"/>
                <a:gd name="T45" fmla="*/ 1 h 48"/>
                <a:gd name="T46" fmla="*/ 0 w 52"/>
                <a:gd name="T47" fmla="*/ 1 h 48"/>
                <a:gd name="T48" fmla="*/ 0 w 52"/>
                <a:gd name="T49" fmla="*/ 1 h 48"/>
                <a:gd name="T50" fmla="*/ 0 w 52"/>
                <a:gd name="T51" fmla="*/ 1 h 48"/>
                <a:gd name="T52" fmla="*/ 0 w 52"/>
                <a:gd name="T53" fmla="*/ 1 h 48"/>
                <a:gd name="T54" fmla="*/ 1 w 52"/>
                <a:gd name="T55" fmla="*/ 1 h 48"/>
                <a:gd name="T56" fmla="*/ 1 w 52"/>
                <a:gd name="T57" fmla="*/ 1 h 48"/>
                <a:gd name="T58" fmla="*/ 1 w 52"/>
                <a:gd name="T59" fmla="*/ 1 h 48"/>
                <a:gd name="T60" fmla="*/ 1 w 52"/>
                <a:gd name="T61" fmla="*/ 1 h 48"/>
                <a:gd name="T62" fmla="*/ 1 w 52"/>
                <a:gd name="T63" fmla="*/ 1 h 48"/>
                <a:gd name="T64" fmla="*/ 1 w 52"/>
                <a:gd name="T65" fmla="*/ 0 h 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48"/>
                <a:gd name="T101" fmla="*/ 52 w 52"/>
                <a:gd name="T102" fmla="*/ 48 h 4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48">
                  <a:moveTo>
                    <a:pt x="26" y="0"/>
                  </a:moveTo>
                  <a:lnTo>
                    <a:pt x="32" y="2"/>
                  </a:lnTo>
                  <a:lnTo>
                    <a:pt x="36" y="2"/>
                  </a:lnTo>
                  <a:lnTo>
                    <a:pt x="42" y="6"/>
                  </a:lnTo>
                  <a:lnTo>
                    <a:pt x="44" y="8"/>
                  </a:lnTo>
                  <a:lnTo>
                    <a:pt x="48" y="12"/>
                  </a:lnTo>
                  <a:lnTo>
                    <a:pt x="50" y="16"/>
                  </a:lnTo>
                  <a:lnTo>
                    <a:pt x="52" y="20"/>
                  </a:lnTo>
                  <a:lnTo>
                    <a:pt x="52" y="26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48" y="38"/>
                  </a:lnTo>
                  <a:lnTo>
                    <a:pt x="44" y="42"/>
                  </a:lnTo>
                  <a:lnTo>
                    <a:pt x="42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26" y="48"/>
                  </a:lnTo>
                  <a:lnTo>
                    <a:pt x="20" y="48"/>
                  </a:lnTo>
                  <a:lnTo>
                    <a:pt x="16" y="46"/>
                  </a:lnTo>
                  <a:lnTo>
                    <a:pt x="10" y="44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99" name="Freeform 1022"/>
            <p:cNvSpPr>
              <a:spLocks/>
            </p:cNvSpPr>
            <p:nvPr/>
          </p:nvSpPr>
          <p:spPr bwMode="auto">
            <a:xfrm>
              <a:off x="5106" y="3049"/>
              <a:ext cx="27" cy="23"/>
            </a:xfrm>
            <a:custGeom>
              <a:avLst/>
              <a:gdLst>
                <a:gd name="T0" fmla="*/ 1 w 54"/>
                <a:gd name="T1" fmla="*/ 0 h 46"/>
                <a:gd name="T2" fmla="*/ 1 w 54"/>
                <a:gd name="T3" fmla="*/ 0 h 46"/>
                <a:gd name="T4" fmla="*/ 1 w 54"/>
                <a:gd name="T5" fmla="*/ 1 h 46"/>
                <a:gd name="T6" fmla="*/ 1 w 54"/>
                <a:gd name="T7" fmla="*/ 1 h 46"/>
                <a:gd name="T8" fmla="*/ 1 w 54"/>
                <a:gd name="T9" fmla="*/ 1 h 46"/>
                <a:gd name="T10" fmla="*/ 1 w 54"/>
                <a:gd name="T11" fmla="*/ 1 h 46"/>
                <a:gd name="T12" fmla="*/ 1 w 54"/>
                <a:gd name="T13" fmla="*/ 1 h 46"/>
                <a:gd name="T14" fmla="*/ 1 w 54"/>
                <a:gd name="T15" fmla="*/ 1 h 46"/>
                <a:gd name="T16" fmla="*/ 1 w 54"/>
                <a:gd name="T17" fmla="*/ 1 h 46"/>
                <a:gd name="T18" fmla="*/ 1 w 54"/>
                <a:gd name="T19" fmla="*/ 1 h 46"/>
                <a:gd name="T20" fmla="*/ 1 w 54"/>
                <a:gd name="T21" fmla="*/ 1 h 46"/>
                <a:gd name="T22" fmla="*/ 1 w 54"/>
                <a:gd name="T23" fmla="*/ 1 h 46"/>
                <a:gd name="T24" fmla="*/ 1 w 54"/>
                <a:gd name="T25" fmla="*/ 1 h 46"/>
                <a:gd name="T26" fmla="*/ 1 w 54"/>
                <a:gd name="T27" fmla="*/ 1 h 46"/>
                <a:gd name="T28" fmla="*/ 1 w 54"/>
                <a:gd name="T29" fmla="*/ 1 h 46"/>
                <a:gd name="T30" fmla="*/ 1 w 54"/>
                <a:gd name="T31" fmla="*/ 1 h 46"/>
                <a:gd name="T32" fmla="*/ 1 w 54"/>
                <a:gd name="T33" fmla="*/ 1 h 46"/>
                <a:gd name="T34" fmla="*/ 1 w 54"/>
                <a:gd name="T35" fmla="*/ 1 h 46"/>
                <a:gd name="T36" fmla="*/ 1 w 54"/>
                <a:gd name="T37" fmla="*/ 1 h 46"/>
                <a:gd name="T38" fmla="*/ 1 w 54"/>
                <a:gd name="T39" fmla="*/ 1 h 46"/>
                <a:gd name="T40" fmla="*/ 1 w 54"/>
                <a:gd name="T41" fmla="*/ 1 h 46"/>
                <a:gd name="T42" fmla="*/ 1 w 54"/>
                <a:gd name="T43" fmla="*/ 1 h 46"/>
                <a:gd name="T44" fmla="*/ 1 w 54"/>
                <a:gd name="T45" fmla="*/ 1 h 46"/>
                <a:gd name="T46" fmla="*/ 0 w 54"/>
                <a:gd name="T47" fmla="*/ 1 h 46"/>
                <a:gd name="T48" fmla="*/ 0 w 54"/>
                <a:gd name="T49" fmla="*/ 1 h 46"/>
                <a:gd name="T50" fmla="*/ 0 w 54"/>
                <a:gd name="T51" fmla="*/ 1 h 46"/>
                <a:gd name="T52" fmla="*/ 1 w 54"/>
                <a:gd name="T53" fmla="*/ 1 h 46"/>
                <a:gd name="T54" fmla="*/ 1 w 54"/>
                <a:gd name="T55" fmla="*/ 1 h 46"/>
                <a:gd name="T56" fmla="*/ 1 w 54"/>
                <a:gd name="T57" fmla="*/ 1 h 46"/>
                <a:gd name="T58" fmla="*/ 1 w 54"/>
                <a:gd name="T59" fmla="*/ 1 h 46"/>
                <a:gd name="T60" fmla="*/ 1 w 54"/>
                <a:gd name="T61" fmla="*/ 1 h 46"/>
                <a:gd name="T62" fmla="*/ 1 w 54"/>
                <a:gd name="T63" fmla="*/ 0 h 46"/>
                <a:gd name="T64" fmla="*/ 1 w 54"/>
                <a:gd name="T65" fmla="*/ 0 h 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6"/>
                <a:gd name="T101" fmla="*/ 54 w 54"/>
                <a:gd name="T102" fmla="*/ 46 h 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6">
                  <a:moveTo>
                    <a:pt x="26" y="0"/>
                  </a:moveTo>
                  <a:lnTo>
                    <a:pt x="32" y="0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4" y="24"/>
                  </a:lnTo>
                  <a:lnTo>
                    <a:pt x="52" y="28"/>
                  </a:lnTo>
                  <a:lnTo>
                    <a:pt x="52" y="34"/>
                  </a:lnTo>
                  <a:lnTo>
                    <a:pt x="50" y="36"/>
                  </a:lnTo>
                  <a:lnTo>
                    <a:pt x="46" y="40"/>
                  </a:lnTo>
                  <a:lnTo>
                    <a:pt x="42" y="42"/>
                  </a:lnTo>
                  <a:lnTo>
                    <a:pt x="38" y="46"/>
                  </a:lnTo>
                  <a:lnTo>
                    <a:pt x="32" y="46"/>
                  </a:lnTo>
                  <a:lnTo>
                    <a:pt x="26" y="46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00" name="Rectangle 1023"/>
            <p:cNvSpPr>
              <a:spLocks noChangeArrowheads="1"/>
            </p:cNvSpPr>
            <p:nvPr/>
          </p:nvSpPr>
          <p:spPr bwMode="auto">
            <a:xfrm>
              <a:off x="5046" y="2651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01" name="Rectangle 1024"/>
            <p:cNvSpPr>
              <a:spLocks noChangeArrowheads="1"/>
            </p:cNvSpPr>
            <p:nvPr/>
          </p:nvSpPr>
          <p:spPr bwMode="auto">
            <a:xfrm>
              <a:off x="5096" y="2651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02" name="Rectangle 1025"/>
            <p:cNvSpPr>
              <a:spLocks noChangeArrowheads="1"/>
            </p:cNvSpPr>
            <p:nvPr/>
          </p:nvSpPr>
          <p:spPr bwMode="auto">
            <a:xfrm>
              <a:off x="5149" y="2651"/>
              <a:ext cx="6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03" name="Rectangle 1026"/>
            <p:cNvSpPr>
              <a:spLocks noChangeArrowheads="1"/>
            </p:cNvSpPr>
            <p:nvPr/>
          </p:nvSpPr>
          <p:spPr bwMode="auto">
            <a:xfrm>
              <a:off x="5206" y="2651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04" name="Rectangle 1027"/>
            <p:cNvSpPr>
              <a:spLocks noChangeArrowheads="1"/>
            </p:cNvSpPr>
            <p:nvPr/>
          </p:nvSpPr>
          <p:spPr bwMode="auto">
            <a:xfrm>
              <a:off x="5252" y="2651"/>
              <a:ext cx="4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05" name="Rectangle 1028"/>
            <p:cNvSpPr>
              <a:spLocks noChangeArrowheads="1"/>
            </p:cNvSpPr>
            <p:nvPr/>
          </p:nvSpPr>
          <p:spPr bwMode="auto">
            <a:xfrm>
              <a:off x="5301" y="2651"/>
              <a:ext cx="3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S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06" name="Rectangle 1029"/>
            <p:cNvSpPr>
              <a:spLocks noChangeArrowheads="1"/>
            </p:cNvSpPr>
            <p:nvPr/>
          </p:nvSpPr>
          <p:spPr bwMode="auto">
            <a:xfrm>
              <a:off x="5347" y="2651"/>
              <a:ext cx="40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07" name="Rectangle 1030"/>
            <p:cNvSpPr>
              <a:spLocks noChangeArrowheads="1"/>
            </p:cNvSpPr>
            <p:nvPr/>
          </p:nvSpPr>
          <p:spPr bwMode="auto">
            <a:xfrm>
              <a:off x="5389" y="2651"/>
              <a:ext cx="2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08" name="Rectangle 1031"/>
            <p:cNvSpPr>
              <a:spLocks noChangeArrowheads="1"/>
            </p:cNvSpPr>
            <p:nvPr/>
          </p:nvSpPr>
          <p:spPr bwMode="auto">
            <a:xfrm>
              <a:off x="5408" y="2651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09" name="Rectangle 1032"/>
            <p:cNvSpPr>
              <a:spLocks noChangeArrowheads="1"/>
            </p:cNvSpPr>
            <p:nvPr/>
          </p:nvSpPr>
          <p:spPr bwMode="auto">
            <a:xfrm>
              <a:off x="5462" y="2651"/>
              <a:ext cx="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0" name="Rectangle 1033"/>
            <p:cNvSpPr>
              <a:spLocks noChangeArrowheads="1"/>
            </p:cNvSpPr>
            <p:nvPr/>
          </p:nvSpPr>
          <p:spPr bwMode="auto">
            <a:xfrm>
              <a:off x="5107" y="2728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1" name="Rectangle 1034"/>
            <p:cNvSpPr>
              <a:spLocks noChangeArrowheads="1"/>
            </p:cNvSpPr>
            <p:nvPr/>
          </p:nvSpPr>
          <p:spPr bwMode="auto">
            <a:xfrm>
              <a:off x="5157" y="2728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2" name="Rectangle 1035"/>
            <p:cNvSpPr>
              <a:spLocks noChangeArrowheads="1"/>
            </p:cNvSpPr>
            <p:nvPr/>
          </p:nvSpPr>
          <p:spPr bwMode="auto">
            <a:xfrm>
              <a:off x="5207" y="2728"/>
              <a:ext cx="4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3" name="Rectangle 1036"/>
            <p:cNvSpPr>
              <a:spLocks noChangeArrowheads="1"/>
            </p:cNvSpPr>
            <p:nvPr/>
          </p:nvSpPr>
          <p:spPr bwMode="auto">
            <a:xfrm>
              <a:off x="5252" y="2728"/>
              <a:ext cx="6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4" name="Rectangle 1037"/>
            <p:cNvSpPr>
              <a:spLocks noChangeArrowheads="1"/>
            </p:cNvSpPr>
            <p:nvPr/>
          </p:nvSpPr>
          <p:spPr bwMode="auto">
            <a:xfrm>
              <a:off x="5309" y="2728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5" name="Rectangle 1038"/>
            <p:cNvSpPr>
              <a:spLocks noChangeArrowheads="1"/>
            </p:cNvSpPr>
            <p:nvPr/>
          </p:nvSpPr>
          <p:spPr bwMode="auto">
            <a:xfrm>
              <a:off x="5355" y="2728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6" name="Rectangle 1039"/>
            <p:cNvSpPr>
              <a:spLocks noChangeArrowheads="1"/>
            </p:cNvSpPr>
            <p:nvPr/>
          </p:nvSpPr>
          <p:spPr bwMode="auto">
            <a:xfrm>
              <a:off x="5401" y="2728"/>
              <a:ext cx="44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7" name="Rectangle 1040"/>
            <p:cNvSpPr>
              <a:spLocks noChangeArrowheads="1"/>
            </p:cNvSpPr>
            <p:nvPr/>
          </p:nvSpPr>
          <p:spPr bwMode="auto">
            <a:xfrm>
              <a:off x="2236" y="1023"/>
              <a:ext cx="1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8" name="Rectangle 1041"/>
            <p:cNvSpPr>
              <a:spLocks noChangeArrowheads="1"/>
            </p:cNvSpPr>
            <p:nvPr/>
          </p:nvSpPr>
          <p:spPr bwMode="auto">
            <a:xfrm>
              <a:off x="2250" y="1023"/>
              <a:ext cx="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G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19" name="Rectangle 1042"/>
            <p:cNvSpPr>
              <a:spLocks noChangeArrowheads="1"/>
            </p:cNvSpPr>
            <p:nvPr/>
          </p:nvSpPr>
          <p:spPr bwMode="auto">
            <a:xfrm>
              <a:off x="2291" y="1023"/>
              <a:ext cx="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20" name="Rectangle 1043"/>
            <p:cNvSpPr>
              <a:spLocks noChangeArrowheads="1"/>
            </p:cNvSpPr>
            <p:nvPr/>
          </p:nvSpPr>
          <p:spPr bwMode="auto">
            <a:xfrm>
              <a:off x="2328" y="1023"/>
              <a:ext cx="1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21" name="Rectangle 1044"/>
            <p:cNvSpPr>
              <a:spLocks noChangeArrowheads="1"/>
            </p:cNvSpPr>
            <p:nvPr/>
          </p:nvSpPr>
          <p:spPr bwMode="auto">
            <a:xfrm>
              <a:off x="2342" y="1023"/>
              <a:ext cx="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22" name="Rectangle 1045"/>
            <p:cNvSpPr>
              <a:spLocks noChangeArrowheads="1"/>
            </p:cNvSpPr>
            <p:nvPr/>
          </p:nvSpPr>
          <p:spPr bwMode="auto">
            <a:xfrm>
              <a:off x="2374" y="1023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23" name="Rectangle 1046"/>
            <p:cNvSpPr>
              <a:spLocks noChangeArrowheads="1"/>
            </p:cNvSpPr>
            <p:nvPr/>
          </p:nvSpPr>
          <p:spPr bwMode="auto">
            <a:xfrm>
              <a:off x="2415" y="1023"/>
              <a:ext cx="3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24" name="Rectangle 1047"/>
            <p:cNvSpPr>
              <a:spLocks noChangeArrowheads="1"/>
            </p:cNvSpPr>
            <p:nvPr/>
          </p:nvSpPr>
          <p:spPr bwMode="auto">
            <a:xfrm>
              <a:off x="2236" y="1079"/>
              <a:ext cx="3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25" name="Rectangle 1048"/>
            <p:cNvSpPr>
              <a:spLocks noChangeArrowheads="1"/>
            </p:cNvSpPr>
            <p:nvPr/>
          </p:nvSpPr>
          <p:spPr bwMode="auto">
            <a:xfrm>
              <a:off x="2274" y="1079"/>
              <a:ext cx="3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26" name="Rectangle 1049"/>
            <p:cNvSpPr>
              <a:spLocks noChangeArrowheads="1"/>
            </p:cNvSpPr>
            <p:nvPr/>
          </p:nvSpPr>
          <p:spPr bwMode="auto">
            <a:xfrm>
              <a:off x="2314" y="1079"/>
              <a:ext cx="1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27" name="Rectangle 1050"/>
            <p:cNvSpPr>
              <a:spLocks noChangeArrowheads="1"/>
            </p:cNvSpPr>
            <p:nvPr/>
          </p:nvSpPr>
          <p:spPr bwMode="auto">
            <a:xfrm>
              <a:off x="2328" y="1079"/>
              <a:ext cx="2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L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28" name="Freeform 1051"/>
            <p:cNvSpPr>
              <a:spLocks/>
            </p:cNvSpPr>
            <p:nvPr/>
          </p:nvSpPr>
          <p:spPr bwMode="auto">
            <a:xfrm>
              <a:off x="2612" y="1104"/>
              <a:ext cx="256" cy="79"/>
            </a:xfrm>
            <a:custGeom>
              <a:avLst/>
              <a:gdLst>
                <a:gd name="T0" fmla="*/ 0 w 514"/>
                <a:gd name="T1" fmla="*/ 0 h 160"/>
                <a:gd name="T2" fmla="*/ 0 w 514"/>
                <a:gd name="T3" fmla="*/ 0 h 160"/>
                <a:gd name="T4" fmla="*/ 1 w 514"/>
                <a:gd name="T5" fmla="*/ 0 h 160"/>
                <a:gd name="T6" fmla="*/ 0 w 514"/>
                <a:gd name="T7" fmla="*/ 0 h 1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4"/>
                <a:gd name="T13" fmla="*/ 0 h 160"/>
                <a:gd name="T14" fmla="*/ 514 w 514"/>
                <a:gd name="T15" fmla="*/ 160 h 1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4" h="160">
                  <a:moveTo>
                    <a:pt x="498" y="38"/>
                  </a:moveTo>
                  <a:lnTo>
                    <a:pt x="0" y="160"/>
                  </a:lnTo>
                  <a:lnTo>
                    <a:pt x="514" y="0"/>
                  </a:lnTo>
                  <a:lnTo>
                    <a:pt x="498" y="38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29" name="Freeform 1052"/>
            <p:cNvSpPr>
              <a:spLocks/>
            </p:cNvSpPr>
            <p:nvPr/>
          </p:nvSpPr>
          <p:spPr bwMode="auto">
            <a:xfrm>
              <a:off x="2658" y="1343"/>
              <a:ext cx="320" cy="100"/>
            </a:xfrm>
            <a:custGeom>
              <a:avLst/>
              <a:gdLst>
                <a:gd name="T0" fmla="*/ 1 w 642"/>
                <a:gd name="T1" fmla="*/ 1 h 200"/>
                <a:gd name="T2" fmla="*/ 0 w 642"/>
                <a:gd name="T3" fmla="*/ 0 h 200"/>
                <a:gd name="T4" fmla="*/ 1 w 642"/>
                <a:gd name="T5" fmla="*/ 1 h 200"/>
                <a:gd name="T6" fmla="*/ 1 w 642"/>
                <a:gd name="T7" fmla="*/ 1 h 2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200"/>
                <a:gd name="T14" fmla="*/ 642 w 642"/>
                <a:gd name="T15" fmla="*/ 200 h 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200">
                  <a:moveTo>
                    <a:pt x="622" y="154"/>
                  </a:moveTo>
                  <a:lnTo>
                    <a:pt x="0" y="0"/>
                  </a:lnTo>
                  <a:lnTo>
                    <a:pt x="642" y="200"/>
                  </a:lnTo>
                  <a:lnTo>
                    <a:pt x="622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0" name="Freeform 1053"/>
            <p:cNvSpPr>
              <a:spLocks/>
            </p:cNvSpPr>
            <p:nvPr/>
          </p:nvSpPr>
          <p:spPr bwMode="auto">
            <a:xfrm>
              <a:off x="3044" y="1403"/>
              <a:ext cx="24" cy="28"/>
            </a:xfrm>
            <a:custGeom>
              <a:avLst/>
              <a:gdLst>
                <a:gd name="T0" fmla="*/ 1 w 47"/>
                <a:gd name="T1" fmla="*/ 1 h 56"/>
                <a:gd name="T2" fmla="*/ 1 w 47"/>
                <a:gd name="T3" fmla="*/ 1 h 56"/>
                <a:gd name="T4" fmla="*/ 1 w 47"/>
                <a:gd name="T5" fmla="*/ 1 h 56"/>
                <a:gd name="T6" fmla="*/ 0 w 47"/>
                <a:gd name="T7" fmla="*/ 1 h 56"/>
                <a:gd name="T8" fmla="*/ 0 w 47"/>
                <a:gd name="T9" fmla="*/ 1 h 56"/>
                <a:gd name="T10" fmla="*/ 1 w 47"/>
                <a:gd name="T11" fmla="*/ 1 h 56"/>
                <a:gd name="T12" fmla="*/ 1 w 47"/>
                <a:gd name="T13" fmla="*/ 1 h 56"/>
                <a:gd name="T14" fmla="*/ 1 w 47"/>
                <a:gd name="T15" fmla="*/ 1 h 56"/>
                <a:gd name="T16" fmla="*/ 1 w 47"/>
                <a:gd name="T17" fmla="*/ 1 h 56"/>
                <a:gd name="T18" fmla="*/ 1 w 47"/>
                <a:gd name="T19" fmla="*/ 1 h 56"/>
                <a:gd name="T20" fmla="*/ 1 w 47"/>
                <a:gd name="T21" fmla="*/ 1 h 56"/>
                <a:gd name="T22" fmla="*/ 1 w 47"/>
                <a:gd name="T23" fmla="*/ 1 h 56"/>
                <a:gd name="T24" fmla="*/ 1 w 47"/>
                <a:gd name="T25" fmla="*/ 1 h 56"/>
                <a:gd name="T26" fmla="*/ 1 w 47"/>
                <a:gd name="T27" fmla="*/ 1 h 56"/>
                <a:gd name="T28" fmla="*/ 1 w 47"/>
                <a:gd name="T29" fmla="*/ 1 h 56"/>
                <a:gd name="T30" fmla="*/ 1 w 47"/>
                <a:gd name="T31" fmla="*/ 1 h 56"/>
                <a:gd name="T32" fmla="*/ 1 w 47"/>
                <a:gd name="T33" fmla="*/ 1 h 56"/>
                <a:gd name="T34" fmla="*/ 1 w 47"/>
                <a:gd name="T35" fmla="*/ 1 h 56"/>
                <a:gd name="T36" fmla="*/ 1 w 47"/>
                <a:gd name="T37" fmla="*/ 1 h 56"/>
                <a:gd name="T38" fmla="*/ 1 w 47"/>
                <a:gd name="T39" fmla="*/ 1 h 56"/>
                <a:gd name="T40" fmla="*/ 1 w 47"/>
                <a:gd name="T41" fmla="*/ 1 h 56"/>
                <a:gd name="T42" fmla="*/ 1 w 47"/>
                <a:gd name="T43" fmla="*/ 1 h 56"/>
                <a:gd name="T44" fmla="*/ 1 w 47"/>
                <a:gd name="T45" fmla="*/ 1 h 56"/>
                <a:gd name="T46" fmla="*/ 1 w 47"/>
                <a:gd name="T47" fmla="*/ 1 h 56"/>
                <a:gd name="T48" fmla="*/ 1 w 47"/>
                <a:gd name="T49" fmla="*/ 0 h 56"/>
                <a:gd name="T50" fmla="*/ 1 w 47"/>
                <a:gd name="T51" fmla="*/ 0 h 56"/>
                <a:gd name="T52" fmla="*/ 1 w 47"/>
                <a:gd name="T53" fmla="*/ 1 h 56"/>
                <a:gd name="T54" fmla="*/ 1 w 47"/>
                <a:gd name="T55" fmla="*/ 1 h 56"/>
                <a:gd name="T56" fmla="*/ 1 w 47"/>
                <a:gd name="T57" fmla="*/ 1 h 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7"/>
                <a:gd name="T88" fmla="*/ 0 h 56"/>
                <a:gd name="T89" fmla="*/ 47 w 47"/>
                <a:gd name="T90" fmla="*/ 56 h 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7" h="56">
                  <a:moveTo>
                    <a:pt x="20" y="4"/>
                  </a:moveTo>
                  <a:lnTo>
                    <a:pt x="10" y="10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6" y="36"/>
                  </a:lnTo>
                  <a:lnTo>
                    <a:pt x="8" y="42"/>
                  </a:lnTo>
                  <a:lnTo>
                    <a:pt x="12" y="48"/>
                  </a:lnTo>
                  <a:lnTo>
                    <a:pt x="18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1" y="56"/>
                  </a:lnTo>
                  <a:lnTo>
                    <a:pt x="35" y="52"/>
                  </a:lnTo>
                  <a:lnTo>
                    <a:pt x="39" y="46"/>
                  </a:lnTo>
                  <a:lnTo>
                    <a:pt x="43" y="40"/>
                  </a:lnTo>
                  <a:lnTo>
                    <a:pt x="45" y="32"/>
                  </a:lnTo>
                  <a:lnTo>
                    <a:pt x="47" y="24"/>
                  </a:lnTo>
                  <a:lnTo>
                    <a:pt x="47" y="18"/>
                  </a:lnTo>
                  <a:lnTo>
                    <a:pt x="47" y="12"/>
                  </a:lnTo>
                  <a:lnTo>
                    <a:pt x="47" y="8"/>
                  </a:lnTo>
                  <a:lnTo>
                    <a:pt x="45" y="4"/>
                  </a:lnTo>
                  <a:lnTo>
                    <a:pt x="43" y="4"/>
                  </a:lnTo>
                  <a:lnTo>
                    <a:pt x="39" y="2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1" name="Freeform 1054"/>
            <p:cNvSpPr>
              <a:spLocks/>
            </p:cNvSpPr>
            <p:nvPr/>
          </p:nvSpPr>
          <p:spPr bwMode="auto">
            <a:xfrm>
              <a:off x="3044" y="1403"/>
              <a:ext cx="24" cy="28"/>
            </a:xfrm>
            <a:custGeom>
              <a:avLst/>
              <a:gdLst>
                <a:gd name="T0" fmla="*/ 1 w 47"/>
                <a:gd name="T1" fmla="*/ 1 h 56"/>
                <a:gd name="T2" fmla="*/ 1 w 47"/>
                <a:gd name="T3" fmla="*/ 1 h 56"/>
                <a:gd name="T4" fmla="*/ 1 w 47"/>
                <a:gd name="T5" fmla="*/ 1 h 56"/>
                <a:gd name="T6" fmla="*/ 1 w 47"/>
                <a:gd name="T7" fmla="*/ 1 h 56"/>
                <a:gd name="T8" fmla="*/ 0 w 47"/>
                <a:gd name="T9" fmla="*/ 1 h 56"/>
                <a:gd name="T10" fmla="*/ 0 w 47"/>
                <a:gd name="T11" fmla="*/ 1 h 56"/>
                <a:gd name="T12" fmla="*/ 0 w 47"/>
                <a:gd name="T13" fmla="*/ 1 h 56"/>
                <a:gd name="T14" fmla="*/ 1 w 47"/>
                <a:gd name="T15" fmla="*/ 1 h 56"/>
                <a:gd name="T16" fmla="*/ 1 w 47"/>
                <a:gd name="T17" fmla="*/ 1 h 56"/>
                <a:gd name="T18" fmla="*/ 1 w 47"/>
                <a:gd name="T19" fmla="*/ 1 h 56"/>
                <a:gd name="T20" fmla="*/ 1 w 47"/>
                <a:gd name="T21" fmla="*/ 1 h 56"/>
                <a:gd name="T22" fmla="*/ 1 w 47"/>
                <a:gd name="T23" fmla="*/ 1 h 56"/>
                <a:gd name="T24" fmla="*/ 1 w 47"/>
                <a:gd name="T25" fmla="*/ 1 h 56"/>
                <a:gd name="T26" fmla="*/ 1 w 47"/>
                <a:gd name="T27" fmla="*/ 1 h 56"/>
                <a:gd name="T28" fmla="*/ 1 w 47"/>
                <a:gd name="T29" fmla="*/ 1 h 56"/>
                <a:gd name="T30" fmla="*/ 1 w 47"/>
                <a:gd name="T31" fmla="*/ 1 h 56"/>
                <a:gd name="T32" fmla="*/ 1 w 47"/>
                <a:gd name="T33" fmla="*/ 1 h 56"/>
                <a:gd name="T34" fmla="*/ 1 w 47"/>
                <a:gd name="T35" fmla="*/ 1 h 56"/>
                <a:gd name="T36" fmla="*/ 1 w 47"/>
                <a:gd name="T37" fmla="*/ 1 h 56"/>
                <a:gd name="T38" fmla="*/ 1 w 47"/>
                <a:gd name="T39" fmla="*/ 1 h 56"/>
                <a:gd name="T40" fmla="*/ 1 w 47"/>
                <a:gd name="T41" fmla="*/ 1 h 56"/>
                <a:gd name="T42" fmla="*/ 1 w 47"/>
                <a:gd name="T43" fmla="*/ 1 h 56"/>
                <a:gd name="T44" fmla="*/ 1 w 47"/>
                <a:gd name="T45" fmla="*/ 1 h 56"/>
                <a:gd name="T46" fmla="*/ 1 w 47"/>
                <a:gd name="T47" fmla="*/ 1 h 56"/>
                <a:gd name="T48" fmla="*/ 1 w 47"/>
                <a:gd name="T49" fmla="*/ 1 h 56"/>
                <a:gd name="T50" fmla="*/ 1 w 47"/>
                <a:gd name="T51" fmla="*/ 1 h 56"/>
                <a:gd name="T52" fmla="*/ 1 w 47"/>
                <a:gd name="T53" fmla="*/ 1 h 56"/>
                <a:gd name="T54" fmla="*/ 1 w 47"/>
                <a:gd name="T55" fmla="*/ 1 h 56"/>
                <a:gd name="T56" fmla="*/ 1 w 47"/>
                <a:gd name="T57" fmla="*/ 0 h 56"/>
                <a:gd name="T58" fmla="*/ 1 w 47"/>
                <a:gd name="T59" fmla="*/ 0 h 56"/>
                <a:gd name="T60" fmla="*/ 1 w 47"/>
                <a:gd name="T61" fmla="*/ 1 h 56"/>
                <a:gd name="T62" fmla="*/ 1 w 47"/>
                <a:gd name="T63" fmla="*/ 1 h 56"/>
                <a:gd name="T64" fmla="*/ 1 w 47"/>
                <a:gd name="T65" fmla="*/ 1 h 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7"/>
                <a:gd name="T100" fmla="*/ 0 h 56"/>
                <a:gd name="T101" fmla="*/ 47 w 47"/>
                <a:gd name="T102" fmla="*/ 56 h 5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7" h="56">
                  <a:moveTo>
                    <a:pt x="20" y="4"/>
                  </a:moveTo>
                  <a:lnTo>
                    <a:pt x="20" y="4"/>
                  </a:lnTo>
                  <a:lnTo>
                    <a:pt x="10" y="10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6" y="36"/>
                  </a:lnTo>
                  <a:lnTo>
                    <a:pt x="8" y="42"/>
                  </a:lnTo>
                  <a:lnTo>
                    <a:pt x="12" y="48"/>
                  </a:lnTo>
                  <a:lnTo>
                    <a:pt x="18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1" y="56"/>
                  </a:lnTo>
                  <a:lnTo>
                    <a:pt x="35" y="52"/>
                  </a:lnTo>
                  <a:lnTo>
                    <a:pt x="39" y="46"/>
                  </a:lnTo>
                  <a:lnTo>
                    <a:pt x="43" y="40"/>
                  </a:lnTo>
                  <a:lnTo>
                    <a:pt x="45" y="32"/>
                  </a:lnTo>
                  <a:lnTo>
                    <a:pt x="47" y="24"/>
                  </a:lnTo>
                  <a:lnTo>
                    <a:pt x="47" y="18"/>
                  </a:lnTo>
                  <a:lnTo>
                    <a:pt x="47" y="12"/>
                  </a:lnTo>
                  <a:lnTo>
                    <a:pt x="47" y="8"/>
                  </a:lnTo>
                  <a:lnTo>
                    <a:pt x="45" y="4"/>
                  </a:lnTo>
                  <a:lnTo>
                    <a:pt x="43" y="4"/>
                  </a:lnTo>
                  <a:lnTo>
                    <a:pt x="39" y="2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2" name="Freeform 1055"/>
            <p:cNvSpPr>
              <a:spLocks/>
            </p:cNvSpPr>
            <p:nvPr/>
          </p:nvSpPr>
          <p:spPr bwMode="auto">
            <a:xfrm>
              <a:off x="2351" y="1572"/>
              <a:ext cx="26" cy="21"/>
            </a:xfrm>
            <a:custGeom>
              <a:avLst/>
              <a:gdLst>
                <a:gd name="T0" fmla="*/ 1 w 52"/>
                <a:gd name="T1" fmla="*/ 1 h 42"/>
                <a:gd name="T2" fmla="*/ 1 w 52"/>
                <a:gd name="T3" fmla="*/ 1 h 42"/>
                <a:gd name="T4" fmla="*/ 1 w 52"/>
                <a:gd name="T5" fmla="*/ 1 h 42"/>
                <a:gd name="T6" fmla="*/ 1 w 52"/>
                <a:gd name="T7" fmla="*/ 1 h 42"/>
                <a:gd name="T8" fmla="*/ 1 w 52"/>
                <a:gd name="T9" fmla="*/ 1 h 42"/>
                <a:gd name="T10" fmla="*/ 0 w 52"/>
                <a:gd name="T11" fmla="*/ 1 h 42"/>
                <a:gd name="T12" fmla="*/ 0 w 52"/>
                <a:gd name="T13" fmla="*/ 1 h 42"/>
                <a:gd name="T14" fmla="*/ 0 w 52"/>
                <a:gd name="T15" fmla="*/ 1 h 42"/>
                <a:gd name="T16" fmla="*/ 1 w 52"/>
                <a:gd name="T17" fmla="*/ 1 h 42"/>
                <a:gd name="T18" fmla="*/ 1 w 52"/>
                <a:gd name="T19" fmla="*/ 1 h 42"/>
                <a:gd name="T20" fmla="*/ 1 w 52"/>
                <a:gd name="T21" fmla="*/ 1 h 42"/>
                <a:gd name="T22" fmla="*/ 1 w 52"/>
                <a:gd name="T23" fmla="*/ 1 h 42"/>
                <a:gd name="T24" fmla="*/ 1 w 52"/>
                <a:gd name="T25" fmla="*/ 1 h 42"/>
                <a:gd name="T26" fmla="*/ 1 w 52"/>
                <a:gd name="T27" fmla="*/ 1 h 42"/>
                <a:gd name="T28" fmla="*/ 1 w 52"/>
                <a:gd name="T29" fmla="*/ 1 h 42"/>
                <a:gd name="T30" fmla="*/ 1 w 52"/>
                <a:gd name="T31" fmla="*/ 1 h 42"/>
                <a:gd name="T32" fmla="*/ 1 w 52"/>
                <a:gd name="T33" fmla="*/ 1 h 42"/>
                <a:gd name="T34" fmla="*/ 1 w 52"/>
                <a:gd name="T35" fmla="*/ 1 h 42"/>
                <a:gd name="T36" fmla="*/ 1 w 52"/>
                <a:gd name="T37" fmla="*/ 1 h 42"/>
                <a:gd name="T38" fmla="*/ 1 w 52"/>
                <a:gd name="T39" fmla="*/ 1 h 42"/>
                <a:gd name="T40" fmla="*/ 1 w 52"/>
                <a:gd name="T41" fmla="*/ 1 h 42"/>
                <a:gd name="T42" fmla="*/ 1 w 52"/>
                <a:gd name="T43" fmla="*/ 1 h 42"/>
                <a:gd name="T44" fmla="*/ 1 w 52"/>
                <a:gd name="T45" fmla="*/ 1 h 42"/>
                <a:gd name="T46" fmla="*/ 1 w 52"/>
                <a:gd name="T47" fmla="*/ 1 h 42"/>
                <a:gd name="T48" fmla="*/ 1 w 52"/>
                <a:gd name="T49" fmla="*/ 1 h 42"/>
                <a:gd name="T50" fmla="*/ 1 w 52"/>
                <a:gd name="T51" fmla="*/ 1 h 42"/>
                <a:gd name="T52" fmla="*/ 1 w 52"/>
                <a:gd name="T53" fmla="*/ 1 h 42"/>
                <a:gd name="T54" fmla="*/ 1 w 52"/>
                <a:gd name="T55" fmla="*/ 1 h 42"/>
                <a:gd name="T56" fmla="*/ 1 w 52"/>
                <a:gd name="T57" fmla="*/ 0 h 42"/>
                <a:gd name="T58" fmla="*/ 1 w 52"/>
                <a:gd name="T59" fmla="*/ 0 h 42"/>
                <a:gd name="T60" fmla="*/ 1 w 52"/>
                <a:gd name="T61" fmla="*/ 0 h 42"/>
                <a:gd name="T62" fmla="*/ 1 w 52"/>
                <a:gd name="T63" fmla="*/ 0 h 42"/>
                <a:gd name="T64" fmla="*/ 1 w 52"/>
                <a:gd name="T65" fmla="*/ 1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42"/>
                <a:gd name="T101" fmla="*/ 52 w 52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42">
                  <a:moveTo>
                    <a:pt x="18" y="2"/>
                  </a:move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22" y="42"/>
                  </a:lnTo>
                  <a:lnTo>
                    <a:pt x="28" y="40"/>
                  </a:lnTo>
                  <a:lnTo>
                    <a:pt x="34" y="40"/>
                  </a:lnTo>
                  <a:lnTo>
                    <a:pt x="40" y="38"/>
                  </a:lnTo>
                  <a:lnTo>
                    <a:pt x="44" y="34"/>
                  </a:lnTo>
                  <a:lnTo>
                    <a:pt x="48" y="32"/>
                  </a:lnTo>
                  <a:lnTo>
                    <a:pt x="50" y="30"/>
                  </a:lnTo>
                  <a:lnTo>
                    <a:pt x="52" y="28"/>
                  </a:lnTo>
                  <a:lnTo>
                    <a:pt x="52" y="24"/>
                  </a:lnTo>
                  <a:lnTo>
                    <a:pt x="52" y="20"/>
                  </a:lnTo>
                  <a:lnTo>
                    <a:pt x="52" y="16"/>
                  </a:lnTo>
                  <a:lnTo>
                    <a:pt x="50" y="12"/>
                  </a:lnTo>
                  <a:lnTo>
                    <a:pt x="48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3" name="Freeform 1056"/>
            <p:cNvSpPr>
              <a:spLocks/>
            </p:cNvSpPr>
            <p:nvPr/>
          </p:nvSpPr>
          <p:spPr bwMode="auto">
            <a:xfrm>
              <a:off x="2351" y="1572"/>
              <a:ext cx="26" cy="21"/>
            </a:xfrm>
            <a:custGeom>
              <a:avLst/>
              <a:gdLst>
                <a:gd name="T0" fmla="*/ 1 w 52"/>
                <a:gd name="T1" fmla="*/ 1 h 42"/>
                <a:gd name="T2" fmla="*/ 1 w 52"/>
                <a:gd name="T3" fmla="*/ 1 h 42"/>
                <a:gd name="T4" fmla="*/ 1 w 52"/>
                <a:gd name="T5" fmla="*/ 1 h 42"/>
                <a:gd name="T6" fmla="*/ 1 w 52"/>
                <a:gd name="T7" fmla="*/ 1 h 42"/>
                <a:gd name="T8" fmla="*/ 1 w 52"/>
                <a:gd name="T9" fmla="*/ 1 h 42"/>
                <a:gd name="T10" fmla="*/ 1 w 52"/>
                <a:gd name="T11" fmla="*/ 1 h 42"/>
                <a:gd name="T12" fmla="*/ 0 w 52"/>
                <a:gd name="T13" fmla="*/ 1 h 42"/>
                <a:gd name="T14" fmla="*/ 0 w 52"/>
                <a:gd name="T15" fmla="*/ 1 h 42"/>
                <a:gd name="T16" fmla="*/ 0 w 52"/>
                <a:gd name="T17" fmla="*/ 1 h 42"/>
                <a:gd name="T18" fmla="*/ 1 w 52"/>
                <a:gd name="T19" fmla="*/ 1 h 42"/>
                <a:gd name="T20" fmla="*/ 1 w 52"/>
                <a:gd name="T21" fmla="*/ 1 h 42"/>
                <a:gd name="T22" fmla="*/ 1 w 52"/>
                <a:gd name="T23" fmla="*/ 1 h 42"/>
                <a:gd name="T24" fmla="*/ 1 w 52"/>
                <a:gd name="T25" fmla="*/ 1 h 42"/>
                <a:gd name="T26" fmla="*/ 1 w 52"/>
                <a:gd name="T27" fmla="*/ 1 h 42"/>
                <a:gd name="T28" fmla="*/ 1 w 52"/>
                <a:gd name="T29" fmla="*/ 1 h 42"/>
                <a:gd name="T30" fmla="*/ 1 w 52"/>
                <a:gd name="T31" fmla="*/ 1 h 42"/>
                <a:gd name="T32" fmla="*/ 1 w 52"/>
                <a:gd name="T33" fmla="*/ 1 h 42"/>
                <a:gd name="T34" fmla="*/ 1 w 52"/>
                <a:gd name="T35" fmla="*/ 1 h 42"/>
                <a:gd name="T36" fmla="*/ 1 w 52"/>
                <a:gd name="T37" fmla="*/ 1 h 42"/>
                <a:gd name="T38" fmla="*/ 1 w 52"/>
                <a:gd name="T39" fmla="*/ 1 h 42"/>
                <a:gd name="T40" fmla="*/ 1 w 52"/>
                <a:gd name="T41" fmla="*/ 1 h 42"/>
                <a:gd name="T42" fmla="*/ 1 w 52"/>
                <a:gd name="T43" fmla="*/ 1 h 42"/>
                <a:gd name="T44" fmla="*/ 1 w 52"/>
                <a:gd name="T45" fmla="*/ 1 h 42"/>
                <a:gd name="T46" fmla="*/ 1 w 52"/>
                <a:gd name="T47" fmla="*/ 1 h 42"/>
                <a:gd name="T48" fmla="*/ 1 w 52"/>
                <a:gd name="T49" fmla="*/ 1 h 42"/>
                <a:gd name="T50" fmla="*/ 1 w 52"/>
                <a:gd name="T51" fmla="*/ 1 h 42"/>
                <a:gd name="T52" fmla="*/ 1 w 52"/>
                <a:gd name="T53" fmla="*/ 1 h 42"/>
                <a:gd name="T54" fmla="*/ 1 w 52"/>
                <a:gd name="T55" fmla="*/ 1 h 42"/>
                <a:gd name="T56" fmla="*/ 1 w 52"/>
                <a:gd name="T57" fmla="*/ 1 h 42"/>
                <a:gd name="T58" fmla="*/ 1 w 52"/>
                <a:gd name="T59" fmla="*/ 1 h 42"/>
                <a:gd name="T60" fmla="*/ 1 w 52"/>
                <a:gd name="T61" fmla="*/ 1 h 42"/>
                <a:gd name="T62" fmla="*/ 1 w 52"/>
                <a:gd name="T63" fmla="*/ 1 h 42"/>
                <a:gd name="T64" fmla="*/ 1 w 52"/>
                <a:gd name="T65" fmla="*/ 0 h 42"/>
                <a:gd name="T66" fmla="*/ 1 w 52"/>
                <a:gd name="T67" fmla="*/ 0 h 42"/>
                <a:gd name="T68" fmla="*/ 1 w 52"/>
                <a:gd name="T69" fmla="*/ 0 h 42"/>
                <a:gd name="T70" fmla="*/ 1 w 52"/>
                <a:gd name="T71" fmla="*/ 0 h 42"/>
                <a:gd name="T72" fmla="*/ 1 w 52"/>
                <a:gd name="T73" fmla="*/ 1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2"/>
                <a:gd name="T112" fmla="*/ 0 h 42"/>
                <a:gd name="T113" fmla="*/ 52 w 52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2" h="42">
                  <a:moveTo>
                    <a:pt x="18" y="2"/>
                  </a:moveTo>
                  <a:lnTo>
                    <a:pt x="18" y="2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22" y="42"/>
                  </a:lnTo>
                  <a:lnTo>
                    <a:pt x="28" y="40"/>
                  </a:lnTo>
                  <a:lnTo>
                    <a:pt x="34" y="40"/>
                  </a:lnTo>
                  <a:lnTo>
                    <a:pt x="40" y="38"/>
                  </a:lnTo>
                  <a:lnTo>
                    <a:pt x="44" y="34"/>
                  </a:lnTo>
                  <a:lnTo>
                    <a:pt x="48" y="32"/>
                  </a:lnTo>
                  <a:lnTo>
                    <a:pt x="50" y="30"/>
                  </a:lnTo>
                  <a:lnTo>
                    <a:pt x="52" y="28"/>
                  </a:lnTo>
                  <a:lnTo>
                    <a:pt x="52" y="24"/>
                  </a:lnTo>
                  <a:lnTo>
                    <a:pt x="52" y="20"/>
                  </a:lnTo>
                  <a:lnTo>
                    <a:pt x="52" y="16"/>
                  </a:lnTo>
                  <a:lnTo>
                    <a:pt x="50" y="12"/>
                  </a:lnTo>
                  <a:lnTo>
                    <a:pt x="48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4" name="Freeform 1057"/>
            <p:cNvSpPr>
              <a:spLocks/>
            </p:cNvSpPr>
            <p:nvPr/>
          </p:nvSpPr>
          <p:spPr bwMode="auto">
            <a:xfrm>
              <a:off x="2932" y="1469"/>
              <a:ext cx="17" cy="23"/>
            </a:xfrm>
            <a:custGeom>
              <a:avLst/>
              <a:gdLst>
                <a:gd name="T0" fmla="*/ 1 w 34"/>
                <a:gd name="T1" fmla="*/ 0 h 46"/>
                <a:gd name="T2" fmla="*/ 1 w 34"/>
                <a:gd name="T3" fmla="*/ 1 h 46"/>
                <a:gd name="T4" fmla="*/ 1 w 34"/>
                <a:gd name="T5" fmla="*/ 1 h 46"/>
                <a:gd name="T6" fmla="*/ 1 w 34"/>
                <a:gd name="T7" fmla="*/ 1 h 46"/>
                <a:gd name="T8" fmla="*/ 1 w 34"/>
                <a:gd name="T9" fmla="*/ 1 h 46"/>
                <a:gd name="T10" fmla="*/ 1 w 34"/>
                <a:gd name="T11" fmla="*/ 1 h 46"/>
                <a:gd name="T12" fmla="*/ 1 w 34"/>
                <a:gd name="T13" fmla="*/ 1 h 46"/>
                <a:gd name="T14" fmla="*/ 1 w 34"/>
                <a:gd name="T15" fmla="*/ 1 h 46"/>
                <a:gd name="T16" fmla="*/ 1 w 34"/>
                <a:gd name="T17" fmla="*/ 1 h 46"/>
                <a:gd name="T18" fmla="*/ 1 w 34"/>
                <a:gd name="T19" fmla="*/ 1 h 46"/>
                <a:gd name="T20" fmla="*/ 1 w 34"/>
                <a:gd name="T21" fmla="*/ 1 h 46"/>
                <a:gd name="T22" fmla="*/ 1 w 34"/>
                <a:gd name="T23" fmla="*/ 1 h 46"/>
                <a:gd name="T24" fmla="*/ 1 w 34"/>
                <a:gd name="T25" fmla="*/ 1 h 46"/>
                <a:gd name="T26" fmla="*/ 1 w 34"/>
                <a:gd name="T27" fmla="*/ 1 h 46"/>
                <a:gd name="T28" fmla="*/ 1 w 34"/>
                <a:gd name="T29" fmla="*/ 1 h 46"/>
                <a:gd name="T30" fmla="*/ 0 w 34"/>
                <a:gd name="T31" fmla="*/ 1 h 46"/>
                <a:gd name="T32" fmla="*/ 1 w 34"/>
                <a:gd name="T33" fmla="*/ 1 h 46"/>
                <a:gd name="T34" fmla="*/ 1 w 34"/>
                <a:gd name="T35" fmla="*/ 1 h 46"/>
                <a:gd name="T36" fmla="*/ 1 w 34"/>
                <a:gd name="T37" fmla="*/ 1 h 46"/>
                <a:gd name="T38" fmla="*/ 1 w 34"/>
                <a:gd name="T39" fmla="*/ 1 h 46"/>
                <a:gd name="T40" fmla="*/ 1 w 34"/>
                <a:gd name="T41" fmla="*/ 1 h 46"/>
                <a:gd name="T42" fmla="*/ 1 w 34"/>
                <a:gd name="T43" fmla="*/ 1 h 46"/>
                <a:gd name="T44" fmla="*/ 1 w 34"/>
                <a:gd name="T45" fmla="*/ 1 h 46"/>
                <a:gd name="T46" fmla="*/ 1 w 34"/>
                <a:gd name="T47" fmla="*/ 0 h 46"/>
                <a:gd name="T48" fmla="*/ 1 w 34"/>
                <a:gd name="T49" fmla="*/ 0 h 4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"/>
                <a:gd name="T76" fmla="*/ 0 h 46"/>
                <a:gd name="T77" fmla="*/ 34 w 34"/>
                <a:gd name="T78" fmla="*/ 46 h 4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" h="46">
                  <a:moveTo>
                    <a:pt x="22" y="0"/>
                  </a:moveTo>
                  <a:lnTo>
                    <a:pt x="26" y="4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4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2" y="38"/>
                  </a:lnTo>
                  <a:lnTo>
                    <a:pt x="28" y="44"/>
                  </a:lnTo>
                  <a:lnTo>
                    <a:pt x="24" y="46"/>
                  </a:lnTo>
                  <a:lnTo>
                    <a:pt x="16" y="46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5" name="Freeform 1058"/>
            <p:cNvSpPr>
              <a:spLocks/>
            </p:cNvSpPr>
            <p:nvPr/>
          </p:nvSpPr>
          <p:spPr bwMode="auto">
            <a:xfrm>
              <a:off x="2932" y="1469"/>
              <a:ext cx="17" cy="23"/>
            </a:xfrm>
            <a:custGeom>
              <a:avLst/>
              <a:gdLst>
                <a:gd name="T0" fmla="*/ 1 w 34"/>
                <a:gd name="T1" fmla="*/ 0 h 46"/>
                <a:gd name="T2" fmla="*/ 1 w 34"/>
                <a:gd name="T3" fmla="*/ 0 h 46"/>
                <a:gd name="T4" fmla="*/ 1 w 34"/>
                <a:gd name="T5" fmla="*/ 1 h 46"/>
                <a:gd name="T6" fmla="*/ 1 w 34"/>
                <a:gd name="T7" fmla="*/ 1 h 46"/>
                <a:gd name="T8" fmla="*/ 1 w 34"/>
                <a:gd name="T9" fmla="*/ 1 h 46"/>
                <a:gd name="T10" fmla="*/ 1 w 34"/>
                <a:gd name="T11" fmla="*/ 1 h 46"/>
                <a:gd name="T12" fmla="*/ 1 w 34"/>
                <a:gd name="T13" fmla="*/ 1 h 46"/>
                <a:gd name="T14" fmla="*/ 1 w 34"/>
                <a:gd name="T15" fmla="*/ 1 h 46"/>
                <a:gd name="T16" fmla="*/ 1 w 34"/>
                <a:gd name="T17" fmla="*/ 1 h 46"/>
                <a:gd name="T18" fmla="*/ 1 w 34"/>
                <a:gd name="T19" fmla="*/ 1 h 46"/>
                <a:gd name="T20" fmla="*/ 1 w 34"/>
                <a:gd name="T21" fmla="*/ 1 h 46"/>
                <a:gd name="T22" fmla="*/ 1 w 34"/>
                <a:gd name="T23" fmla="*/ 1 h 46"/>
                <a:gd name="T24" fmla="*/ 1 w 34"/>
                <a:gd name="T25" fmla="*/ 1 h 46"/>
                <a:gd name="T26" fmla="*/ 1 w 34"/>
                <a:gd name="T27" fmla="*/ 1 h 46"/>
                <a:gd name="T28" fmla="*/ 1 w 34"/>
                <a:gd name="T29" fmla="*/ 1 h 46"/>
                <a:gd name="T30" fmla="*/ 1 w 34"/>
                <a:gd name="T31" fmla="*/ 1 h 46"/>
                <a:gd name="T32" fmla="*/ 1 w 34"/>
                <a:gd name="T33" fmla="*/ 1 h 46"/>
                <a:gd name="T34" fmla="*/ 1 w 34"/>
                <a:gd name="T35" fmla="*/ 1 h 46"/>
                <a:gd name="T36" fmla="*/ 0 w 34"/>
                <a:gd name="T37" fmla="*/ 1 h 46"/>
                <a:gd name="T38" fmla="*/ 1 w 34"/>
                <a:gd name="T39" fmla="*/ 1 h 46"/>
                <a:gd name="T40" fmla="*/ 1 w 34"/>
                <a:gd name="T41" fmla="*/ 1 h 46"/>
                <a:gd name="T42" fmla="*/ 1 w 34"/>
                <a:gd name="T43" fmla="*/ 1 h 46"/>
                <a:gd name="T44" fmla="*/ 1 w 34"/>
                <a:gd name="T45" fmla="*/ 1 h 46"/>
                <a:gd name="T46" fmla="*/ 1 w 34"/>
                <a:gd name="T47" fmla="*/ 1 h 46"/>
                <a:gd name="T48" fmla="*/ 1 w 34"/>
                <a:gd name="T49" fmla="*/ 1 h 46"/>
                <a:gd name="T50" fmla="*/ 1 w 34"/>
                <a:gd name="T51" fmla="*/ 1 h 46"/>
                <a:gd name="T52" fmla="*/ 1 w 34"/>
                <a:gd name="T53" fmla="*/ 1 h 46"/>
                <a:gd name="T54" fmla="*/ 1 w 34"/>
                <a:gd name="T55" fmla="*/ 0 h 46"/>
                <a:gd name="T56" fmla="*/ 1 w 34"/>
                <a:gd name="T57" fmla="*/ 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6"/>
                <a:gd name="T89" fmla="*/ 34 w 34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6">
                  <a:moveTo>
                    <a:pt x="22" y="0"/>
                  </a:moveTo>
                  <a:lnTo>
                    <a:pt x="22" y="0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4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2" y="38"/>
                  </a:lnTo>
                  <a:lnTo>
                    <a:pt x="28" y="44"/>
                  </a:lnTo>
                  <a:lnTo>
                    <a:pt x="24" y="46"/>
                  </a:lnTo>
                  <a:lnTo>
                    <a:pt x="16" y="46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6" name="Freeform 1059"/>
            <p:cNvSpPr>
              <a:spLocks/>
            </p:cNvSpPr>
            <p:nvPr/>
          </p:nvSpPr>
          <p:spPr bwMode="auto">
            <a:xfrm>
              <a:off x="3043" y="1472"/>
              <a:ext cx="16" cy="24"/>
            </a:xfrm>
            <a:custGeom>
              <a:avLst/>
              <a:gdLst>
                <a:gd name="T0" fmla="*/ 1 w 31"/>
                <a:gd name="T1" fmla="*/ 1 h 48"/>
                <a:gd name="T2" fmla="*/ 1 w 31"/>
                <a:gd name="T3" fmla="*/ 1 h 48"/>
                <a:gd name="T4" fmla="*/ 1 w 31"/>
                <a:gd name="T5" fmla="*/ 1 h 48"/>
                <a:gd name="T6" fmla="*/ 1 w 31"/>
                <a:gd name="T7" fmla="*/ 1 h 48"/>
                <a:gd name="T8" fmla="*/ 1 w 31"/>
                <a:gd name="T9" fmla="*/ 1 h 48"/>
                <a:gd name="T10" fmla="*/ 0 w 31"/>
                <a:gd name="T11" fmla="*/ 1 h 48"/>
                <a:gd name="T12" fmla="*/ 0 w 31"/>
                <a:gd name="T13" fmla="*/ 1 h 48"/>
                <a:gd name="T14" fmla="*/ 0 w 31"/>
                <a:gd name="T15" fmla="*/ 1 h 48"/>
                <a:gd name="T16" fmla="*/ 0 w 31"/>
                <a:gd name="T17" fmla="*/ 1 h 48"/>
                <a:gd name="T18" fmla="*/ 1 w 31"/>
                <a:gd name="T19" fmla="*/ 1 h 48"/>
                <a:gd name="T20" fmla="*/ 1 w 31"/>
                <a:gd name="T21" fmla="*/ 1 h 48"/>
                <a:gd name="T22" fmla="*/ 1 w 31"/>
                <a:gd name="T23" fmla="*/ 1 h 48"/>
                <a:gd name="T24" fmla="*/ 1 w 31"/>
                <a:gd name="T25" fmla="*/ 1 h 48"/>
                <a:gd name="T26" fmla="*/ 1 w 31"/>
                <a:gd name="T27" fmla="*/ 1 h 48"/>
                <a:gd name="T28" fmla="*/ 1 w 31"/>
                <a:gd name="T29" fmla="*/ 1 h 48"/>
                <a:gd name="T30" fmla="*/ 1 w 31"/>
                <a:gd name="T31" fmla="*/ 1 h 48"/>
                <a:gd name="T32" fmla="*/ 1 w 31"/>
                <a:gd name="T33" fmla="*/ 1 h 48"/>
                <a:gd name="T34" fmla="*/ 1 w 31"/>
                <a:gd name="T35" fmla="*/ 1 h 48"/>
                <a:gd name="T36" fmla="*/ 1 w 31"/>
                <a:gd name="T37" fmla="*/ 1 h 48"/>
                <a:gd name="T38" fmla="*/ 1 w 31"/>
                <a:gd name="T39" fmla="*/ 1 h 48"/>
                <a:gd name="T40" fmla="*/ 1 w 31"/>
                <a:gd name="T41" fmla="*/ 1 h 48"/>
                <a:gd name="T42" fmla="*/ 1 w 31"/>
                <a:gd name="T43" fmla="*/ 1 h 48"/>
                <a:gd name="T44" fmla="*/ 1 w 31"/>
                <a:gd name="T45" fmla="*/ 1 h 48"/>
                <a:gd name="T46" fmla="*/ 1 w 31"/>
                <a:gd name="T47" fmla="*/ 0 h 48"/>
                <a:gd name="T48" fmla="*/ 1 w 31"/>
                <a:gd name="T49" fmla="*/ 1 h 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"/>
                <a:gd name="T76" fmla="*/ 0 h 48"/>
                <a:gd name="T77" fmla="*/ 31 w 31"/>
                <a:gd name="T78" fmla="*/ 48 h 4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" h="48">
                  <a:moveTo>
                    <a:pt x="10" y="2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16" y="48"/>
                  </a:lnTo>
                  <a:lnTo>
                    <a:pt x="22" y="46"/>
                  </a:lnTo>
                  <a:lnTo>
                    <a:pt x="28" y="42"/>
                  </a:lnTo>
                  <a:lnTo>
                    <a:pt x="31" y="36"/>
                  </a:lnTo>
                  <a:lnTo>
                    <a:pt x="31" y="32"/>
                  </a:lnTo>
                  <a:lnTo>
                    <a:pt x="31" y="26"/>
                  </a:lnTo>
                  <a:lnTo>
                    <a:pt x="30" y="22"/>
                  </a:lnTo>
                  <a:lnTo>
                    <a:pt x="28" y="18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7" name="Freeform 1060"/>
            <p:cNvSpPr>
              <a:spLocks/>
            </p:cNvSpPr>
            <p:nvPr/>
          </p:nvSpPr>
          <p:spPr bwMode="auto">
            <a:xfrm>
              <a:off x="3043" y="1472"/>
              <a:ext cx="16" cy="24"/>
            </a:xfrm>
            <a:custGeom>
              <a:avLst/>
              <a:gdLst>
                <a:gd name="T0" fmla="*/ 1 w 31"/>
                <a:gd name="T1" fmla="*/ 1 h 48"/>
                <a:gd name="T2" fmla="*/ 1 w 31"/>
                <a:gd name="T3" fmla="*/ 1 h 48"/>
                <a:gd name="T4" fmla="*/ 1 w 31"/>
                <a:gd name="T5" fmla="*/ 1 h 48"/>
                <a:gd name="T6" fmla="*/ 1 w 31"/>
                <a:gd name="T7" fmla="*/ 1 h 48"/>
                <a:gd name="T8" fmla="*/ 1 w 31"/>
                <a:gd name="T9" fmla="*/ 1 h 48"/>
                <a:gd name="T10" fmla="*/ 1 w 31"/>
                <a:gd name="T11" fmla="*/ 1 h 48"/>
                <a:gd name="T12" fmla="*/ 0 w 31"/>
                <a:gd name="T13" fmla="*/ 1 h 48"/>
                <a:gd name="T14" fmla="*/ 0 w 31"/>
                <a:gd name="T15" fmla="*/ 1 h 48"/>
                <a:gd name="T16" fmla="*/ 0 w 31"/>
                <a:gd name="T17" fmla="*/ 1 h 48"/>
                <a:gd name="T18" fmla="*/ 0 w 31"/>
                <a:gd name="T19" fmla="*/ 1 h 48"/>
                <a:gd name="T20" fmla="*/ 0 w 31"/>
                <a:gd name="T21" fmla="*/ 1 h 48"/>
                <a:gd name="T22" fmla="*/ 1 w 31"/>
                <a:gd name="T23" fmla="*/ 1 h 48"/>
                <a:gd name="T24" fmla="*/ 1 w 31"/>
                <a:gd name="T25" fmla="*/ 1 h 48"/>
                <a:gd name="T26" fmla="*/ 1 w 31"/>
                <a:gd name="T27" fmla="*/ 1 h 48"/>
                <a:gd name="T28" fmla="*/ 1 w 31"/>
                <a:gd name="T29" fmla="*/ 1 h 48"/>
                <a:gd name="T30" fmla="*/ 1 w 31"/>
                <a:gd name="T31" fmla="*/ 1 h 48"/>
                <a:gd name="T32" fmla="*/ 1 w 31"/>
                <a:gd name="T33" fmla="*/ 1 h 48"/>
                <a:gd name="T34" fmla="*/ 1 w 31"/>
                <a:gd name="T35" fmla="*/ 1 h 48"/>
                <a:gd name="T36" fmla="*/ 1 w 31"/>
                <a:gd name="T37" fmla="*/ 1 h 48"/>
                <a:gd name="T38" fmla="*/ 1 w 31"/>
                <a:gd name="T39" fmla="*/ 1 h 48"/>
                <a:gd name="T40" fmla="*/ 1 w 31"/>
                <a:gd name="T41" fmla="*/ 1 h 48"/>
                <a:gd name="T42" fmla="*/ 1 w 31"/>
                <a:gd name="T43" fmla="*/ 1 h 48"/>
                <a:gd name="T44" fmla="*/ 1 w 31"/>
                <a:gd name="T45" fmla="*/ 1 h 48"/>
                <a:gd name="T46" fmla="*/ 1 w 31"/>
                <a:gd name="T47" fmla="*/ 1 h 48"/>
                <a:gd name="T48" fmla="*/ 1 w 31"/>
                <a:gd name="T49" fmla="*/ 1 h 48"/>
                <a:gd name="T50" fmla="*/ 1 w 31"/>
                <a:gd name="T51" fmla="*/ 1 h 48"/>
                <a:gd name="T52" fmla="*/ 1 w 31"/>
                <a:gd name="T53" fmla="*/ 1 h 48"/>
                <a:gd name="T54" fmla="*/ 1 w 31"/>
                <a:gd name="T55" fmla="*/ 0 h 48"/>
                <a:gd name="T56" fmla="*/ 1 w 31"/>
                <a:gd name="T57" fmla="*/ 1 h 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1"/>
                <a:gd name="T88" fmla="*/ 0 h 48"/>
                <a:gd name="T89" fmla="*/ 31 w 31"/>
                <a:gd name="T90" fmla="*/ 48 h 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1" h="48">
                  <a:moveTo>
                    <a:pt x="10" y="2"/>
                  </a:moveTo>
                  <a:lnTo>
                    <a:pt x="10" y="2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16" y="48"/>
                  </a:lnTo>
                  <a:lnTo>
                    <a:pt x="22" y="46"/>
                  </a:lnTo>
                  <a:lnTo>
                    <a:pt x="28" y="42"/>
                  </a:lnTo>
                  <a:lnTo>
                    <a:pt x="31" y="36"/>
                  </a:lnTo>
                  <a:lnTo>
                    <a:pt x="31" y="32"/>
                  </a:lnTo>
                  <a:lnTo>
                    <a:pt x="31" y="26"/>
                  </a:lnTo>
                  <a:lnTo>
                    <a:pt x="30" y="22"/>
                  </a:lnTo>
                  <a:lnTo>
                    <a:pt x="28" y="18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8" name="Freeform 1061"/>
            <p:cNvSpPr>
              <a:spLocks/>
            </p:cNvSpPr>
            <p:nvPr/>
          </p:nvSpPr>
          <p:spPr bwMode="auto">
            <a:xfrm>
              <a:off x="2786" y="1544"/>
              <a:ext cx="27" cy="24"/>
            </a:xfrm>
            <a:custGeom>
              <a:avLst/>
              <a:gdLst>
                <a:gd name="T0" fmla="*/ 0 w 56"/>
                <a:gd name="T1" fmla="*/ 1 h 48"/>
                <a:gd name="T2" fmla="*/ 0 w 56"/>
                <a:gd name="T3" fmla="*/ 1 h 48"/>
                <a:gd name="T4" fmla="*/ 0 w 56"/>
                <a:gd name="T5" fmla="*/ 1 h 48"/>
                <a:gd name="T6" fmla="*/ 0 w 56"/>
                <a:gd name="T7" fmla="*/ 1 h 48"/>
                <a:gd name="T8" fmla="*/ 0 w 56"/>
                <a:gd name="T9" fmla="*/ 1 h 48"/>
                <a:gd name="T10" fmla="*/ 0 w 56"/>
                <a:gd name="T11" fmla="*/ 1 h 48"/>
                <a:gd name="T12" fmla="*/ 0 w 56"/>
                <a:gd name="T13" fmla="*/ 1 h 48"/>
                <a:gd name="T14" fmla="*/ 0 w 56"/>
                <a:gd name="T15" fmla="*/ 1 h 48"/>
                <a:gd name="T16" fmla="*/ 0 w 56"/>
                <a:gd name="T17" fmla="*/ 1 h 48"/>
                <a:gd name="T18" fmla="*/ 0 w 56"/>
                <a:gd name="T19" fmla="*/ 1 h 48"/>
                <a:gd name="T20" fmla="*/ 0 w 56"/>
                <a:gd name="T21" fmla="*/ 1 h 48"/>
                <a:gd name="T22" fmla="*/ 0 w 56"/>
                <a:gd name="T23" fmla="*/ 1 h 48"/>
                <a:gd name="T24" fmla="*/ 0 w 56"/>
                <a:gd name="T25" fmla="*/ 1 h 48"/>
                <a:gd name="T26" fmla="*/ 0 w 56"/>
                <a:gd name="T27" fmla="*/ 1 h 48"/>
                <a:gd name="T28" fmla="*/ 0 w 56"/>
                <a:gd name="T29" fmla="*/ 1 h 48"/>
                <a:gd name="T30" fmla="*/ 0 w 56"/>
                <a:gd name="T31" fmla="*/ 1 h 48"/>
                <a:gd name="T32" fmla="*/ 0 w 56"/>
                <a:gd name="T33" fmla="*/ 1 h 48"/>
                <a:gd name="T34" fmla="*/ 0 w 56"/>
                <a:gd name="T35" fmla="*/ 1 h 48"/>
                <a:gd name="T36" fmla="*/ 0 w 56"/>
                <a:gd name="T37" fmla="*/ 1 h 48"/>
                <a:gd name="T38" fmla="*/ 0 w 56"/>
                <a:gd name="T39" fmla="*/ 1 h 48"/>
                <a:gd name="T40" fmla="*/ 0 w 56"/>
                <a:gd name="T41" fmla="*/ 1 h 48"/>
                <a:gd name="T42" fmla="*/ 0 w 56"/>
                <a:gd name="T43" fmla="*/ 1 h 48"/>
                <a:gd name="T44" fmla="*/ 0 w 56"/>
                <a:gd name="T45" fmla="*/ 1 h 48"/>
                <a:gd name="T46" fmla="*/ 0 w 56"/>
                <a:gd name="T47" fmla="*/ 1 h 48"/>
                <a:gd name="T48" fmla="*/ 0 w 56"/>
                <a:gd name="T49" fmla="*/ 1 h 48"/>
                <a:gd name="T50" fmla="*/ 0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0 h 48"/>
                <a:gd name="T58" fmla="*/ 0 w 56"/>
                <a:gd name="T59" fmla="*/ 0 h 48"/>
                <a:gd name="T60" fmla="*/ 0 w 56"/>
                <a:gd name="T61" fmla="*/ 0 h 48"/>
                <a:gd name="T62" fmla="*/ 0 w 56"/>
                <a:gd name="T63" fmla="*/ 0 h 48"/>
                <a:gd name="T64" fmla="*/ 0 w 56"/>
                <a:gd name="T65" fmla="*/ 1 h 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48"/>
                <a:gd name="T101" fmla="*/ 56 w 56"/>
                <a:gd name="T102" fmla="*/ 48 h 4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48">
                  <a:moveTo>
                    <a:pt x="38" y="2"/>
                  </a:moveTo>
                  <a:lnTo>
                    <a:pt x="42" y="4"/>
                  </a:lnTo>
                  <a:lnTo>
                    <a:pt x="48" y="8"/>
                  </a:lnTo>
                  <a:lnTo>
                    <a:pt x="50" y="12"/>
                  </a:lnTo>
                  <a:lnTo>
                    <a:pt x="54" y="16"/>
                  </a:lnTo>
                  <a:lnTo>
                    <a:pt x="54" y="22"/>
                  </a:lnTo>
                  <a:lnTo>
                    <a:pt x="56" y="26"/>
                  </a:lnTo>
                  <a:lnTo>
                    <a:pt x="54" y="32"/>
                  </a:lnTo>
                  <a:lnTo>
                    <a:pt x="54" y="36"/>
                  </a:lnTo>
                  <a:lnTo>
                    <a:pt x="50" y="40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40" y="48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39" name="Freeform 1062"/>
            <p:cNvSpPr>
              <a:spLocks/>
            </p:cNvSpPr>
            <p:nvPr/>
          </p:nvSpPr>
          <p:spPr bwMode="auto">
            <a:xfrm>
              <a:off x="2786" y="1544"/>
              <a:ext cx="27" cy="24"/>
            </a:xfrm>
            <a:custGeom>
              <a:avLst/>
              <a:gdLst>
                <a:gd name="T0" fmla="*/ 0 w 56"/>
                <a:gd name="T1" fmla="*/ 1 h 48"/>
                <a:gd name="T2" fmla="*/ 0 w 56"/>
                <a:gd name="T3" fmla="*/ 1 h 48"/>
                <a:gd name="T4" fmla="*/ 0 w 56"/>
                <a:gd name="T5" fmla="*/ 1 h 48"/>
                <a:gd name="T6" fmla="*/ 0 w 56"/>
                <a:gd name="T7" fmla="*/ 1 h 48"/>
                <a:gd name="T8" fmla="*/ 0 w 56"/>
                <a:gd name="T9" fmla="*/ 1 h 48"/>
                <a:gd name="T10" fmla="*/ 0 w 56"/>
                <a:gd name="T11" fmla="*/ 1 h 48"/>
                <a:gd name="T12" fmla="*/ 0 w 56"/>
                <a:gd name="T13" fmla="*/ 1 h 48"/>
                <a:gd name="T14" fmla="*/ 0 w 56"/>
                <a:gd name="T15" fmla="*/ 1 h 48"/>
                <a:gd name="T16" fmla="*/ 0 w 56"/>
                <a:gd name="T17" fmla="*/ 1 h 48"/>
                <a:gd name="T18" fmla="*/ 0 w 56"/>
                <a:gd name="T19" fmla="*/ 1 h 48"/>
                <a:gd name="T20" fmla="*/ 0 w 56"/>
                <a:gd name="T21" fmla="*/ 1 h 48"/>
                <a:gd name="T22" fmla="*/ 0 w 56"/>
                <a:gd name="T23" fmla="*/ 1 h 48"/>
                <a:gd name="T24" fmla="*/ 0 w 56"/>
                <a:gd name="T25" fmla="*/ 1 h 48"/>
                <a:gd name="T26" fmla="*/ 0 w 56"/>
                <a:gd name="T27" fmla="*/ 1 h 48"/>
                <a:gd name="T28" fmla="*/ 0 w 56"/>
                <a:gd name="T29" fmla="*/ 1 h 48"/>
                <a:gd name="T30" fmla="*/ 0 w 56"/>
                <a:gd name="T31" fmla="*/ 1 h 48"/>
                <a:gd name="T32" fmla="*/ 0 w 56"/>
                <a:gd name="T33" fmla="*/ 1 h 48"/>
                <a:gd name="T34" fmla="*/ 0 w 56"/>
                <a:gd name="T35" fmla="*/ 1 h 48"/>
                <a:gd name="T36" fmla="*/ 0 w 56"/>
                <a:gd name="T37" fmla="*/ 1 h 48"/>
                <a:gd name="T38" fmla="*/ 0 w 56"/>
                <a:gd name="T39" fmla="*/ 1 h 48"/>
                <a:gd name="T40" fmla="*/ 0 w 56"/>
                <a:gd name="T41" fmla="*/ 1 h 48"/>
                <a:gd name="T42" fmla="*/ 0 w 56"/>
                <a:gd name="T43" fmla="*/ 1 h 48"/>
                <a:gd name="T44" fmla="*/ 0 w 56"/>
                <a:gd name="T45" fmla="*/ 1 h 48"/>
                <a:gd name="T46" fmla="*/ 0 w 56"/>
                <a:gd name="T47" fmla="*/ 1 h 48"/>
                <a:gd name="T48" fmla="*/ 0 w 56"/>
                <a:gd name="T49" fmla="*/ 1 h 48"/>
                <a:gd name="T50" fmla="*/ 0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0 w 56"/>
                <a:gd name="T61" fmla="*/ 1 h 48"/>
                <a:gd name="T62" fmla="*/ 0 w 56"/>
                <a:gd name="T63" fmla="*/ 1 h 48"/>
                <a:gd name="T64" fmla="*/ 0 w 56"/>
                <a:gd name="T65" fmla="*/ 0 h 48"/>
                <a:gd name="T66" fmla="*/ 0 w 56"/>
                <a:gd name="T67" fmla="*/ 0 h 48"/>
                <a:gd name="T68" fmla="*/ 0 w 56"/>
                <a:gd name="T69" fmla="*/ 0 h 48"/>
                <a:gd name="T70" fmla="*/ 0 w 56"/>
                <a:gd name="T71" fmla="*/ 0 h 48"/>
                <a:gd name="T72" fmla="*/ 0 w 56"/>
                <a:gd name="T73" fmla="*/ 1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38" y="2"/>
                  </a:moveTo>
                  <a:lnTo>
                    <a:pt x="38" y="2"/>
                  </a:lnTo>
                  <a:lnTo>
                    <a:pt x="42" y="4"/>
                  </a:lnTo>
                  <a:lnTo>
                    <a:pt x="48" y="8"/>
                  </a:lnTo>
                  <a:lnTo>
                    <a:pt x="50" y="12"/>
                  </a:lnTo>
                  <a:lnTo>
                    <a:pt x="54" y="16"/>
                  </a:lnTo>
                  <a:lnTo>
                    <a:pt x="54" y="22"/>
                  </a:lnTo>
                  <a:lnTo>
                    <a:pt x="56" y="26"/>
                  </a:lnTo>
                  <a:lnTo>
                    <a:pt x="54" y="32"/>
                  </a:lnTo>
                  <a:lnTo>
                    <a:pt x="54" y="36"/>
                  </a:lnTo>
                  <a:lnTo>
                    <a:pt x="50" y="40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40" y="48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0" name="Freeform 1063"/>
            <p:cNvSpPr>
              <a:spLocks/>
            </p:cNvSpPr>
            <p:nvPr/>
          </p:nvSpPr>
          <p:spPr bwMode="auto">
            <a:xfrm>
              <a:off x="2641" y="1258"/>
              <a:ext cx="365" cy="34"/>
            </a:xfrm>
            <a:custGeom>
              <a:avLst/>
              <a:gdLst>
                <a:gd name="T0" fmla="*/ 1 w 732"/>
                <a:gd name="T1" fmla="*/ 1 h 68"/>
                <a:gd name="T2" fmla="*/ 0 w 732"/>
                <a:gd name="T3" fmla="*/ 0 h 68"/>
                <a:gd name="T4" fmla="*/ 1 w 732"/>
                <a:gd name="T5" fmla="*/ 1 h 68"/>
                <a:gd name="T6" fmla="*/ 1 w 732"/>
                <a:gd name="T7" fmla="*/ 1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32"/>
                <a:gd name="T13" fmla="*/ 0 h 68"/>
                <a:gd name="T14" fmla="*/ 732 w 732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32" h="68">
                  <a:moveTo>
                    <a:pt x="684" y="30"/>
                  </a:moveTo>
                  <a:lnTo>
                    <a:pt x="0" y="0"/>
                  </a:lnTo>
                  <a:lnTo>
                    <a:pt x="732" y="68"/>
                  </a:lnTo>
                  <a:lnTo>
                    <a:pt x="684" y="3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1" name="Freeform 1064"/>
            <p:cNvSpPr>
              <a:spLocks/>
            </p:cNvSpPr>
            <p:nvPr/>
          </p:nvSpPr>
          <p:spPr bwMode="auto">
            <a:xfrm>
              <a:off x="2683" y="1119"/>
              <a:ext cx="347" cy="69"/>
            </a:xfrm>
            <a:custGeom>
              <a:avLst/>
              <a:gdLst>
                <a:gd name="T0" fmla="*/ 1 w 696"/>
                <a:gd name="T1" fmla="*/ 1 h 138"/>
                <a:gd name="T2" fmla="*/ 0 w 696"/>
                <a:gd name="T3" fmla="*/ 1 h 138"/>
                <a:gd name="T4" fmla="*/ 1 w 696"/>
                <a:gd name="T5" fmla="*/ 0 h 138"/>
                <a:gd name="T6" fmla="*/ 1 w 696"/>
                <a:gd name="T7" fmla="*/ 1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6"/>
                <a:gd name="T13" fmla="*/ 0 h 138"/>
                <a:gd name="T14" fmla="*/ 696 w 696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6" h="138">
                  <a:moveTo>
                    <a:pt x="662" y="42"/>
                  </a:moveTo>
                  <a:lnTo>
                    <a:pt x="0" y="138"/>
                  </a:lnTo>
                  <a:lnTo>
                    <a:pt x="696" y="0"/>
                  </a:lnTo>
                  <a:lnTo>
                    <a:pt x="662" y="4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2" name="Freeform 1065"/>
            <p:cNvSpPr>
              <a:spLocks/>
            </p:cNvSpPr>
            <p:nvPr/>
          </p:nvSpPr>
          <p:spPr bwMode="auto">
            <a:xfrm>
              <a:off x="2554" y="1572"/>
              <a:ext cx="27" cy="21"/>
            </a:xfrm>
            <a:custGeom>
              <a:avLst/>
              <a:gdLst>
                <a:gd name="T0" fmla="*/ 1 w 53"/>
                <a:gd name="T1" fmla="*/ 1 h 42"/>
                <a:gd name="T2" fmla="*/ 1 w 53"/>
                <a:gd name="T3" fmla="*/ 1 h 42"/>
                <a:gd name="T4" fmla="*/ 1 w 53"/>
                <a:gd name="T5" fmla="*/ 1 h 42"/>
                <a:gd name="T6" fmla="*/ 1 w 53"/>
                <a:gd name="T7" fmla="*/ 1 h 42"/>
                <a:gd name="T8" fmla="*/ 1 w 53"/>
                <a:gd name="T9" fmla="*/ 1 h 42"/>
                <a:gd name="T10" fmla="*/ 1 w 53"/>
                <a:gd name="T11" fmla="*/ 1 h 42"/>
                <a:gd name="T12" fmla="*/ 0 w 53"/>
                <a:gd name="T13" fmla="*/ 1 h 42"/>
                <a:gd name="T14" fmla="*/ 0 w 53"/>
                <a:gd name="T15" fmla="*/ 1 h 42"/>
                <a:gd name="T16" fmla="*/ 1 w 53"/>
                <a:gd name="T17" fmla="*/ 1 h 42"/>
                <a:gd name="T18" fmla="*/ 1 w 53"/>
                <a:gd name="T19" fmla="*/ 1 h 42"/>
                <a:gd name="T20" fmla="*/ 1 w 53"/>
                <a:gd name="T21" fmla="*/ 1 h 42"/>
                <a:gd name="T22" fmla="*/ 1 w 53"/>
                <a:gd name="T23" fmla="*/ 1 h 42"/>
                <a:gd name="T24" fmla="*/ 1 w 53"/>
                <a:gd name="T25" fmla="*/ 1 h 42"/>
                <a:gd name="T26" fmla="*/ 1 w 53"/>
                <a:gd name="T27" fmla="*/ 1 h 42"/>
                <a:gd name="T28" fmla="*/ 1 w 53"/>
                <a:gd name="T29" fmla="*/ 1 h 42"/>
                <a:gd name="T30" fmla="*/ 1 w 53"/>
                <a:gd name="T31" fmla="*/ 1 h 42"/>
                <a:gd name="T32" fmla="*/ 1 w 53"/>
                <a:gd name="T33" fmla="*/ 1 h 42"/>
                <a:gd name="T34" fmla="*/ 1 w 53"/>
                <a:gd name="T35" fmla="*/ 1 h 42"/>
                <a:gd name="T36" fmla="*/ 1 w 53"/>
                <a:gd name="T37" fmla="*/ 1 h 42"/>
                <a:gd name="T38" fmla="*/ 1 w 53"/>
                <a:gd name="T39" fmla="*/ 1 h 42"/>
                <a:gd name="T40" fmla="*/ 1 w 53"/>
                <a:gd name="T41" fmla="*/ 1 h 42"/>
                <a:gd name="T42" fmla="*/ 1 w 53"/>
                <a:gd name="T43" fmla="*/ 1 h 42"/>
                <a:gd name="T44" fmla="*/ 1 w 53"/>
                <a:gd name="T45" fmla="*/ 1 h 42"/>
                <a:gd name="T46" fmla="*/ 1 w 53"/>
                <a:gd name="T47" fmla="*/ 1 h 42"/>
                <a:gd name="T48" fmla="*/ 1 w 53"/>
                <a:gd name="T49" fmla="*/ 1 h 42"/>
                <a:gd name="T50" fmla="*/ 1 w 53"/>
                <a:gd name="T51" fmla="*/ 1 h 42"/>
                <a:gd name="T52" fmla="*/ 1 w 53"/>
                <a:gd name="T53" fmla="*/ 1 h 42"/>
                <a:gd name="T54" fmla="*/ 1 w 53"/>
                <a:gd name="T55" fmla="*/ 1 h 42"/>
                <a:gd name="T56" fmla="*/ 1 w 53"/>
                <a:gd name="T57" fmla="*/ 0 h 42"/>
                <a:gd name="T58" fmla="*/ 1 w 53"/>
                <a:gd name="T59" fmla="*/ 0 h 42"/>
                <a:gd name="T60" fmla="*/ 1 w 53"/>
                <a:gd name="T61" fmla="*/ 0 h 42"/>
                <a:gd name="T62" fmla="*/ 1 w 53"/>
                <a:gd name="T63" fmla="*/ 0 h 42"/>
                <a:gd name="T64" fmla="*/ 1 w 53"/>
                <a:gd name="T65" fmla="*/ 1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"/>
                <a:gd name="T100" fmla="*/ 0 h 42"/>
                <a:gd name="T101" fmla="*/ 53 w 53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" h="42">
                  <a:moveTo>
                    <a:pt x="17" y="2"/>
                  </a:moveTo>
                  <a:lnTo>
                    <a:pt x="13" y="4"/>
                  </a:lnTo>
                  <a:lnTo>
                    <a:pt x="9" y="8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7" y="40"/>
                  </a:lnTo>
                  <a:lnTo>
                    <a:pt x="13" y="42"/>
                  </a:lnTo>
                  <a:lnTo>
                    <a:pt x="17" y="42"/>
                  </a:lnTo>
                  <a:lnTo>
                    <a:pt x="23" y="42"/>
                  </a:lnTo>
                  <a:lnTo>
                    <a:pt x="29" y="40"/>
                  </a:lnTo>
                  <a:lnTo>
                    <a:pt x="33" y="40"/>
                  </a:lnTo>
                  <a:lnTo>
                    <a:pt x="39" y="38"/>
                  </a:lnTo>
                  <a:lnTo>
                    <a:pt x="43" y="34"/>
                  </a:lnTo>
                  <a:lnTo>
                    <a:pt x="47" y="32"/>
                  </a:lnTo>
                  <a:lnTo>
                    <a:pt x="51" y="30"/>
                  </a:lnTo>
                  <a:lnTo>
                    <a:pt x="53" y="28"/>
                  </a:lnTo>
                  <a:lnTo>
                    <a:pt x="53" y="24"/>
                  </a:lnTo>
                  <a:lnTo>
                    <a:pt x="53" y="20"/>
                  </a:lnTo>
                  <a:lnTo>
                    <a:pt x="53" y="16"/>
                  </a:lnTo>
                  <a:lnTo>
                    <a:pt x="51" y="12"/>
                  </a:lnTo>
                  <a:lnTo>
                    <a:pt x="47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3" name="Freeform 1066"/>
            <p:cNvSpPr>
              <a:spLocks/>
            </p:cNvSpPr>
            <p:nvPr/>
          </p:nvSpPr>
          <p:spPr bwMode="auto">
            <a:xfrm>
              <a:off x="2554" y="1572"/>
              <a:ext cx="27" cy="21"/>
            </a:xfrm>
            <a:custGeom>
              <a:avLst/>
              <a:gdLst>
                <a:gd name="T0" fmla="*/ 1 w 53"/>
                <a:gd name="T1" fmla="*/ 1 h 42"/>
                <a:gd name="T2" fmla="*/ 1 w 53"/>
                <a:gd name="T3" fmla="*/ 1 h 42"/>
                <a:gd name="T4" fmla="*/ 1 w 53"/>
                <a:gd name="T5" fmla="*/ 1 h 42"/>
                <a:gd name="T6" fmla="*/ 1 w 53"/>
                <a:gd name="T7" fmla="*/ 1 h 42"/>
                <a:gd name="T8" fmla="*/ 1 w 53"/>
                <a:gd name="T9" fmla="*/ 1 h 42"/>
                <a:gd name="T10" fmla="*/ 1 w 53"/>
                <a:gd name="T11" fmla="*/ 1 h 42"/>
                <a:gd name="T12" fmla="*/ 1 w 53"/>
                <a:gd name="T13" fmla="*/ 1 h 42"/>
                <a:gd name="T14" fmla="*/ 0 w 53"/>
                <a:gd name="T15" fmla="*/ 1 h 42"/>
                <a:gd name="T16" fmla="*/ 0 w 53"/>
                <a:gd name="T17" fmla="*/ 1 h 42"/>
                <a:gd name="T18" fmla="*/ 1 w 53"/>
                <a:gd name="T19" fmla="*/ 1 h 42"/>
                <a:gd name="T20" fmla="*/ 1 w 53"/>
                <a:gd name="T21" fmla="*/ 1 h 42"/>
                <a:gd name="T22" fmla="*/ 1 w 53"/>
                <a:gd name="T23" fmla="*/ 1 h 42"/>
                <a:gd name="T24" fmla="*/ 1 w 53"/>
                <a:gd name="T25" fmla="*/ 1 h 42"/>
                <a:gd name="T26" fmla="*/ 1 w 53"/>
                <a:gd name="T27" fmla="*/ 1 h 42"/>
                <a:gd name="T28" fmla="*/ 1 w 53"/>
                <a:gd name="T29" fmla="*/ 1 h 42"/>
                <a:gd name="T30" fmla="*/ 1 w 53"/>
                <a:gd name="T31" fmla="*/ 1 h 42"/>
                <a:gd name="T32" fmla="*/ 1 w 53"/>
                <a:gd name="T33" fmla="*/ 1 h 42"/>
                <a:gd name="T34" fmla="*/ 1 w 53"/>
                <a:gd name="T35" fmla="*/ 1 h 42"/>
                <a:gd name="T36" fmla="*/ 1 w 53"/>
                <a:gd name="T37" fmla="*/ 1 h 42"/>
                <a:gd name="T38" fmla="*/ 1 w 53"/>
                <a:gd name="T39" fmla="*/ 1 h 42"/>
                <a:gd name="T40" fmla="*/ 1 w 53"/>
                <a:gd name="T41" fmla="*/ 1 h 42"/>
                <a:gd name="T42" fmla="*/ 1 w 53"/>
                <a:gd name="T43" fmla="*/ 1 h 42"/>
                <a:gd name="T44" fmla="*/ 1 w 53"/>
                <a:gd name="T45" fmla="*/ 1 h 42"/>
                <a:gd name="T46" fmla="*/ 1 w 53"/>
                <a:gd name="T47" fmla="*/ 1 h 42"/>
                <a:gd name="T48" fmla="*/ 1 w 53"/>
                <a:gd name="T49" fmla="*/ 1 h 42"/>
                <a:gd name="T50" fmla="*/ 1 w 53"/>
                <a:gd name="T51" fmla="*/ 1 h 42"/>
                <a:gd name="T52" fmla="*/ 1 w 53"/>
                <a:gd name="T53" fmla="*/ 1 h 42"/>
                <a:gd name="T54" fmla="*/ 1 w 53"/>
                <a:gd name="T55" fmla="*/ 1 h 42"/>
                <a:gd name="T56" fmla="*/ 1 w 53"/>
                <a:gd name="T57" fmla="*/ 1 h 42"/>
                <a:gd name="T58" fmla="*/ 1 w 53"/>
                <a:gd name="T59" fmla="*/ 1 h 42"/>
                <a:gd name="T60" fmla="*/ 1 w 53"/>
                <a:gd name="T61" fmla="*/ 1 h 42"/>
                <a:gd name="T62" fmla="*/ 1 w 53"/>
                <a:gd name="T63" fmla="*/ 1 h 42"/>
                <a:gd name="T64" fmla="*/ 1 w 53"/>
                <a:gd name="T65" fmla="*/ 0 h 42"/>
                <a:gd name="T66" fmla="*/ 1 w 53"/>
                <a:gd name="T67" fmla="*/ 0 h 42"/>
                <a:gd name="T68" fmla="*/ 1 w 53"/>
                <a:gd name="T69" fmla="*/ 0 h 42"/>
                <a:gd name="T70" fmla="*/ 1 w 53"/>
                <a:gd name="T71" fmla="*/ 0 h 42"/>
                <a:gd name="T72" fmla="*/ 1 w 53"/>
                <a:gd name="T73" fmla="*/ 1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3"/>
                <a:gd name="T112" fmla="*/ 0 h 42"/>
                <a:gd name="T113" fmla="*/ 53 w 53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3" h="42">
                  <a:moveTo>
                    <a:pt x="17" y="2"/>
                  </a:moveTo>
                  <a:lnTo>
                    <a:pt x="17" y="2"/>
                  </a:lnTo>
                  <a:lnTo>
                    <a:pt x="13" y="4"/>
                  </a:lnTo>
                  <a:lnTo>
                    <a:pt x="9" y="8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7" y="40"/>
                  </a:lnTo>
                  <a:lnTo>
                    <a:pt x="13" y="42"/>
                  </a:lnTo>
                  <a:lnTo>
                    <a:pt x="17" y="42"/>
                  </a:lnTo>
                  <a:lnTo>
                    <a:pt x="23" y="42"/>
                  </a:lnTo>
                  <a:lnTo>
                    <a:pt x="29" y="40"/>
                  </a:lnTo>
                  <a:lnTo>
                    <a:pt x="33" y="40"/>
                  </a:lnTo>
                  <a:lnTo>
                    <a:pt x="39" y="38"/>
                  </a:lnTo>
                  <a:lnTo>
                    <a:pt x="43" y="34"/>
                  </a:lnTo>
                  <a:lnTo>
                    <a:pt x="47" y="32"/>
                  </a:lnTo>
                  <a:lnTo>
                    <a:pt x="51" y="30"/>
                  </a:lnTo>
                  <a:lnTo>
                    <a:pt x="53" y="28"/>
                  </a:lnTo>
                  <a:lnTo>
                    <a:pt x="53" y="24"/>
                  </a:lnTo>
                  <a:lnTo>
                    <a:pt x="53" y="20"/>
                  </a:lnTo>
                  <a:lnTo>
                    <a:pt x="53" y="16"/>
                  </a:lnTo>
                  <a:lnTo>
                    <a:pt x="51" y="12"/>
                  </a:lnTo>
                  <a:lnTo>
                    <a:pt x="47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7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4" name="Freeform 1067"/>
            <p:cNvSpPr>
              <a:spLocks/>
            </p:cNvSpPr>
            <p:nvPr/>
          </p:nvSpPr>
          <p:spPr bwMode="auto">
            <a:xfrm>
              <a:off x="2646" y="1510"/>
              <a:ext cx="28" cy="24"/>
            </a:xfrm>
            <a:custGeom>
              <a:avLst/>
              <a:gdLst>
                <a:gd name="T0" fmla="*/ 1 w 56"/>
                <a:gd name="T1" fmla="*/ 1 h 47"/>
                <a:gd name="T2" fmla="*/ 1 w 56"/>
                <a:gd name="T3" fmla="*/ 1 h 47"/>
                <a:gd name="T4" fmla="*/ 1 w 56"/>
                <a:gd name="T5" fmla="*/ 1 h 47"/>
                <a:gd name="T6" fmla="*/ 1 w 56"/>
                <a:gd name="T7" fmla="*/ 1 h 47"/>
                <a:gd name="T8" fmla="*/ 1 w 56"/>
                <a:gd name="T9" fmla="*/ 1 h 47"/>
                <a:gd name="T10" fmla="*/ 1 w 56"/>
                <a:gd name="T11" fmla="*/ 1 h 47"/>
                <a:gd name="T12" fmla="*/ 0 w 56"/>
                <a:gd name="T13" fmla="*/ 1 h 47"/>
                <a:gd name="T14" fmla="*/ 1 w 56"/>
                <a:gd name="T15" fmla="*/ 1 h 47"/>
                <a:gd name="T16" fmla="*/ 1 w 56"/>
                <a:gd name="T17" fmla="*/ 1 h 47"/>
                <a:gd name="T18" fmla="*/ 1 w 56"/>
                <a:gd name="T19" fmla="*/ 1 h 47"/>
                <a:gd name="T20" fmla="*/ 1 w 56"/>
                <a:gd name="T21" fmla="*/ 1 h 47"/>
                <a:gd name="T22" fmla="*/ 1 w 56"/>
                <a:gd name="T23" fmla="*/ 1 h 47"/>
                <a:gd name="T24" fmla="*/ 1 w 56"/>
                <a:gd name="T25" fmla="*/ 1 h 47"/>
                <a:gd name="T26" fmla="*/ 1 w 56"/>
                <a:gd name="T27" fmla="*/ 1 h 47"/>
                <a:gd name="T28" fmla="*/ 1 w 56"/>
                <a:gd name="T29" fmla="*/ 1 h 47"/>
                <a:gd name="T30" fmla="*/ 1 w 56"/>
                <a:gd name="T31" fmla="*/ 1 h 47"/>
                <a:gd name="T32" fmla="*/ 1 w 56"/>
                <a:gd name="T33" fmla="*/ 1 h 47"/>
                <a:gd name="T34" fmla="*/ 1 w 56"/>
                <a:gd name="T35" fmla="*/ 1 h 47"/>
                <a:gd name="T36" fmla="*/ 1 w 56"/>
                <a:gd name="T37" fmla="*/ 1 h 47"/>
                <a:gd name="T38" fmla="*/ 1 w 56"/>
                <a:gd name="T39" fmla="*/ 1 h 47"/>
                <a:gd name="T40" fmla="*/ 1 w 56"/>
                <a:gd name="T41" fmla="*/ 1 h 47"/>
                <a:gd name="T42" fmla="*/ 1 w 56"/>
                <a:gd name="T43" fmla="*/ 1 h 47"/>
                <a:gd name="T44" fmla="*/ 1 w 56"/>
                <a:gd name="T45" fmla="*/ 1 h 47"/>
                <a:gd name="T46" fmla="*/ 1 w 56"/>
                <a:gd name="T47" fmla="*/ 1 h 47"/>
                <a:gd name="T48" fmla="*/ 1 w 56"/>
                <a:gd name="T49" fmla="*/ 1 h 47"/>
                <a:gd name="T50" fmla="*/ 1 w 56"/>
                <a:gd name="T51" fmla="*/ 1 h 47"/>
                <a:gd name="T52" fmla="*/ 1 w 56"/>
                <a:gd name="T53" fmla="*/ 1 h 47"/>
                <a:gd name="T54" fmla="*/ 1 w 56"/>
                <a:gd name="T55" fmla="*/ 1 h 47"/>
                <a:gd name="T56" fmla="*/ 1 w 56"/>
                <a:gd name="T57" fmla="*/ 0 h 47"/>
                <a:gd name="T58" fmla="*/ 1 w 56"/>
                <a:gd name="T59" fmla="*/ 0 h 47"/>
                <a:gd name="T60" fmla="*/ 1 w 56"/>
                <a:gd name="T61" fmla="*/ 0 h 47"/>
                <a:gd name="T62" fmla="*/ 1 w 56"/>
                <a:gd name="T63" fmla="*/ 0 h 47"/>
                <a:gd name="T64" fmla="*/ 1 w 56"/>
                <a:gd name="T65" fmla="*/ 1 h 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47"/>
                <a:gd name="T101" fmla="*/ 56 w 56"/>
                <a:gd name="T102" fmla="*/ 47 h 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47">
                  <a:moveTo>
                    <a:pt x="18" y="2"/>
                  </a:moveTo>
                  <a:lnTo>
                    <a:pt x="14" y="4"/>
                  </a:lnTo>
                  <a:lnTo>
                    <a:pt x="10" y="7"/>
                  </a:lnTo>
                  <a:lnTo>
                    <a:pt x="6" y="11"/>
                  </a:lnTo>
                  <a:lnTo>
                    <a:pt x="4" y="15"/>
                  </a:lnTo>
                  <a:lnTo>
                    <a:pt x="2" y="21"/>
                  </a:lnTo>
                  <a:lnTo>
                    <a:pt x="0" y="25"/>
                  </a:lnTo>
                  <a:lnTo>
                    <a:pt x="2" y="31"/>
                  </a:lnTo>
                  <a:lnTo>
                    <a:pt x="4" y="35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2" y="45"/>
                  </a:lnTo>
                  <a:lnTo>
                    <a:pt x="16" y="47"/>
                  </a:lnTo>
                  <a:lnTo>
                    <a:pt x="22" y="47"/>
                  </a:lnTo>
                  <a:lnTo>
                    <a:pt x="28" y="47"/>
                  </a:lnTo>
                  <a:lnTo>
                    <a:pt x="34" y="47"/>
                  </a:lnTo>
                  <a:lnTo>
                    <a:pt x="38" y="45"/>
                  </a:lnTo>
                  <a:lnTo>
                    <a:pt x="44" y="43"/>
                  </a:lnTo>
                  <a:lnTo>
                    <a:pt x="48" y="37"/>
                  </a:lnTo>
                  <a:lnTo>
                    <a:pt x="52" y="35"/>
                  </a:lnTo>
                  <a:lnTo>
                    <a:pt x="54" y="31"/>
                  </a:lnTo>
                  <a:lnTo>
                    <a:pt x="54" y="25"/>
                  </a:lnTo>
                  <a:lnTo>
                    <a:pt x="56" y="21"/>
                  </a:lnTo>
                  <a:lnTo>
                    <a:pt x="56" y="15"/>
                  </a:lnTo>
                  <a:lnTo>
                    <a:pt x="54" y="11"/>
                  </a:lnTo>
                  <a:lnTo>
                    <a:pt x="52" y="7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5" name="Freeform 1068"/>
            <p:cNvSpPr>
              <a:spLocks/>
            </p:cNvSpPr>
            <p:nvPr/>
          </p:nvSpPr>
          <p:spPr bwMode="auto">
            <a:xfrm>
              <a:off x="2646" y="1510"/>
              <a:ext cx="28" cy="24"/>
            </a:xfrm>
            <a:custGeom>
              <a:avLst/>
              <a:gdLst>
                <a:gd name="T0" fmla="*/ 1 w 56"/>
                <a:gd name="T1" fmla="*/ 1 h 47"/>
                <a:gd name="T2" fmla="*/ 1 w 56"/>
                <a:gd name="T3" fmla="*/ 1 h 47"/>
                <a:gd name="T4" fmla="*/ 1 w 56"/>
                <a:gd name="T5" fmla="*/ 1 h 47"/>
                <a:gd name="T6" fmla="*/ 1 w 56"/>
                <a:gd name="T7" fmla="*/ 1 h 47"/>
                <a:gd name="T8" fmla="*/ 1 w 56"/>
                <a:gd name="T9" fmla="*/ 1 h 47"/>
                <a:gd name="T10" fmla="*/ 1 w 56"/>
                <a:gd name="T11" fmla="*/ 1 h 47"/>
                <a:gd name="T12" fmla="*/ 1 w 56"/>
                <a:gd name="T13" fmla="*/ 1 h 47"/>
                <a:gd name="T14" fmla="*/ 0 w 56"/>
                <a:gd name="T15" fmla="*/ 1 h 47"/>
                <a:gd name="T16" fmla="*/ 1 w 56"/>
                <a:gd name="T17" fmla="*/ 1 h 47"/>
                <a:gd name="T18" fmla="*/ 1 w 56"/>
                <a:gd name="T19" fmla="*/ 1 h 47"/>
                <a:gd name="T20" fmla="*/ 1 w 56"/>
                <a:gd name="T21" fmla="*/ 1 h 47"/>
                <a:gd name="T22" fmla="*/ 1 w 56"/>
                <a:gd name="T23" fmla="*/ 1 h 47"/>
                <a:gd name="T24" fmla="*/ 1 w 56"/>
                <a:gd name="T25" fmla="*/ 1 h 47"/>
                <a:gd name="T26" fmla="*/ 1 w 56"/>
                <a:gd name="T27" fmla="*/ 1 h 47"/>
                <a:gd name="T28" fmla="*/ 1 w 56"/>
                <a:gd name="T29" fmla="*/ 1 h 47"/>
                <a:gd name="T30" fmla="*/ 1 w 56"/>
                <a:gd name="T31" fmla="*/ 1 h 47"/>
                <a:gd name="T32" fmla="*/ 1 w 56"/>
                <a:gd name="T33" fmla="*/ 1 h 47"/>
                <a:gd name="T34" fmla="*/ 1 w 56"/>
                <a:gd name="T35" fmla="*/ 1 h 47"/>
                <a:gd name="T36" fmla="*/ 1 w 56"/>
                <a:gd name="T37" fmla="*/ 1 h 47"/>
                <a:gd name="T38" fmla="*/ 1 w 56"/>
                <a:gd name="T39" fmla="*/ 1 h 47"/>
                <a:gd name="T40" fmla="*/ 1 w 56"/>
                <a:gd name="T41" fmla="*/ 1 h 47"/>
                <a:gd name="T42" fmla="*/ 1 w 56"/>
                <a:gd name="T43" fmla="*/ 1 h 47"/>
                <a:gd name="T44" fmla="*/ 1 w 56"/>
                <a:gd name="T45" fmla="*/ 1 h 47"/>
                <a:gd name="T46" fmla="*/ 1 w 56"/>
                <a:gd name="T47" fmla="*/ 1 h 47"/>
                <a:gd name="T48" fmla="*/ 1 w 56"/>
                <a:gd name="T49" fmla="*/ 1 h 47"/>
                <a:gd name="T50" fmla="*/ 1 w 56"/>
                <a:gd name="T51" fmla="*/ 1 h 47"/>
                <a:gd name="T52" fmla="*/ 1 w 56"/>
                <a:gd name="T53" fmla="*/ 1 h 47"/>
                <a:gd name="T54" fmla="*/ 1 w 56"/>
                <a:gd name="T55" fmla="*/ 1 h 47"/>
                <a:gd name="T56" fmla="*/ 1 w 56"/>
                <a:gd name="T57" fmla="*/ 1 h 47"/>
                <a:gd name="T58" fmla="*/ 1 w 56"/>
                <a:gd name="T59" fmla="*/ 1 h 47"/>
                <a:gd name="T60" fmla="*/ 1 w 56"/>
                <a:gd name="T61" fmla="*/ 1 h 47"/>
                <a:gd name="T62" fmla="*/ 1 w 56"/>
                <a:gd name="T63" fmla="*/ 1 h 47"/>
                <a:gd name="T64" fmla="*/ 1 w 56"/>
                <a:gd name="T65" fmla="*/ 0 h 47"/>
                <a:gd name="T66" fmla="*/ 1 w 56"/>
                <a:gd name="T67" fmla="*/ 0 h 47"/>
                <a:gd name="T68" fmla="*/ 1 w 56"/>
                <a:gd name="T69" fmla="*/ 0 h 47"/>
                <a:gd name="T70" fmla="*/ 1 w 56"/>
                <a:gd name="T71" fmla="*/ 0 h 47"/>
                <a:gd name="T72" fmla="*/ 1 w 56"/>
                <a:gd name="T73" fmla="*/ 1 h 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7"/>
                <a:gd name="T113" fmla="*/ 56 w 56"/>
                <a:gd name="T114" fmla="*/ 47 h 4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7">
                  <a:moveTo>
                    <a:pt x="18" y="2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7"/>
                  </a:lnTo>
                  <a:lnTo>
                    <a:pt x="6" y="11"/>
                  </a:lnTo>
                  <a:lnTo>
                    <a:pt x="4" y="15"/>
                  </a:lnTo>
                  <a:lnTo>
                    <a:pt x="2" y="21"/>
                  </a:lnTo>
                  <a:lnTo>
                    <a:pt x="0" y="25"/>
                  </a:lnTo>
                  <a:lnTo>
                    <a:pt x="2" y="31"/>
                  </a:lnTo>
                  <a:lnTo>
                    <a:pt x="4" y="35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2" y="45"/>
                  </a:lnTo>
                  <a:lnTo>
                    <a:pt x="16" y="47"/>
                  </a:lnTo>
                  <a:lnTo>
                    <a:pt x="22" y="47"/>
                  </a:lnTo>
                  <a:lnTo>
                    <a:pt x="28" y="47"/>
                  </a:lnTo>
                  <a:lnTo>
                    <a:pt x="34" y="47"/>
                  </a:lnTo>
                  <a:lnTo>
                    <a:pt x="38" y="45"/>
                  </a:lnTo>
                  <a:lnTo>
                    <a:pt x="44" y="43"/>
                  </a:lnTo>
                  <a:lnTo>
                    <a:pt x="48" y="37"/>
                  </a:lnTo>
                  <a:lnTo>
                    <a:pt x="52" y="35"/>
                  </a:lnTo>
                  <a:lnTo>
                    <a:pt x="54" y="31"/>
                  </a:lnTo>
                  <a:lnTo>
                    <a:pt x="54" y="25"/>
                  </a:lnTo>
                  <a:lnTo>
                    <a:pt x="56" y="21"/>
                  </a:lnTo>
                  <a:lnTo>
                    <a:pt x="56" y="15"/>
                  </a:lnTo>
                  <a:lnTo>
                    <a:pt x="54" y="11"/>
                  </a:lnTo>
                  <a:lnTo>
                    <a:pt x="52" y="7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6" name="Freeform 1069"/>
            <p:cNvSpPr>
              <a:spLocks/>
            </p:cNvSpPr>
            <p:nvPr/>
          </p:nvSpPr>
          <p:spPr bwMode="auto">
            <a:xfrm>
              <a:off x="2907" y="1332"/>
              <a:ext cx="28" cy="24"/>
            </a:xfrm>
            <a:custGeom>
              <a:avLst/>
              <a:gdLst>
                <a:gd name="T0" fmla="*/ 1 w 56"/>
                <a:gd name="T1" fmla="*/ 1 h 48"/>
                <a:gd name="T2" fmla="*/ 1 w 56"/>
                <a:gd name="T3" fmla="*/ 1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0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1 w 56"/>
                <a:gd name="T55" fmla="*/ 1 h 48"/>
                <a:gd name="T56" fmla="*/ 1 w 56"/>
                <a:gd name="T57" fmla="*/ 0 h 48"/>
                <a:gd name="T58" fmla="*/ 1 w 56"/>
                <a:gd name="T59" fmla="*/ 0 h 48"/>
                <a:gd name="T60" fmla="*/ 1 w 56"/>
                <a:gd name="T61" fmla="*/ 0 h 48"/>
                <a:gd name="T62" fmla="*/ 1 w 56"/>
                <a:gd name="T63" fmla="*/ 0 h 48"/>
                <a:gd name="T64" fmla="*/ 1 w 56"/>
                <a:gd name="T65" fmla="*/ 1 h 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48"/>
                <a:gd name="T101" fmla="*/ 56 w 56"/>
                <a:gd name="T102" fmla="*/ 48 h 4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48">
                  <a:moveTo>
                    <a:pt x="20" y="2"/>
                  </a:moveTo>
                  <a:lnTo>
                    <a:pt x="14" y="4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4" y="46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46"/>
                  </a:lnTo>
                  <a:lnTo>
                    <a:pt x="44" y="44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4" y="32"/>
                  </a:lnTo>
                  <a:lnTo>
                    <a:pt x="56" y="26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2" y="8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7" name="Freeform 1070"/>
            <p:cNvSpPr>
              <a:spLocks/>
            </p:cNvSpPr>
            <p:nvPr/>
          </p:nvSpPr>
          <p:spPr bwMode="auto">
            <a:xfrm>
              <a:off x="2907" y="1332"/>
              <a:ext cx="28" cy="24"/>
            </a:xfrm>
            <a:custGeom>
              <a:avLst/>
              <a:gdLst>
                <a:gd name="T0" fmla="*/ 1 w 56"/>
                <a:gd name="T1" fmla="*/ 1 h 48"/>
                <a:gd name="T2" fmla="*/ 1 w 56"/>
                <a:gd name="T3" fmla="*/ 1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0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1 w 56"/>
                <a:gd name="T55" fmla="*/ 1 h 48"/>
                <a:gd name="T56" fmla="*/ 1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0 h 48"/>
                <a:gd name="T66" fmla="*/ 1 w 56"/>
                <a:gd name="T67" fmla="*/ 0 h 48"/>
                <a:gd name="T68" fmla="*/ 1 w 56"/>
                <a:gd name="T69" fmla="*/ 0 h 48"/>
                <a:gd name="T70" fmla="*/ 1 w 56"/>
                <a:gd name="T71" fmla="*/ 0 h 48"/>
                <a:gd name="T72" fmla="*/ 1 w 56"/>
                <a:gd name="T73" fmla="*/ 1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4" y="46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46"/>
                  </a:lnTo>
                  <a:lnTo>
                    <a:pt x="44" y="44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4" y="32"/>
                  </a:lnTo>
                  <a:lnTo>
                    <a:pt x="56" y="26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2" y="8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0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8" name="Freeform 1071"/>
            <p:cNvSpPr>
              <a:spLocks/>
            </p:cNvSpPr>
            <p:nvPr/>
          </p:nvSpPr>
          <p:spPr bwMode="auto">
            <a:xfrm>
              <a:off x="2802" y="1115"/>
              <a:ext cx="17" cy="30"/>
            </a:xfrm>
            <a:custGeom>
              <a:avLst/>
              <a:gdLst>
                <a:gd name="T0" fmla="*/ 0 w 36"/>
                <a:gd name="T1" fmla="*/ 0 h 62"/>
                <a:gd name="T2" fmla="*/ 0 w 36"/>
                <a:gd name="T3" fmla="*/ 0 h 62"/>
                <a:gd name="T4" fmla="*/ 0 w 36"/>
                <a:gd name="T5" fmla="*/ 0 h 62"/>
                <a:gd name="T6" fmla="*/ 0 w 36"/>
                <a:gd name="T7" fmla="*/ 0 h 62"/>
                <a:gd name="T8" fmla="*/ 0 w 36"/>
                <a:gd name="T9" fmla="*/ 0 h 62"/>
                <a:gd name="T10" fmla="*/ 0 w 36"/>
                <a:gd name="T11" fmla="*/ 0 h 62"/>
                <a:gd name="T12" fmla="*/ 0 w 36"/>
                <a:gd name="T13" fmla="*/ 0 h 62"/>
                <a:gd name="T14" fmla="*/ 0 w 36"/>
                <a:gd name="T15" fmla="*/ 0 h 62"/>
                <a:gd name="T16" fmla="*/ 0 w 36"/>
                <a:gd name="T17" fmla="*/ 0 h 62"/>
                <a:gd name="T18" fmla="*/ 0 w 36"/>
                <a:gd name="T19" fmla="*/ 0 h 62"/>
                <a:gd name="T20" fmla="*/ 0 w 36"/>
                <a:gd name="T21" fmla="*/ 0 h 62"/>
                <a:gd name="T22" fmla="*/ 0 w 36"/>
                <a:gd name="T23" fmla="*/ 0 h 62"/>
                <a:gd name="T24" fmla="*/ 0 w 36"/>
                <a:gd name="T25" fmla="*/ 0 h 62"/>
                <a:gd name="T26" fmla="*/ 0 w 36"/>
                <a:gd name="T27" fmla="*/ 0 h 62"/>
                <a:gd name="T28" fmla="*/ 0 w 36"/>
                <a:gd name="T29" fmla="*/ 0 h 62"/>
                <a:gd name="T30" fmla="*/ 0 w 36"/>
                <a:gd name="T31" fmla="*/ 0 h 62"/>
                <a:gd name="T32" fmla="*/ 0 w 36"/>
                <a:gd name="T33" fmla="*/ 0 h 62"/>
                <a:gd name="T34" fmla="*/ 0 w 36"/>
                <a:gd name="T35" fmla="*/ 0 h 62"/>
                <a:gd name="T36" fmla="*/ 0 w 36"/>
                <a:gd name="T37" fmla="*/ 0 h 62"/>
                <a:gd name="T38" fmla="*/ 0 w 36"/>
                <a:gd name="T39" fmla="*/ 0 h 62"/>
                <a:gd name="T40" fmla="*/ 0 w 36"/>
                <a:gd name="T41" fmla="*/ 0 h 62"/>
                <a:gd name="T42" fmla="*/ 0 w 36"/>
                <a:gd name="T43" fmla="*/ 0 h 62"/>
                <a:gd name="T44" fmla="*/ 0 w 36"/>
                <a:gd name="T45" fmla="*/ 0 h 62"/>
                <a:gd name="T46" fmla="*/ 0 w 36"/>
                <a:gd name="T47" fmla="*/ 0 h 62"/>
                <a:gd name="T48" fmla="*/ 0 w 36"/>
                <a:gd name="T49" fmla="*/ 0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62"/>
                <a:gd name="T77" fmla="*/ 36 w 3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62">
                  <a:moveTo>
                    <a:pt x="8" y="0"/>
                  </a:moveTo>
                  <a:lnTo>
                    <a:pt x="6" y="4"/>
                  </a:lnTo>
                  <a:lnTo>
                    <a:pt x="2" y="8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6" y="56"/>
                  </a:lnTo>
                  <a:lnTo>
                    <a:pt x="12" y="60"/>
                  </a:lnTo>
                  <a:lnTo>
                    <a:pt x="20" y="62"/>
                  </a:lnTo>
                  <a:lnTo>
                    <a:pt x="28" y="60"/>
                  </a:lnTo>
                  <a:lnTo>
                    <a:pt x="32" y="56"/>
                  </a:lnTo>
                  <a:lnTo>
                    <a:pt x="34" y="50"/>
                  </a:lnTo>
                  <a:lnTo>
                    <a:pt x="36" y="42"/>
                  </a:lnTo>
                  <a:lnTo>
                    <a:pt x="34" y="36"/>
                  </a:lnTo>
                  <a:lnTo>
                    <a:pt x="32" y="30"/>
                  </a:lnTo>
                  <a:lnTo>
                    <a:pt x="28" y="24"/>
                  </a:lnTo>
                  <a:lnTo>
                    <a:pt x="26" y="18"/>
                  </a:lnTo>
                  <a:lnTo>
                    <a:pt x="22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2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49" name="Freeform 1072"/>
            <p:cNvSpPr>
              <a:spLocks/>
            </p:cNvSpPr>
            <p:nvPr/>
          </p:nvSpPr>
          <p:spPr bwMode="auto">
            <a:xfrm>
              <a:off x="2802" y="1115"/>
              <a:ext cx="17" cy="30"/>
            </a:xfrm>
            <a:custGeom>
              <a:avLst/>
              <a:gdLst>
                <a:gd name="T0" fmla="*/ 0 w 36"/>
                <a:gd name="T1" fmla="*/ 0 h 62"/>
                <a:gd name="T2" fmla="*/ 0 w 36"/>
                <a:gd name="T3" fmla="*/ 0 h 62"/>
                <a:gd name="T4" fmla="*/ 0 w 36"/>
                <a:gd name="T5" fmla="*/ 0 h 62"/>
                <a:gd name="T6" fmla="*/ 0 w 36"/>
                <a:gd name="T7" fmla="*/ 0 h 62"/>
                <a:gd name="T8" fmla="*/ 0 w 36"/>
                <a:gd name="T9" fmla="*/ 0 h 62"/>
                <a:gd name="T10" fmla="*/ 0 w 36"/>
                <a:gd name="T11" fmla="*/ 0 h 62"/>
                <a:gd name="T12" fmla="*/ 0 w 36"/>
                <a:gd name="T13" fmla="*/ 0 h 62"/>
                <a:gd name="T14" fmla="*/ 0 w 36"/>
                <a:gd name="T15" fmla="*/ 0 h 62"/>
                <a:gd name="T16" fmla="*/ 0 w 36"/>
                <a:gd name="T17" fmla="*/ 0 h 62"/>
                <a:gd name="T18" fmla="*/ 0 w 36"/>
                <a:gd name="T19" fmla="*/ 0 h 62"/>
                <a:gd name="T20" fmla="*/ 0 w 36"/>
                <a:gd name="T21" fmla="*/ 0 h 62"/>
                <a:gd name="T22" fmla="*/ 0 w 36"/>
                <a:gd name="T23" fmla="*/ 0 h 62"/>
                <a:gd name="T24" fmla="*/ 0 w 36"/>
                <a:gd name="T25" fmla="*/ 0 h 62"/>
                <a:gd name="T26" fmla="*/ 0 w 36"/>
                <a:gd name="T27" fmla="*/ 0 h 62"/>
                <a:gd name="T28" fmla="*/ 0 w 36"/>
                <a:gd name="T29" fmla="*/ 0 h 62"/>
                <a:gd name="T30" fmla="*/ 0 w 36"/>
                <a:gd name="T31" fmla="*/ 0 h 62"/>
                <a:gd name="T32" fmla="*/ 0 w 36"/>
                <a:gd name="T33" fmla="*/ 0 h 62"/>
                <a:gd name="T34" fmla="*/ 0 w 36"/>
                <a:gd name="T35" fmla="*/ 0 h 62"/>
                <a:gd name="T36" fmla="*/ 0 w 36"/>
                <a:gd name="T37" fmla="*/ 0 h 62"/>
                <a:gd name="T38" fmla="*/ 0 w 36"/>
                <a:gd name="T39" fmla="*/ 0 h 62"/>
                <a:gd name="T40" fmla="*/ 0 w 36"/>
                <a:gd name="T41" fmla="*/ 0 h 62"/>
                <a:gd name="T42" fmla="*/ 0 w 36"/>
                <a:gd name="T43" fmla="*/ 0 h 62"/>
                <a:gd name="T44" fmla="*/ 0 w 36"/>
                <a:gd name="T45" fmla="*/ 0 h 62"/>
                <a:gd name="T46" fmla="*/ 0 w 36"/>
                <a:gd name="T47" fmla="*/ 0 h 62"/>
                <a:gd name="T48" fmla="*/ 0 w 36"/>
                <a:gd name="T49" fmla="*/ 0 h 62"/>
                <a:gd name="T50" fmla="*/ 0 w 36"/>
                <a:gd name="T51" fmla="*/ 0 h 62"/>
                <a:gd name="T52" fmla="*/ 0 w 36"/>
                <a:gd name="T53" fmla="*/ 0 h 62"/>
                <a:gd name="T54" fmla="*/ 0 w 36"/>
                <a:gd name="T55" fmla="*/ 0 h 62"/>
                <a:gd name="T56" fmla="*/ 0 w 36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2"/>
                <a:gd name="T89" fmla="*/ 36 w 36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2">
                  <a:moveTo>
                    <a:pt x="8" y="0"/>
                  </a:moveTo>
                  <a:lnTo>
                    <a:pt x="8" y="0"/>
                  </a:lnTo>
                  <a:lnTo>
                    <a:pt x="6" y="4"/>
                  </a:lnTo>
                  <a:lnTo>
                    <a:pt x="2" y="8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6" y="56"/>
                  </a:lnTo>
                  <a:lnTo>
                    <a:pt x="12" y="60"/>
                  </a:lnTo>
                  <a:lnTo>
                    <a:pt x="20" y="62"/>
                  </a:lnTo>
                  <a:lnTo>
                    <a:pt x="28" y="60"/>
                  </a:lnTo>
                  <a:lnTo>
                    <a:pt x="32" y="56"/>
                  </a:lnTo>
                  <a:lnTo>
                    <a:pt x="34" y="50"/>
                  </a:lnTo>
                  <a:lnTo>
                    <a:pt x="36" y="42"/>
                  </a:lnTo>
                  <a:lnTo>
                    <a:pt x="34" y="36"/>
                  </a:lnTo>
                  <a:lnTo>
                    <a:pt x="32" y="30"/>
                  </a:lnTo>
                  <a:lnTo>
                    <a:pt x="28" y="24"/>
                  </a:lnTo>
                  <a:lnTo>
                    <a:pt x="26" y="18"/>
                  </a:lnTo>
                  <a:lnTo>
                    <a:pt x="22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2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650" name="Rectangle 1073"/>
            <p:cNvSpPr>
              <a:spLocks noChangeArrowheads="1"/>
            </p:cNvSpPr>
            <p:nvPr/>
          </p:nvSpPr>
          <p:spPr bwMode="auto">
            <a:xfrm>
              <a:off x="3752" y="2651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51" name="Rectangle 1074"/>
            <p:cNvSpPr>
              <a:spLocks noChangeArrowheads="1"/>
            </p:cNvSpPr>
            <p:nvPr/>
          </p:nvSpPr>
          <p:spPr bwMode="auto">
            <a:xfrm>
              <a:off x="3802" y="2651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52" name="Rectangle 1075"/>
            <p:cNvSpPr>
              <a:spLocks noChangeArrowheads="1"/>
            </p:cNvSpPr>
            <p:nvPr/>
          </p:nvSpPr>
          <p:spPr bwMode="auto">
            <a:xfrm>
              <a:off x="3854" y="2651"/>
              <a:ext cx="6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53" name="Rectangle 1076"/>
            <p:cNvSpPr>
              <a:spLocks noChangeArrowheads="1"/>
            </p:cNvSpPr>
            <p:nvPr/>
          </p:nvSpPr>
          <p:spPr bwMode="auto">
            <a:xfrm>
              <a:off x="3911" y="2651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54" name="Rectangle 1077"/>
            <p:cNvSpPr>
              <a:spLocks noChangeArrowheads="1"/>
            </p:cNvSpPr>
            <p:nvPr/>
          </p:nvSpPr>
          <p:spPr bwMode="auto">
            <a:xfrm>
              <a:off x="3956" y="2651"/>
              <a:ext cx="4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55" name="Rectangle 1078"/>
            <p:cNvSpPr>
              <a:spLocks noChangeArrowheads="1"/>
            </p:cNvSpPr>
            <p:nvPr/>
          </p:nvSpPr>
          <p:spPr bwMode="auto">
            <a:xfrm>
              <a:off x="4006" y="2651"/>
              <a:ext cx="3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S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56" name="Rectangle 1079"/>
            <p:cNvSpPr>
              <a:spLocks noChangeArrowheads="1"/>
            </p:cNvSpPr>
            <p:nvPr/>
          </p:nvSpPr>
          <p:spPr bwMode="auto">
            <a:xfrm>
              <a:off x="4052" y="2651"/>
              <a:ext cx="40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57" name="Rectangle 1080"/>
            <p:cNvSpPr>
              <a:spLocks noChangeArrowheads="1"/>
            </p:cNvSpPr>
            <p:nvPr/>
          </p:nvSpPr>
          <p:spPr bwMode="auto">
            <a:xfrm>
              <a:off x="4094" y="2651"/>
              <a:ext cx="2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58" name="Rectangle 1081"/>
            <p:cNvSpPr>
              <a:spLocks noChangeArrowheads="1"/>
            </p:cNvSpPr>
            <p:nvPr/>
          </p:nvSpPr>
          <p:spPr bwMode="auto">
            <a:xfrm>
              <a:off x="4113" y="2651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59" name="Rectangle 1082"/>
            <p:cNvSpPr>
              <a:spLocks noChangeArrowheads="1"/>
            </p:cNvSpPr>
            <p:nvPr/>
          </p:nvSpPr>
          <p:spPr bwMode="auto">
            <a:xfrm>
              <a:off x="4167" y="2651"/>
              <a:ext cx="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0" name="Rectangle 1083"/>
            <p:cNvSpPr>
              <a:spLocks noChangeArrowheads="1"/>
            </p:cNvSpPr>
            <p:nvPr/>
          </p:nvSpPr>
          <p:spPr bwMode="auto">
            <a:xfrm>
              <a:off x="3812" y="2728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1" name="Rectangle 1084"/>
            <p:cNvSpPr>
              <a:spLocks noChangeArrowheads="1"/>
            </p:cNvSpPr>
            <p:nvPr/>
          </p:nvSpPr>
          <p:spPr bwMode="auto">
            <a:xfrm>
              <a:off x="3862" y="2728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2" name="Rectangle 1085"/>
            <p:cNvSpPr>
              <a:spLocks noChangeArrowheads="1"/>
            </p:cNvSpPr>
            <p:nvPr/>
          </p:nvSpPr>
          <p:spPr bwMode="auto">
            <a:xfrm>
              <a:off x="3912" y="2728"/>
              <a:ext cx="4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3" name="Rectangle 1086"/>
            <p:cNvSpPr>
              <a:spLocks noChangeArrowheads="1"/>
            </p:cNvSpPr>
            <p:nvPr/>
          </p:nvSpPr>
          <p:spPr bwMode="auto">
            <a:xfrm>
              <a:off x="3958" y="2728"/>
              <a:ext cx="6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4" name="Rectangle 1087"/>
            <p:cNvSpPr>
              <a:spLocks noChangeArrowheads="1"/>
            </p:cNvSpPr>
            <p:nvPr/>
          </p:nvSpPr>
          <p:spPr bwMode="auto">
            <a:xfrm>
              <a:off x="4014" y="2728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5" name="Rectangle 1088"/>
            <p:cNvSpPr>
              <a:spLocks noChangeArrowheads="1"/>
            </p:cNvSpPr>
            <p:nvPr/>
          </p:nvSpPr>
          <p:spPr bwMode="auto">
            <a:xfrm>
              <a:off x="4060" y="2728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6" name="Rectangle 1089"/>
            <p:cNvSpPr>
              <a:spLocks noChangeArrowheads="1"/>
            </p:cNvSpPr>
            <p:nvPr/>
          </p:nvSpPr>
          <p:spPr bwMode="auto">
            <a:xfrm>
              <a:off x="4105" y="2728"/>
              <a:ext cx="44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7" name="Rectangle 1090"/>
            <p:cNvSpPr>
              <a:spLocks noChangeArrowheads="1"/>
            </p:cNvSpPr>
            <p:nvPr/>
          </p:nvSpPr>
          <p:spPr bwMode="auto">
            <a:xfrm>
              <a:off x="3705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8" name="Rectangle 1091"/>
            <p:cNvSpPr>
              <a:spLocks noChangeArrowheads="1"/>
            </p:cNvSpPr>
            <p:nvPr/>
          </p:nvSpPr>
          <p:spPr bwMode="auto">
            <a:xfrm>
              <a:off x="3723" y="1603"/>
              <a:ext cx="42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G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69" name="Rectangle 1092"/>
            <p:cNvSpPr>
              <a:spLocks noChangeArrowheads="1"/>
            </p:cNvSpPr>
            <p:nvPr/>
          </p:nvSpPr>
          <p:spPr bwMode="auto">
            <a:xfrm>
              <a:off x="3772" y="1603"/>
              <a:ext cx="4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0" name="Rectangle 1093"/>
            <p:cNvSpPr>
              <a:spLocks noChangeArrowheads="1"/>
            </p:cNvSpPr>
            <p:nvPr/>
          </p:nvSpPr>
          <p:spPr bwMode="auto">
            <a:xfrm>
              <a:off x="3816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1" name="Rectangle 1094"/>
            <p:cNvSpPr>
              <a:spLocks noChangeArrowheads="1"/>
            </p:cNvSpPr>
            <p:nvPr/>
          </p:nvSpPr>
          <p:spPr bwMode="auto">
            <a:xfrm>
              <a:off x="3833" y="1603"/>
              <a:ext cx="3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2" name="Rectangle 1095"/>
            <p:cNvSpPr>
              <a:spLocks noChangeArrowheads="1"/>
            </p:cNvSpPr>
            <p:nvPr/>
          </p:nvSpPr>
          <p:spPr bwMode="auto">
            <a:xfrm>
              <a:off x="3871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3" name="Rectangle 1096"/>
            <p:cNvSpPr>
              <a:spLocks noChangeArrowheads="1"/>
            </p:cNvSpPr>
            <p:nvPr/>
          </p:nvSpPr>
          <p:spPr bwMode="auto">
            <a:xfrm>
              <a:off x="3889" y="1603"/>
              <a:ext cx="4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4" name="Rectangle 1097"/>
            <p:cNvSpPr>
              <a:spLocks noChangeArrowheads="1"/>
            </p:cNvSpPr>
            <p:nvPr/>
          </p:nvSpPr>
          <p:spPr bwMode="auto">
            <a:xfrm>
              <a:off x="3937" y="1603"/>
              <a:ext cx="4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5" name="Rectangle 1098"/>
            <p:cNvSpPr>
              <a:spLocks noChangeArrowheads="1"/>
            </p:cNvSpPr>
            <p:nvPr/>
          </p:nvSpPr>
          <p:spPr bwMode="auto">
            <a:xfrm>
              <a:off x="4000" y="1603"/>
              <a:ext cx="3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6" name="Rectangle 1099"/>
            <p:cNvSpPr>
              <a:spLocks noChangeArrowheads="1"/>
            </p:cNvSpPr>
            <p:nvPr/>
          </p:nvSpPr>
          <p:spPr bwMode="auto">
            <a:xfrm>
              <a:off x="4045" y="1603"/>
              <a:ext cx="4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7" name="Rectangle 1100"/>
            <p:cNvSpPr>
              <a:spLocks noChangeArrowheads="1"/>
            </p:cNvSpPr>
            <p:nvPr/>
          </p:nvSpPr>
          <p:spPr bwMode="auto">
            <a:xfrm>
              <a:off x="4091" y="1603"/>
              <a:ext cx="4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8" name="Rectangle 1101"/>
            <p:cNvSpPr>
              <a:spLocks noChangeArrowheads="1"/>
            </p:cNvSpPr>
            <p:nvPr/>
          </p:nvSpPr>
          <p:spPr bwMode="auto">
            <a:xfrm>
              <a:off x="4132" y="1603"/>
              <a:ext cx="5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79" name="Rectangle 1102"/>
            <p:cNvSpPr>
              <a:spLocks noChangeArrowheads="1"/>
            </p:cNvSpPr>
            <p:nvPr/>
          </p:nvSpPr>
          <p:spPr bwMode="auto">
            <a:xfrm>
              <a:off x="4184" y="1603"/>
              <a:ext cx="3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0" name="Rectangle 1103"/>
            <p:cNvSpPr>
              <a:spLocks noChangeArrowheads="1"/>
            </p:cNvSpPr>
            <p:nvPr/>
          </p:nvSpPr>
          <p:spPr bwMode="auto">
            <a:xfrm>
              <a:off x="4225" y="1603"/>
              <a:ext cx="3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1" name="Rectangle 1104"/>
            <p:cNvSpPr>
              <a:spLocks noChangeArrowheads="1"/>
            </p:cNvSpPr>
            <p:nvPr/>
          </p:nvSpPr>
          <p:spPr bwMode="auto">
            <a:xfrm>
              <a:off x="4267" y="1603"/>
              <a:ext cx="39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2" name="Rectangle 1105"/>
            <p:cNvSpPr>
              <a:spLocks noChangeArrowheads="1"/>
            </p:cNvSpPr>
            <p:nvPr/>
          </p:nvSpPr>
          <p:spPr bwMode="auto">
            <a:xfrm>
              <a:off x="2410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3" name="Rectangle 1106"/>
            <p:cNvSpPr>
              <a:spLocks noChangeArrowheads="1"/>
            </p:cNvSpPr>
            <p:nvPr/>
          </p:nvSpPr>
          <p:spPr bwMode="auto">
            <a:xfrm>
              <a:off x="2428" y="1603"/>
              <a:ext cx="42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G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4" name="Rectangle 1107"/>
            <p:cNvSpPr>
              <a:spLocks noChangeArrowheads="1"/>
            </p:cNvSpPr>
            <p:nvPr/>
          </p:nvSpPr>
          <p:spPr bwMode="auto">
            <a:xfrm>
              <a:off x="2476" y="1603"/>
              <a:ext cx="4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5" name="Rectangle 1108"/>
            <p:cNvSpPr>
              <a:spLocks noChangeArrowheads="1"/>
            </p:cNvSpPr>
            <p:nvPr/>
          </p:nvSpPr>
          <p:spPr bwMode="auto">
            <a:xfrm>
              <a:off x="2521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6" name="Rectangle 1109"/>
            <p:cNvSpPr>
              <a:spLocks noChangeArrowheads="1"/>
            </p:cNvSpPr>
            <p:nvPr/>
          </p:nvSpPr>
          <p:spPr bwMode="auto">
            <a:xfrm>
              <a:off x="2539" y="1603"/>
              <a:ext cx="3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7" name="Rectangle 1110"/>
            <p:cNvSpPr>
              <a:spLocks noChangeArrowheads="1"/>
            </p:cNvSpPr>
            <p:nvPr/>
          </p:nvSpPr>
          <p:spPr bwMode="auto">
            <a:xfrm>
              <a:off x="2577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8" name="Rectangle 1111"/>
            <p:cNvSpPr>
              <a:spLocks noChangeArrowheads="1"/>
            </p:cNvSpPr>
            <p:nvPr/>
          </p:nvSpPr>
          <p:spPr bwMode="auto">
            <a:xfrm>
              <a:off x="2594" y="1603"/>
              <a:ext cx="4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89" name="Rectangle 1112"/>
            <p:cNvSpPr>
              <a:spLocks noChangeArrowheads="1"/>
            </p:cNvSpPr>
            <p:nvPr/>
          </p:nvSpPr>
          <p:spPr bwMode="auto">
            <a:xfrm>
              <a:off x="2643" y="1603"/>
              <a:ext cx="4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0" name="Rectangle 1113"/>
            <p:cNvSpPr>
              <a:spLocks noChangeArrowheads="1"/>
            </p:cNvSpPr>
            <p:nvPr/>
          </p:nvSpPr>
          <p:spPr bwMode="auto">
            <a:xfrm>
              <a:off x="2706" y="1603"/>
              <a:ext cx="3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1" name="Rectangle 1114"/>
            <p:cNvSpPr>
              <a:spLocks noChangeArrowheads="1"/>
            </p:cNvSpPr>
            <p:nvPr/>
          </p:nvSpPr>
          <p:spPr bwMode="auto">
            <a:xfrm>
              <a:off x="2751" y="1603"/>
              <a:ext cx="4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2" name="Rectangle 1115"/>
            <p:cNvSpPr>
              <a:spLocks noChangeArrowheads="1"/>
            </p:cNvSpPr>
            <p:nvPr/>
          </p:nvSpPr>
          <p:spPr bwMode="auto">
            <a:xfrm>
              <a:off x="2797" y="1603"/>
              <a:ext cx="4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3" name="Rectangle 1116"/>
            <p:cNvSpPr>
              <a:spLocks noChangeArrowheads="1"/>
            </p:cNvSpPr>
            <p:nvPr/>
          </p:nvSpPr>
          <p:spPr bwMode="auto">
            <a:xfrm>
              <a:off x="2837" y="1603"/>
              <a:ext cx="5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4" name="Rectangle 1117"/>
            <p:cNvSpPr>
              <a:spLocks noChangeArrowheads="1"/>
            </p:cNvSpPr>
            <p:nvPr/>
          </p:nvSpPr>
          <p:spPr bwMode="auto">
            <a:xfrm>
              <a:off x="2888" y="1603"/>
              <a:ext cx="3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5" name="Rectangle 1118"/>
            <p:cNvSpPr>
              <a:spLocks noChangeArrowheads="1"/>
            </p:cNvSpPr>
            <p:nvPr/>
          </p:nvSpPr>
          <p:spPr bwMode="auto">
            <a:xfrm>
              <a:off x="2930" y="1603"/>
              <a:ext cx="3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6" name="Rectangle 1119"/>
            <p:cNvSpPr>
              <a:spLocks noChangeArrowheads="1"/>
            </p:cNvSpPr>
            <p:nvPr/>
          </p:nvSpPr>
          <p:spPr bwMode="auto">
            <a:xfrm>
              <a:off x="2971" y="1603"/>
              <a:ext cx="39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7" name="Rectangle 1120"/>
            <p:cNvSpPr>
              <a:spLocks noChangeArrowheads="1"/>
            </p:cNvSpPr>
            <p:nvPr/>
          </p:nvSpPr>
          <p:spPr bwMode="auto">
            <a:xfrm>
              <a:off x="5000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8" name="Rectangle 1121"/>
            <p:cNvSpPr>
              <a:spLocks noChangeArrowheads="1"/>
            </p:cNvSpPr>
            <p:nvPr/>
          </p:nvSpPr>
          <p:spPr bwMode="auto">
            <a:xfrm>
              <a:off x="5017" y="1603"/>
              <a:ext cx="42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G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699" name="Rectangle 1122"/>
            <p:cNvSpPr>
              <a:spLocks noChangeArrowheads="1"/>
            </p:cNvSpPr>
            <p:nvPr/>
          </p:nvSpPr>
          <p:spPr bwMode="auto">
            <a:xfrm>
              <a:off x="5066" y="1603"/>
              <a:ext cx="4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0" name="Rectangle 1123"/>
            <p:cNvSpPr>
              <a:spLocks noChangeArrowheads="1"/>
            </p:cNvSpPr>
            <p:nvPr/>
          </p:nvSpPr>
          <p:spPr bwMode="auto">
            <a:xfrm>
              <a:off x="5111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1" name="Rectangle 1124"/>
            <p:cNvSpPr>
              <a:spLocks noChangeArrowheads="1"/>
            </p:cNvSpPr>
            <p:nvPr/>
          </p:nvSpPr>
          <p:spPr bwMode="auto">
            <a:xfrm>
              <a:off x="5128" y="1603"/>
              <a:ext cx="3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2" name="Rectangle 1125"/>
            <p:cNvSpPr>
              <a:spLocks noChangeArrowheads="1"/>
            </p:cNvSpPr>
            <p:nvPr/>
          </p:nvSpPr>
          <p:spPr bwMode="auto">
            <a:xfrm>
              <a:off x="5166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3" name="Rectangle 1126"/>
            <p:cNvSpPr>
              <a:spLocks noChangeArrowheads="1"/>
            </p:cNvSpPr>
            <p:nvPr/>
          </p:nvSpPr>
          <p:spPr bwMode="auto">
            <a:xfrm>
              <a:off x="5184" y="1603"/>
              <a:ext cx="4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4" name="Rectangle 1127"/>
            <p:cNvSpPr>
              <a:spLocks noChangeArrowheads="1"/>
            </p:cNvSpPr>
            <p:nvPr/>
          </p:nvSpPr>
          <p:spPr bwMode="auto">
            <a:xfrm>
              <a:off x="5233" y="1603"/>
              <a:ext cx="4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5" name="Rectangle 1128"/>
            <p:cNvSpPr>
              <a:spLocks noChangeArrowheads="1"/>
            </p:cNvSpPr>
            <p:nvPr/>
          </p:nvSpPr>
          <p:spPr bwMode="auto">
            <a:xfrm>
              <a:off x="5295" y="1603"/>
              <a:ext cx="3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6" name="Rectangle 1129"/>
            <p:cNvSpPr>
              <a:spLocks noChangeArrowheads="1"/>
            </p:cNvSpPr>
            <p:nvPr/>
          </p:nvSpPr>
          <p:spPr bwMode="auto">
            <a:xfrm>
              <a:off x="5341" y="1603"/>
              <a:ext cx="4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7" name="Rectangle 1130"/>
            <p:cNvSpPr>
              <a:spLocks noChangeArrowheads="1"/>
            </p:cNvSpPr>
            <p:nvPr/>
          </p:nvSpPr>
          <p:spPr bwMode="auto">
            <a:xfrm>
              <a:off x="5386" y="1603"/>
              <a:ext cx="4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8" name="Rectangle 1131"/>
            <p:cNvSpPr>
              <a:spLocks noChangeArrowheads="1"/>
            </p:cNvSpPr>
            <p:nvPr/>
          </p:nvSpPr>
          <p:spPr bwMode="auto">
            <a:xfrm>
              <a:off x="5427" y="1603"/>
              <a:ext cx="5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09" name="Rectangle 1132"/>
            <p:cNvSpPr>
              <a:spLocks noChangeArrowheads="1"/>
            </p:cNvSpPr>
            <p:nvPr/>
          </p:nvSpPr>
          <p:spPr bwMode="auto">
            <a:xfrm>
              <a:off x="5479" y="1603"/>
              <a:ext cx="3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0" name="Rectangle 1133"/>
            <p:cNvSpPr>
              <a:spLocks noChangeArrowheads="1"/>
            </p:cNvSpPr>
            <p:nvPr/>
          </p:nvSpPr>
          <p:spPr bwMode="auto">
            <a:xfrm>
              <a:off x="5520" y="1603"/>
              <a:ext cx="3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1" name="Rectangle 1134"/>
            <p:cNvSpPr>
              <a:spLocks noChangeArrowheads="1"/>
            </p:cNvSpPr>
            <p:nvPr/>
          </p:nvSpPr>
          <p:spPr bwMode="auto">
            <a:xfrm>
              <a:off x="5562" y="1603"/>
              <a:ext cx="39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2" name="Rectangle 1135"/>
            <p:cNvSpPr>
              <a:spLocks noChangeArrowheads="1"/>
            </p:cNvSpPr>
            <p:nvPr/>
          </p:nvSpPr>
          <p:spPr bwMode="auto">
            <a:xfrm>
              <a:off x="1082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3" name="Rectangle 1136"/>
            <p:cNvSpPr>
              <a:spLocks noChangeArrowheads="1"/>
            </p:cNvSpPr>
            <p:nvPr/>
          </p:nvSpPr>
          <p:spPr bwMode="auto">
            <a:xfrm>
              <a:off x="1100" y="1603"/>
              <a:ext cx="42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G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4" name="Rectangle 1137"/>
            <p:cNvSpPr>
              <a:spLocks noChangeArrowheads="1"/>
            </p:cNvSpPr>
            <p:nvPr/>
          </p:nvSpPr>
          <p:spPr bwMode="auto">
            <a:xfrm>
              <a:off x="1148" y="1603"/>
              <a:ext cx="4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5" name="Rectangle 1138"/>
            <p:cNvSpPr>
              <a:spLocks noChangeArrowheads="1"/>
            </p:cNvSpPr>
            <p:nvPr/>
          </p:nvSpPr>
          <p:spPr bwMode="auto">
            <a:xfrm>
              <a:off x="1193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6" name="Rectangle 1139"/>
            <p:cNvSpPr>
              <a:spLocks noChangeArrowheads="1"/>
            </p:cNvSpPr>
            <p:nvPr/>
          </p:nvSpPr>
          <p:spPr bwMode="auto">
            <a:xfrm>
              <a:off x="1211" y="1603"/>
              <a:ext cx="3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7" name="Rectangle 1140"/>
            <p:cNvSpPr>
              <a:spLocks noChangeArrowheads="1"/>
            </p:cNvSpPr>
            <p:nvPr/>
          </p:nvSpPr>
          <p:spPr bwMode="auto">
            <a:xfrm>
              <a:off x="1249" y="1603"/>
              <a:ext cx="1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8" name="Rectangle 1141"/>
            <p:cNvSpPr>
              <a:spLocks noChangeArrowheads="1"/>
            </p:cNvSpPr>
            <p:nvPr/>
          </p:nvSpPr>
          <p:spPr bwMode="auto">
            <a:xfrm>
              <a:off x="1266" y="1603"/>
              <a:ext cx="4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19" name="Rectangle 1142"/>
            <p:cNvSpPr>
              <a:spLocks noChangeArrowheads="1"/>
            </p:cNvSpPr>
            <p:nvPr/>
          </p:nvSpPr>
          <p:spPr bwMode="auto">
            <a:xfrm>
              <a:off x="1315" y="1603"/>
              <a:ext cx="4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20" name="Rectangle 1143"/>
            <p:cNvSpPr>
              <a:spLocks noChangeArrowheads="1"/>
            </p:cNvSpPr>
            <p:nvPr/>
          </p:nvSpPr>
          <p:spPr bwMode="auto">
            <a:xfrm>
              <a:off x="1378" y="1603"/>
              <a:ext cx="3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21" name="Rectangle 1144"/>
            <p:cNvSpPr>
              <a:spLocks noChangeArrowheads="1"/>
            </p:cNvSpPr>
            <p:nvPr/>
          </p:nvSpPr>
          <p:spPr bwMode="auto">
            <a:xfrm>
              <a:off x="1423" y="1603"/>
              <a:ext cx="4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H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22" name="Rectangle 1145"/>
            <p:cNvSpPr>
              <a:spLocks noChangeArrowheads="1"/>
            </p:cNvSpPr>
            <p:nvPr/>
          </p:nvSpPr>
          <p:spPr bwMode="auto">
            <a:xfrm>
              <a:off x="1469" y="1603"/>
              <a:ext cx="4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23" name="Rectangle 1146"/>
            <p:cNvSpPr>
              <a:spLocks noChangeArrowheads="1"/>
            </p:cNvSpPr>
            <p:nvPr/>
          </p:nvSpPr>
          <p:spPr bwMode="auto">
            <a:xfrm>
              <a:off x="1510" y="1603"/>
              <a:ext cx="5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24" name="Rectangle 1147"/>
            <p:cNvSpPr>
              <a:spLocks noChangeArrowheads="1"/>
            </p:cNvSpPr>
            <p:nvPr/>
          </p:nvSpPr>
          <p:spPr bwMode="auto">
            <a:xfrm>
              <a:off x="1561" y="1603"/>
              <a:ext cx="3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25" name="Rectangle 1148"/>
            <p:cNvSpPr>
              <a:spLocks noChangeArrowheads="1"/>
            </p:cNvSpPr>
            <p:nvPr/>
          </p:nvSpPr>
          <p:spPr bwMode="auto">
            <a:xfrm>
              <a:off x="1603" y="1603"/>
              <a:ext cx="3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E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26" name="Rectangle 1149"/>
            <p:cNvSpPr>
              <a:spLocks noChangeArrowheads="1"/>
            </p:cNvSpPr>
            <p:nvPr/>
          </p:nvSpPr>
          <p:spPr bwMode="auto">
            <a:xfrm>
              <a:off x="1644" y="1603"/>
              <a:ext cx="39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R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27" name="Freeform 1150"/>
            <p:cNvSpPr>
              <a:spLocks/>
            </p:cNvSpPr>
            <p:nvPr/>
          </p:nvSpPr>
          <p:spPr bwMode="auto">
            <a:xfrm>
              <a:off x="1008" y="2778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6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28" name="Freeform 1151"/>
            <p:cNvSpPr>
              <a:spLocks/>
            </p:cNvSpPr>
            <p:nvPr/>
          </p:nvSpPr>
          <p:spPr bwMode="auto">
            <a:xfrm>
              <a:off x="2291" y="2763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0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0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4" y="34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4"/>
                  </a:lnTo>
                  <a:lnTo>
                    <a:pt x="38" y="46"/>
                  </a:lnTo>
                  <a:lnTo>
                    <a:pt x="32" y="48"/>
                  </a:lnTo>
                  <a:lnTo>
                    <a:pt x="26" y="48"/>
                  </a:lnTo>
                  <a:lnTo>
                    <a:pt x="20" y="48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29" name="Freeform 1152"/>
            <p:cNvSpPr>
              <a:spLocks/>
            </p:cNvSpPr>
            <p:nvPr/>
          </p:nvSpPr>
          <p:spPr bwMode="auto">
            <a:xfrm>
              <a:off x="1084" y="2513"/>
              <a:ext cx="26" cy="26"/>
            </a:xfrm>
            <a:custGeom>
              <a:avLst/>
              <a:gdLst>
                <a:gd name="T0" fmla="*/ 1 w 52"/>
                <a:gd name="T1" fmla="*/ 0 h 52"/>
                <a:gd name="T2" fmla="*/ 1 w 52"/>
                <a:gd name="T3" fmla="*/ 0 h 52"/>
                <a:gd name="T4" fmla="*/ 1 w 52"/>
                <a:gd name="T5" fmla="*/ 0 h 52"/>
                <a:gd name="T6" fmla="*/ 1 w 52"/>
                <a:gd name="T7" fmla="*/ 0 h 52"/>
                <a:gd name="T8" fmla="*/ 1 w 52"/>
                <a:gd name="T9" fmla="*/ 1 h 52"/>
                <a:gd name="T10" fmla="*/ 1 w 52"/>
                <a:gd name="T11" fmla="*/ 1 h 52"/>
                <a:gd name="T12" fmla="*/ 1 w 52"/>
                <a:gd name="T13" fmla="*/ 1 h 52"/>
                <a:gd name="T14" fmla="*/ 1 w 52"/>
                <a:gd name="T15" fmla="*/ 1 h 52"/>
                <a:gd name="T16" fmla="*/ 1 w 52"/>
                <a:gd name="T17" fmla="*/ 1 h 52"/>
                <a:gd name="T18" fmla="*/ 1 w 52"/>
                <a:gd name="T19" fmla="*/ 1 h 52"/>
                <a:gd name="T20" fmla="*/ 1 w 52"/>
                <a:gd name="T21" fmla="*/ 1 h 52"/>
                <a:gd name="T22" fmla="*/ 1 w 52"/>
                <a:gd name="T23" fmla="*/ 1 h 52"/>
                <a:gd name="T24" fmla="*/ 1 w 52"/>
                <a:gd name="T25" fmla="*/ 1 h 52"/>
                <a:gd name="T26" fmla="*/ 1 w 52"/>
                <a:gd name="T27" fmla="*/ 1 h 52"/>
                <a:gd name="T28" fmla="*/ 1 w 52"/>
                <a:gd name="T29" fmla="*/ 1 h 52"/>
                <a:gd name="T30" fmla="*/ 1 w 52"/>
                <a:gd name="T31" fmla="*/ 1 h 52"/>
                <a:gd name="T32" fmla="*/ 1 w 52"/>
                <a:gd name="T33" fmla="*/ 1 h 52"/>
                <a:gd name="T34" fmla="*/ 1 w 52"/>
                <a:gd name="T35" fmla="*/ 1 h 52"/>
                <a:gd name="T36" fmla="*/ 1 w 52"/>
                <a:gd name="T37" fmla="*/ 1 h 52"/>
                <a:gd name="T38" fmla="*/ 1 w 52"/>
                <a:gd name="T39" fmla="*/ 1 h 52"/>
                <a:gd name="T40" fmla="*/ 1 w 52"/>
                <a:gd name="T41" fmla="*/ 1 h 52"/>
                <a:gd name="T42" fmla="*/ 1 w 52"/>
                <a:gd name="T43" fmla="*/ 1 h 52"/>
                <a:gd name="T44" fmla="*/ 1 w 52"/>
                <a:gd name="T45" fmla="*/ 1 h 52"/>
                <a:gd name="T46" fmla="*/ 1 w 52"/>
                <a:gd name="T47" fmla="*/ 1 h 52"/>
                <a:gd name="T48" fmla="*/ 1 w 52"/>
                <a:gd name="T49" fmla="*/ 1 h 52"/>
                <a:gd name="T50" fmla="*/ 1 w 52"/>
                <a:gd name="T51" fmla="*/ 1 h 52"/>
                <a:gd name="T52" fmla="*/ 1 w 52"/>
                <a:gd name="T53" fmla="*/ 1 h 52"/>
                <a:gd name="T54" fmla="*/ 0 w 52"/>
                <a:gd name="T55" fmla="*/ 1 h 52"/>
                <a:gd name="T56" fmla="*/ 0 w 52"/>
                <a:gd name="T57" fmla="*/ 1 h 52"/>
                <a:gd name="T58" fmla="*/ 1 w 52"/>
                <a:gd name="T59" fmla="*/ 1 h 52"/>
                <a:gd name="T60" fmla="*/ 1 w 52"/>
                <a:gd name="T61" fmla="*/ 1 h 52"/>
                <a:gd name="T62" fmla="*/ 1 w 52"/>
                <a:gd name="T63" fmla="*/ 0 h 52"/>
                <a:gd name="T64" fmla="*/ 1 w 52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2"/>
                <a:gd name="T101" fmla="*/ 52 w 52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2" y="24"/>
                  </a:lnTo>
                  <a:lnTo>
                    <a:pt x="50" y="30"/>
                  </a:lnTo>
                  <a:lnTo>
                    <a:pt x="50" y="36"/>
                  </a:lnTo>
                  <a:lnTo>
                    <a:pt x="48" y="42"/>
                  </a:lnTo>
                  <a:lnTo>
                    <a:pt x="44" y="48"/>
                  </a:lnTo>
                  <a:lnTo>
                    <a:pt x="40" y="50"/>
                  </a:lnTo>
                  <a:lnTo>
                    <a:pt x="36" y="52"/>
                  </a:lnTo>
                  <a:lnTo>
                    <a:pt x="30" y="50"/>
                  </a:lnTo>
                  <a:lnTo>
                    <a:pt x="24" y="48"/>
                  </a:lnTo>
                  <a:lnTo>
                    <a:pt x="18" y="42"/>
                  </a:lnTo>
                  <a:lnTo>
                    <a:pt x="12" y="36"/>
                  </a:lnTo>
                  <a:lnTo>
                    <a:pt x="8" y="30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0" name="Freeform 1153"/>
            <p:cNvSpPr>
              <a:spLocks/>
            </p:cNvSpPr>
            <p:nvPr/>
          </p:nvSpPr>
          <p:spPr bwMode="auto">
            <a:xfrm>
              <a:off x="1427" y="2542"/>
              <a:ext cx="27" cy="20"/>
            </a:xfrm>
            <a:custGeom>
              <a:avLst/>
              <a:gdLst>
                <a:gd name="T0" fmla="*/ 1 w 54"/>
                <a:gd name="T1" fmla="*/ 0 h 40"/>
                <a:gd name="T2" fmla="*/ 1 w 54"/>
                <a:gd name="T3" fmla="*/ 0 h 40"/>
                <a:gd name="T4" fmla="*/ 1 w 54"/>
                <a:gd name="T5" fmla="*/ 0 h 40"/>
                <a:gd name="T6" fmla="*/ 1 w 54"/>
                <a:gd name="T7" fmla="*/ 1 h 40"/>
                <a:gd name="T8" fmla="*/ 1 w 54"/>
                <a:gd name="T9" fmla="*/ 1 h 40"/>
                <a:gd name="T10" fmla="*/ 1 w 54"/>
                <a:gd name="T11" fmla="*/ 1 h 40"/>
                <a:gd name="T12" fmla="*/ 1 w 54"/>
                <a:gd name="T13" fmla="*/ 1 h 40"/>
                <a:gd name="T14" fmla="*/ 1 w 54"/>
                <a:gd name="T15" fmla="*/ 1 h 40"/>
                <a:gd name="T16" fmla="*/ 1 w 54"/>
                <a:gd name="T17" fmla="*/ 1 h 40"/>
                <a:gd name="T18" fmla="*/ 1 w 54"/>
                <a:gd name="T19" fmla="*/ 1 h 40"/>
                <a:gd name="T20" fmla="*/ 1 w 54"/>
                <a:gd name="T21" fmla="*/ 1 h 40"/>
                <a:gd name="T22" fmla="*/ 1 w 54"/>
                <a:gd name="T23" fmla="*/ 1 h 40"/>
                <a:gd name="T24" fmla="*/ 1 w 54"/>
                <a:gd name="T25" fmla="*/ 1 h 40"/>
                <a:gd name="T26" fmla="*/ 1 w 54"/>
                <a:gd name="T27" fmla="*/ 1 h 40"/>
                <a:gd name="T28" fmla="*/ 1 w 54"/>
                <a:gd name="T29" fmla="*/ 1 h 40"/>
                <a:gd name="T30" fmla="*/ 1 w 54"/>
                <a:gd name="T31" fmla="*/ 1 h 40"/>
                <a:gd name="T32" fmla="*/ 1 w 54"/>
                <a:gd name="T33" fmla="*/ 1 h 40"/>
                <a:gd name="T34" fmla="*/ 1 w 54"/>
                <a:gd name="T35" fmla="*/ 1 h 40"/>
                <a:gd name="T36" fmla="*/ 1 w 54"/>
                <a:gd name="T37" fmla="*/ 1 h 40"/>
                <a:gd name="T38" fmla="*/ 1 w 54"/>
                <a:gd name="T39" fmla="*/ 1 h 40"/>
                <a:gd name="T40" fmla="*/ 1 w 54"/>
                <a:gd name="T41" fmla="*/ 1 h 40"/>
                <a:gd name="T42" fmla="*/ 1 w 54"/>
                <a:gd name="T43" fmla="*/ 1 h 40"/>
                <a:gd name="T44" fmla="*/ 0 w 54"/>
                <a:gd name="T45" fmla="*/ 1 h 40"/>
                <a:gd name="T46" fmla="*/ 0 w 54"/>
                <a:gd name="T47" fmla="*/ 1 h 40"/>
                <a:gd name="T48" fmla="*/ 0 w 54"/>
                <a:gd name="T49" fmla="*/ 1 h 40"/>
                <a:gd name="T50" fmla="*/ 0 w 54"/>
                <a:gd name="T51" fmla="*/ 1 h 40"/>
                <a:gd name="T52" fmla="*/ 0 w 54"/>
                <a:gd name="T53" fmla="*/ 1 h 40"/>
                <a:gd name="T54" fmla="*/ 1 w 54"/>
                <a:gd name="T55" fmla="*/ 1 h 40"/>
                <a:gd name="T56" fmla="*/ 1 w 54"/>
                <a:gd name="T57" fmla="*/ 1 h 40"/>
                <a:gd name="T58" fmla="*/ 1 w 54"/>
                <a:gd name="T59" fmla="*/ 1 h 40"/>
                <a:gd name="T60" fmla="*/ 1 w 54"/>
                <a:gd name="T61" fmla="*/ 1 h 40"/>
                <a:gd name="T62" fmla="*/ 1 w 54"/>
                <a:gd name="T63" fmla="*/ 0 h 40"/>
                <a:gd name="T64" fmla="*/ 1 w 54"/>
                <a:gd name="T65" fmla="*/ 0 h 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0"/>
                <a:gd name="T101" fmla="*/ 54 w 54"/>
                <a:gd name="T102" fmla="*/ 40 h 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0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46" y="6"/>
                  </a:lnTo>
                  <a:lnTo>
                    <a:pt x="50" y="8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4" y="22"/>
                  </a:lnTo>
                  <a:lnTo>
                    <a:pt x="52" y="26"/>
                  </a:lnTo>
                  <a:lnTo>
                    <a:pt x="50" y="30"/>
                  </a:lnTo>
                  <a:lnTo>
                    <a:pt x="46" y="34"/>
                  </a:lnTo>
                  <a:lnTo>
                    <a:pt x="42" y="36"/>
                  </a:lnTo>
                  <a:lnTo>
                    <a:pt x="38" y="38"/>
                  </a:lnTo>
                  <a:lnTo>
                    <a:pt x="32" y="40"/>
                  </a:lnTo>
                  <a:lnTo>
                    <a:pt x="26" y="40"/>
                  </a:lnTo>
                  <a:lnTo>
                    <a:pt x="20" y="40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4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1" name="Freeform 1154"/>
            <p:cNvSpPr>
              <a:spLocks/>
            </p:cNvSpPr>
            <p:nvPr/>
          </p:nvSpPr>
          <p:spPr bwMode="auto">
            <a:xfrm>
              <a:off x="1093" y="2417"/>
              <a:ext cx="27" cy="21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1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1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4" y="18"/>
                  </a:lnTo>
                  <a:lnTo>
                    <a:pt x="54" y="24"/>
                  </a:lnTo>
                  <a:lnTo>
                    <a:pt x="54" y="28"/>
                  </a:lnTo>
                  <a:lnTo>
                    <a:pt x="52" y="32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38" y="40"/>
                  </a:lnTo>
                  <a:lnTo>
                    <a:pt x="32" y="42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2" name="Freeform 1155"/>
            <p:cNvSpPr>
              <a:spLocks/>
            </p:cNvSpPr>
            <p:nvPr/>
          </p:nvSpPr>
          <p:spPr bwMode="auto">
            <a:xfrm>
              <a:off x="2376" y="2402"/>
              <a:ext cx="27" cy="21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0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0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6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4" y="28"/>
                  </a:lnTo>
                  <a:lnTo>
                    <a:pt x="50" y="32"/>
                  </a:lnTo>
                  <a:lnTo>
                    <a:pt x="48" y="34"/>
                  </a:lnTo>
                  <a:lnTo>
                    <a:pt x="42" y="38"/>
                  </a:lnTo>
                  <a:lnTo>
                    <a:pt x="38" y="40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0" y="40"/>
                  </a:lnTo>
                  <a:lnTo>
                    <a:pt x="4" y="38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3" name="Freeform 1156"/>
            <p:cNvSpPr>
              <a:spLocks/>
            </p:cNvSpPr>
            <p:nvPr/>
          </p:nvSpPr>
          <p:spPr bwMode="auto">
            <a:xfrm>
              <a:off x="1239" y="2459"/>
              <a:ext cx="27" cy="21"/>
            </a:xfrm>
            <a:custGeom>
              <a:avLst/>
              <a:gdLst>
                <a:gd name="T0" fmla="*/ 1 w 54"/>
                <a:gd name="T1" fmla="*/ 1 h 42"/>
                <a:gd name="T2" fmla="*/ 1 w 54"/>
                <a:gd name="T3" fmla="*/ 1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1 w 54"/>
                <a:gd name="T45" fmla="*/ 1 h 42"/>
                <a:gd name="T46" fmla="*/ 1 w 54"/>
                <a:gd name="T47" fmla="*/ 1 h 42"/>
                <a:gd name="T48" fmla="*/ 0 w 54"/>
                <a:gd name="T49" fmla="*/ 1 h 42"/>
                <a:gd name="T50" fmla="*/ 0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1 w 54"/>
                <a:gd name="T67" fmla="*/ 0 h 42"/>
                <a:gd name="T68" fmla="*/ 1 w 54"/>
                <a:gd name="T69" fmla="*/ 0 h 42"/>
                <a:gd name="T70" fmla="*/ 1 w 54"/>
                <a:gd name="T71" fmla="*/ 0 h 42"/>
                <a:gd name="T72" fmla="*/ 1 w 54"/>
                <a:gd name="T73" fmla="*/ 1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42"/>
                <a:gd name="T113" fmla="*/ 54 w 54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42">
                  <a:moveTo>
                    <a:pt x="36" y="2"/>
                  </a:moveTo>
                  <a:lnTo>
                    <a:pt x="36" y="2"/>
                  </a:lnTo>
                  <a:lnTo>
                    <a:pt x="40" y="4"/>
                  </a:lnTo>
                  <a:lnTo>
                    <a:pt x="46" y="8"/>
                  </a:lnTo>
                  <a:lnTo>
                    <a:pt x="48" y="12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54" y="26"/>
                  </a:lnTo>
                  <a:lnTo>
                    <a:pt x="54" y="30"/>
                  </a:lnTo>
                  <a:lnTo>
                    <a:pt x="52" y="34"/>
                  </a:lnTo>
                  <a:lnTo>
                    <a:pt x="50" y="38"/>
                  </a:lnTo>
                  <a:lnTo>
                    <a:pt x="46" y="42"/>
                  </a:lnTo>
                  <a:lnTo>
                    <a:pt x="40" y="42"/>
                  </a:lnTo>
                  <a:lnTo>
                    <a:pt x="36" y="42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10" y="34"/>
                  </a:lnTo>
                  <a:lnTo>
                    <a:pt x="6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6" y="8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6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4" name="Freeform 1157"/>
            <p:cNvSpPr>
              <a:spLocks/>
            </p:cNvSpPr>
            <p:nvPr/>
          </p:nvSpPr>
          <p:spPr bwMode="auto">
            <a:xfrm>
              <a:off x="1525" y="2455"/>
              <a:ext cx="27" cy="22"/>
            </a:xfrm>
            <a:custGeom>
              <a:avLst/>
              <a:gdLst>
                <a:gd name="T0" fmla="*/ 1 w 54"/>
                <a:gd name="T1" fmla="*/ 1 h 44"/>
                <a:gd name="T2" fmla="*/ 1 w 54"/>
                <a:gd name="T3" fmla="*/ 1 h 44"/>
                <a:gd name="T4" fmla="*/ 1 w 54"/>
                <a:gd name="T5" fmla="*/ 1 h 44"/>
                <a:gd name="T6" fmla="*/ 1 w 54"/>
                <a:gd name="T7" fmla="*/ 1 h 44"/>
                <a:gd name="T8" fmla="*/ 1 w 54"/>
                <a:gd name="T9" fmla="*/ 1 h 44"/>
                <a:gd name="T10" fmla="*/ 1 w 54"/>
                <a:gd name="T11" fmla="*/ 1 h 44"/>
                <a:gd name="T12" fmla="*/ 0 w 54"/>
                <a:gd name="T13" fmla="*/ 1 h 44"/>
                <a:gd name="T14" fmla="*/ 0 w 54"/>
                <a:gd name="T15" fmla="*/ 1 h 44"/>
                <a:gd name="T16" fmla="*/ 0 w 54"/>
                <a:gd name="T17" fmla="*/ 1 h 44"/>
                <a:gd name="T18" fmla="*/ 1 w 54"/>
                <a:gd name="T19" fmla="*/ 1 h 44"/>
                <a:gd name="T20" fmla="*/ 1 w 54"/>
                <a:gd name="T21" fmla="*/ 1 h 44"/>
                <a:gd name="T22" fmla="*/ 1 w 54"/>
                <a:gd name="T23" fmla="*/ 1 h 44"/>
                <a:gd name="T24" fmla="*/ 1 w 54"/>
                <a:gd name="T25" fmla="*/ 1 h 44"/>
                <a:gd name="T26" fmla="*/ 1 w 54"/>
                <a:gd name="T27" fmla="*/ 1 h 44"/>
                <a:gd name="T28" fmla="*/ 1 w 54"/>
                <a:gd name="T29" fmla="*/ 1 h 44"/>
                <a:gd name="T30" fmla="*/ 1 w 54"/>
                <a:gd name="T31" fmla="*/ 1 h 44"/>
                <a:gd name="T32" fmla="*/ 1 w 54"/>
                <a:gd name="T33" fmla="*/ 1 h 44"/>
                <a:gd name="T34" fmla="*/ 1 w 54"/>
                <a:gd name="T35" fmla="*/ 1 h 44"/>
                <a:gd name="T36" fmla="*/ 1 w 54"/>
                <a:gd name="T37" fmla="*/ 1 h 44"/>
                <a:gd name="T38" fmla="*/ 1 w 54"/>
                <a:gd name="T39" fmla="*/ 1 h 44"/>
                <a:gd name="T40" fmla="*/ 1 w 54"/>
                <a:gd name="T41" fmla="*/ 1 h 44"/>
                <a:gd name="T42" fmla="*/ 1 w 54"/>
                <a:gd name="T43" fmla="*/ 1 h 44"/>
                <a:gd name="T44" fmla="*/ 1 w 54"/>
                <a:gd name="T45" fmla="*/ 1 h 44"/>
                <a:gd name="T46" fmla="*/ 1 w 54"/>
                <a:gd name="T47" fmla="*/ 1 h 44"/>
                <a:gd name="T48" fmla="*/ 1 w 54"/>
                <a:gd name="T49" fmla="*/ 1 h 44"/>
                <a:gd name="T50" fmla="*/ 1 w 54"/>
                <a:gd name="T51" fmla="*/ 1 h 44"/>
                <a:gd name="T52" fmla="*/ 1 w 54"/>
                <a:gd name="T53" fmla="*/ 1 h 44"/>
                <a:gd name="T54" fmla="*/ 1 w 54"/>
                <a:gd name="T55" fmla="*/ 1 h 44"/>
                <a:gd name="T56" fmla="*/ 1 w 54"/>
                <a:gd name="T57" fmla="*/ 1 h 44"/>
                <a:gd name="T58" fmla="*/ 1 w 54"/>
                <a:gd name="T59" fmla="*/ 1 h 44"/>
                <a:gd name="T60" fmla="*/ 1 w 54"/>
                <a:gd name="T61" fmla="*/ 1 h 44"/>
                <a:gd name="T62" fmla="*/ 1 w 54"/>
                <a:gd name="T63" fmla="*/ 1 h 44"/>
                <a:gd name="T64" fmla="*/ 1 w 54"/>
                <a:gd name="T65" fmla="*/ 1 h 44"/>
                <a:gd name="T66" fmla="*/ 1 w 54"/>
                <a:gd name="T67" fmla="*/ 0 h 44"/>
                <a:gd name="T68" fmla="*/ 1 w 54"/>
                <a:gd name="T69" fmla="*/ 0 h 44"/>
                <a:gd name="T70" fmla="*/ 1 w 54"/>
                <a:gd name="T71" fmla="*/ 1 h 44"/>
                <a:gd name="T72" fmla="*/ 1 w 54"/>
                <a:gd name="T73" fmla="*/ 1 h 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44"/>
                <a:gd name="T113" fmla="*/ 54 w 54"/>
                <a:gd name="T114" fmla="*/ 44 h 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44">
                  <a:moveTo>
                    <a:pt x="18" y="4"/>
                  </a:moveTo>
                  <a:lnTo>
                    <a:pt x="18" y="4"/>
                  </a:lnTo>
                  <a:lnTo>
                    <a:pt x="12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8" y="42"/>
                  </a:lnTo>
                  <a:lnTo>
                    <a:pt x="34" y="40"/>
                  </a:lnTo>
                  <a:lnTo>
                    <a:pt x="40" y="38"/>
                  </a:lnTo>
                  <a:lnTo>
                    <a:pt x="44" y="36"/>
                  </a:lnTo>
                  <a:lnTo>
                    <a:pt x="48" y="34"/>
                  </a:lnTo>
                  <a:lnTo>
                    <a:pt x="50" y="30"/>
                  </a:lnTo>
                  <a:lnTo>
                    <a:pt x="52" y="28"/>
                  </a:lnTo>
                  <a:lnTo>
                    <a:pt x="54" y="24"/>
                  </a:lnTo>
                  <a:lnTo>
                    <a:pt x="54" y="22"/>
                  </a:lnTo>
                  <a:lnTo>
                    <a:pt x="52" y="18"/>
                  </a:lnTo>
                  <a:lnTo>
                    <a:pt x="50" y="12"/>
                  </a:lnTo>
                  <a:lnTo>
                    <a:pt x="48" y="8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8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5" name="Freeform 1158"/>
            <p:cNvSpPr>
              <a:spLocks/>
            </p:cNvSpPr>
            <p:nvPr/>
          </p:nvSpPr>
          <p:spPr bwMode="auto">
            <a:xfrm>
              <a:off x="986" y="2434"/>
              <a:ext cx="27" cy="21"/>
            </a:xfrm>
            <a:custGeom>
              <a:avLst/>
              <a:gdLst>
                <a:gd name="T0" fmla="*/ 1 w 54"/>
                <a:gd name="T1" fmla="*/ 1 h 42"/>
                <a:gd name="T2" fmla="*/ 1 w 54"/>
                <a:gd name="T3" fmla="*/ 1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0 w 54"/>
                <a:gd name="T15" fmla="*/ 1 h 42"/>
                <a:gd name="T16" fmla="*/ 0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1 w 54"/>
                <a:gd name="T45" fmla="*/ 1 h 42"/>
                <a:gd name="T46" fmla="*/ 1 w 54"/>
                <a:gd name="T47" fmla="*/ 1 h 42"/>
                <a:gd name="T48" fmla="*/ 1 w 54"/>
                <a:gd name="T49" fmla="*/ 1 h 42"/>
                <a:gd name="T50" fmla="*/ 1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1 w 54"/>
                <a:gd name="T67" fmla="*/ 0 h 42"/>
                <a:gd name="T68" fmla="*/ 1 w 54"/>
                <a:gd name="T69" fmla="*/ 0 h 42"/>
                <a:gd name="T70" fmla="*/ 1 w 54"/>
                <a:gd name="T71" fmla="*/ 0 h 42"/>
                <a:gd name="T72" fmla="*/ 1 w 54"/>
                <a:gd name="T73" fmla="*/ 1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42"/>
                <a:gd name="T113" fmla="*/ 54 w 54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42">
                  <a:moveTo>
                    <a:pt x="18" y="2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6" y="38"/>
                  </a:lnTo>
                  <a:lnTo>
                    <a:pt x="10" y="40"/>
                  </a:lnTo>
                  <a:lnTo>
                    <a:pt x="14" y="42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0" y="40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4" y="34"/>
                  </a:lnTo>
                  <a:lnTo>
                    <a:pt x="50" y="32"/>
                  </a:lnTo>
                  <a:lnTo>
                    <a:pt x="52" y="30"/>
                  </a:lnTo>
                  <a:lnTo>
                    <a:pt x="54" y="28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6" name="Freeform 1159"/>
            <p:cNvSpPr>
              <a:spLocks/>
            </p:cNvSpPr>
            <p:nvPr/>
          </p:nvSpPr>
          <p:spPr bwMode="auto">
            <a:xfrm>
              <a:off x="2269" y="2419"/>
              <a:ext cx="27" cy="21"/>
            </a:xfrm>
            <a:custGeom>
              <a:avLst/>
              <a:gdLst>
                <a:gd name="T0" fmla="*/ 1 w 54"/>
                <a:gd name="T1" fmla="*/ 1 h 42"/>
                <a:gd name="T2" fmla="*/ 1 w 54"/>
                <a:gd name="T3" fmla="*/ 1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0 w 54"/>
                <a:gd name="T13" fmla="*/ 1 h 42"/>
                <a:gd name="T14" fmla="*/ 0 w 54"/>
                <a:gd name="T15" fmla="*/ 1 h 42"/>
                <a:gd name="T16" fmla="*/ 0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1 w 54"/>
                <a:gd name="T45" fmla="*/ 1 h 42"/>
                <a:gd name="T46" fmla="*/ 1 w 54"/>
                <a:gd name="T47" fmla="*/ 1 h 42"/>
                <a:gd name="T48" fmla="*/ 1 w 54"/>
                <a:gd name="T49" fmla="*/ 1 h 42"/>
                <a:gd name="T50" fmla="*/ 1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1 w 54"/>
                <a:gd name="T67" fmla="*/ 0 h 42"/>
                <a:gd name="T68" fmla="*/ 1 w 54"/>
                <a:gd name="T69" fmla="*/ 0 h 42"/>
                <a:gd name="T70" fmla="*/ 1 w 54"/>
                <a:gd name="T71" fmla="*/ 0 h 42"/>
                <a:gd name="T72" fmla="*/ 1 w 54"/>
                <a:gd name="T73" fmla="*/ 1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42"/>
                <a:gd name="T113" fmla="*/ 54 w 54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42">
                  <a:moveTo>
                    <a:pt x="18" y="2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8" y="8"/>
                  </a:lnTo>
                  <a:lnTo>
                    <a:pt x="6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0"/>
                  </a:lnTo>
                  <a:lnTo>
                    <a:pt x="14" y="42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0" y="40"/>
                  </a:lnTo>
                  <a:lnTo>
                    <a:pt x="34" y="38"/>
                  </a:lnTo>
                  <a:lnTo>
                    <a:pt x="40" y="38"/>
                  </a:lnTo>
                  <a:lnTo>
                    <a:pt x="44" y="34"/>
                  </a:lnTo>
                  <a:lnTo>
                    <a:pt x="48" y="32"/>
                  </a:lnTo>
                  <a:lnTo>
                    <a:pt x="52" y="30"/>
                  </a:lnTo>
                  <a:lnTo>
                    <a:pt x="52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6"/>
                  </a:lnTo>
                  <a:lnTo>
                    <a:pt x="52" y="12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8" y="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7" name="Freeform 1160"/>
            <p:cNvSpPr>
              <a:spLocks/>
            </p:cNvSpPr>
            <p:nvPr/>
          </p:nvSpPr>
          <p:spPr bwMode="auto">
            <a:xfrm>
              <a:off x="1295" y="2523"/>
              <a:ext cx="28" cy="21"/>
            </a:xfrm>
            <a:custGeom>
              <a:avLst/>
              <a:gdLst>
                <a:gd name="T0" fmla="*/ 1 w 56"/>
                <a:gd name="T1" fmla="*/ 0 h 42"/>
                <a:gd name="T2" fmla="*/ 1 w 56"/>
                <a:gd name="T3" fmla="*/ 0 h 42"/>
                <a:gd name="T4" fmla="*/ 1 w 56"/>
                <a:gd name="T5" fmla="*/ 1 h 42"/>
                <a:gd name="T6" fmla="*/ 1 w 56"/>
                <a:gd name="T7" fmla="*/ 1 h 42"/>
                <a:gd name="T8" fmla="*/ 1 w 56"/>
                <a:gd name="T9" fmla="*/ 1 h 42"/>
                <a:gd name="T10" fmla="*/ 1 w 56"/>
                <a:gd name="T11" fmla="*/ 1 h 42"/>
                <a:gd name="T12" fmla="*/ 1 w 56"/>
                <a:gd name="T13" fmla="*/ 1 h 42"/>
                <a:gd name="T14" fmla="*/ 1 w 56"/>
                <a:gd name="T15" fmla="*/ 1 h 42"/>
                <a:gd name="T16" fmla="*/ 1 w 56"/>
                <a:gd name="T17" fmla="*/ 1 h 42"/>
                <a:gd name="T18" fmla="*/ 1 w 56"/>
                <a:gd name="T19" fmla="*/ 1 h 42"/>
                <a:gd name="T20" fmla="*/ 1 w 56"/>
                <a:gd name="T21" fmla="*/ 1 h 42"/>
                <a:gd name="T22" fmla="*/ 1 w 56"/>
                <a:gd name="T23" fmla="*/ 1 h 42"/>
                <a:gd name="T24" fmla="*/ 1 w 56"/>
                <a:gd name="T25" fmla="*/ 1 h 42"/>
                <a:gd name="T26" fmla="*/ 1 w 56"/>
                <a:gd name="T27" fmla="*/ 1 h 42"/>
                <a:gd name="T28" fmla="*/ 1 w 56"/>
                <a:gd name="T29" fmla="*/ 1 h 42"/>
                <a:gd name="T30" fmla="*/ 1 w 56"/>
                <a:gd name="T31" fmla="*/ 1 h 42"/>
                <a:gd name="T32" fmla="*/ 1 w 56"/>
                <a:gd name="T33" fmla="*/ 1 h 42"/>
                <a:gd name="T34" fmla="*/ 1 w 56"/>
                <a:gd name="T35" fmla="*/ 1 h 42"/>
                <a:gd name="T36" fmla="*/ 1 w 56"/>
                <a:gd name="T37" fmla="*/ 1 h 42"/>
                <a:gd name="T38" fmla="*/ 1 w 56"/>
                <a:gd name="T39" fmla="*/ 1 h 42"/>
                <a:gd name="T40" fmla="*/ 1 w 56"/>
                <a:gd name="T41" fmla="*/ 1 h 42"/>
                <a:gd name="T42" fmla="*/ 1 w 56"/>
                <a:gd name="T43" fmla="*/ 1 h 42"/>
                <a:gd name="T44" fmla="*/ 1 w 56"/>
                <a:gd name="T45" fmla="*/ 1 h 42"/>
                <a:gd name="T46" fmla="*/ 0 w 56"/>
                <a:gd name="T47" fmla="*/ 1 h 42"/>
                <a:gd name="T48" fmla="*/ 0 w 56"/>
                <a:gd name="T49" fmla="*/ 1 h 42"/>
                <a:gd name="T50" fmla="*/ 1 w 56"/>
                <a:gd name="T51" fmla="*/ 1 h 42"/>
                <a:gd name="T52" fmla="*/ 1 w 56"/>
                <a:gd name="T53" fmla="*/ 1 h 42"/>
                <a:gd name="T54" fmla="*/ 1 w 56"/>
                <a:gd name="T55" fmla="*/ 1 h 42"/>
                <a:gd name="T56" fmla="*/ 1 w 56"/>
                <a:gd name="T57" fmla="*/ 1 h 42"/>
                <a:gd name="T58" fmla="*/ 1 w 56"/>
                <a:gd name="T59" fmla="*/ 1 h 42"/>
                <a:gd name="T60" fmla="*/ 1 w 56"/>
                <a:gd name="T61" fmla="*/ 1 h 42"/>
                <a:gd name="T62" fmla="*/ 1 w 56"/>
                <a:gd name="T63" fmla="*/ 1 h 42"/>
                <a:gd name="T64" fmla="*/ 1 w 56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42"/>
                <a:gd name="T101" fmla="*/ 56 w 56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42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8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2"/>
                  </a:lnTo>
                  <a:lnTo>
                    <a:pt x="54" y="28"/>
                  </a:lnTo>
                  <a:lnTo>
                    <a:pt x="52" y="32"/>
                  </a:lnTo>
                  <a:lnTo>
                    <a:pt x="48" y="34"/>
                  </a:lnTo>
                  <a:lnTo>
                    <a:pt x="44" y="38"/>
                  </a:lnTo>
                  <a:lnTo>
                    <a:pt x="38" y="40"/>
                  </a:lnTo>
                  <a:lnTo>
                    <a:pt x="32" y="40"/>
                  </a:lnTo>
                  <a:lnTo>
                    <a:pt x="28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4" y="38"/>
                  </a:lnTo>
                  <a:lnTo>
                    <a:pt x="2" y="32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8" name="Freeform 1161"/>
            <p:cNvSpPr>
              <a:spLocks/>
            </p:cNvSpPr>
            <p:nvPr/>
          </p:nvSpPr>
          <p:spPr bwMode="auto">
            <a:xfrm>
              <a:off x="1101" y="2553"/>
              <a:ext cx="21" cy="38"/>
            </a:xfrm>
            <a:custGeom>
              <a:avLst/>
              <a:gdLst>
                <a:gd name="T0" fmla="*/ 1 w 42"/>
                <a:gd name="T1" fmla="*/ 0 h 75"/>
                <a:gd name="T2" fmla="*/ 1 w 42"/>
                <a:gd name="T3" fmla="*/ 0 h 75"/>
                <a:gd name="T4" fmla="*/ 1 w 42"/>
                <a:gd name="T5" fmla="*/ 0 h 75"/>
                <a:gd name="T6" fmla="*/ 1 w 42"/>
                <a:gd name="T7" fmla="*/ 1 h 75"/>
                <a:gd name="T8" fmla="*/ 1 w 42"/>
                <a:gd name="T9" fmla="*/ 1 h 75"/>
                <a:gd name="T10" fmla="*/ 1 w 42"/>
                <a:gd name="T11" fmla="*/ 1 h 75"/>
                <a:gd name="T12" fmla="*/ 1 w 42"/>
                <a:gd name="T13" fmla="*/ 1 h 75"/>
                <a:gd name="T14" fmla="*/ 1 w 42"/>
                <a:gd name="T15" fmla="*/ 1 h 75"/>
                <a:gd name="T16" fmla="*/ 1 w 42"/>
                <a:gd name="T17" fmla="*/ 1 h 75"/>
                <a:gd name="T18" fmla="*/ 1 w 42"/>
                <a:gd name="T19" fmla="*/ 1 h 75"/>
                <a:gd name="T20" fmla="*/ 1 w 42"/>
                <a:gd name="T21" fmla="*/ 1 h 75"/>
                <a:gd name="T22" fmla="*/ 1 w 42"/>
                <a:gd name="T23" fmla="*/ 1 h 75"/>
                <a:gd name="T24" fmla="*/ 1 w 42"/>
                <a:gd name="T25" fmla="*/ 1 h 75"/>
                <a:gd name="T26" fmla="*/ 1 w 42"/>
                <a:gd name="T27" fmla="*/ 1 h 75"/>
                <a:gd name="T28" fmla="*/ 1 w 42"/>
                <a:gd name="T29" fmla="*/ 1 h 75"/>
                <a:gd name="T30" fmla="*/ 1 w 42"/>
                <a:gd name="T31" fmla="*/ 1 h 75"/>
                <a:gd name="T32" fmla="*/ 1 w 42"/>
                <a:gd name="T33" fmla="*/ 1 h 75"/>
                <a:gd name="T34" fmla="*/ 1 w 42"/>
                <a:gd name="T35" fmla="*/ 1 h 75"/>
                <a:gd name="T36" fmla="*/ 1 w 42"/>
                <a:gd name="T37" fmla="*/ 1 h 75"/>
                <a:gd name="T38" fmla="*/ 1 w 42"/>
                <a:gd name="T39" fmla="*/ 1 h 75"/>
                <a:gd name="T40" fmla="*/ 1 w 42"/>
                <a:gd name="T41" fmla="*/ 1 h 75"/>
                <a:gd name="T42" fmla="*/ 1 w 42"/>
                <a:gd name="T43" fmla="*/ 1 h 75"/>
                <a:gd name="T44" fmla="*/ 1 w 42"/>
                <a:gd name="T45" fmla="*/ 1 h 75"/>
                <a:gd name="T46" fmla="*/ 1 w 42"/>
                <a:gd name="T47" fmla="*/ 1 h 75"/>
                <a:gd name="T48" fmla="*/ 1 w 42"/>
                <a:gd name="T49" fmla="*/ 1 h 75"/>
                <a:gd name="T50" fmla="*/ 1 w 42"/>
                <a:gd name="T51" fmla="*/ 1 h 75"/>
                <a:gd name="T52" fmla="*/ 0 w 42"/>
                <a:gd name="T53" fmla="*/ 1 h 75"/>
                <a:gd name="T54" fmla="*/ 0 w 42"/>
                <a:gd name="T55" fmla="*/ 1 h 75"/>
                <a:gd name="T56" fmla="*/ 0 w 42"/>
                <a:gd name="T57" fmla="*/ 1 h 75"/>
                <a:gd name="T58" fmla="*/ 0 w 42"/>
                <a:gd name="T59" fmla="*/ 1 h 75"/>
                <a:gd name="T60" fmla="*/ 0 w 42"/>
                <a:gd name="T61" fmla="*/ 1 h 75"/>
                <a:gd name="T62" fmla="*/ 0 w 42"/>
                <a:gd name="T63" fmla="*/ 1 h 75"/>
                <a:gd name="T64" fmla="*/ 0 w 42"/>
                <a:gd name="T65" fmla="*/ 1 h 75"/>
                <a:gd name="T66" fmla="*/ 1 w 42"/>
                <a:gd name="T67" fmla="*/ 1 h 75"/>
                <a:gd name="T68" fmla="*/ 1 w 42"/>
                <a:gd name="T69" fmla="*/ 1 h 75"/>
                <a:gd name="T70" fmla="*/ 1 w 42"/>
                <a:gd name="T71" fmla="*/ 0 h 75"/>
                <a:gd name="T72" fmla="*/ 1 w 42"/>
                <a:gd name="T73" fmla="*/ 0 h 7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"/>
                <a:gd name="T112" fmla="*/ 0 h 75"/>
                <a:gd name="T113" fmla="*/ 42 w 42"/>
                <a:gd name="T114" fmla="*/ 75 h 7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" h="75">
                  <a:moveTo>
                    <a:pt x="10" y="0"/>
                  </a:moveTo>
                  <a:lnTo>
                    <a:pt x="10" y="0"/>
                  </a:lnTo>
                  <a:lnTo>
                    <a:pt x="16" y="0"/>
                  </a:lnTo>
                  <a:lnTo>
                    <a:pt x="20" y="6"/>
                  </a:lnTo>
                  <a:lnTo>
                    <a:pt x="26" y="12"/>
                  </a:lnTo>
                  <a:lnTo>
                    <a:pt x="30" y="18"/>
                  </a:lnTo>
                  <a:lnTo>
                    <a:pt x="36" y="27"/>
                  </a:lnTo>
                  <a:lnTo>
                    <a:pt x="40" y="35"/>
                  </a:lnTo>
                  <a:lnTo>
                    <a:pt x="42" y="43"/>
                  </a:lnTo>
                  <a:lnTo>
                    <a:pt x="42" y="49"/>
                  </a:lnTo>
                  <a:lnTo>
                    <a:pt x="42" y="55"/>
                  </a:lnTo>
                  <a:lnTo>
                    <a:pt x="42" y="59"/>
                  </a:lnTo>
                  <a:lnTo>
                    <a:pt x="40" y="63"/>
                  </a:lnTo>
                  <a:lnTo>
                    <a:pt x="36" y="67"/>
                  </a:lnTo>
                  <a:lnTo>
                    <a:pt x="34" y="71"/>
                  </a:lnTo>
                  <a:lnTo>
                    <a:pt x="30" y="73"/>
                  </a:lnTo>
                  <a:lnTo>
                    <a:pt x="24" y="75"/>
                  </a:lnTo>
                  <a:lnTo>
                    <a:pt x="20" y="75"/>
                  </a:lnTo>
                  <a:lnTo>
                    <a:pt x="16" y="75"/>
                  </a:lnTo>
                  <a:lnTo>
                    <a:pt x="12" y="73"/>
                  </a:lnTo>
                  <a:lnTo>
                    <a:pt x="10" y="71"/>
                  </a:lnTo>
                  <a:lnTo>
                    <a:pt x="6" y="67"/>
                  </a:lnTo>
                  <a:lnTo>
                    <a:pt x="4" y="63"/>
                  </a:lnTo>
                  <a:lnTo>
                    <a:pt x="2" y="59"/>
                  </a:lnTo>
                  <a:lnTo>
                    <a:pt x="0" y="55"/>
                  </a:lnTo>
                  <a:lnTo>
                    <a:pt x="0" y="49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4" y="6"/>
                  </a:lnTo>
                  <a:lnTo>
                    <a:pt x="6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39" name="Freeform 1162"/>
            <p:cNvSpPr>
              <a:spLocks/>
            </p:cNvSpPr>
            <p:nvPr/>
          </p:nvSpPr>
          <p:spPr bwMode="auto">
            <a:xfrm>
              <a:off x="1513" y="2549"/>
              <a:ext cx="18" cy="32"/>
            </a:xfrm>
            <a:custGeom>
              <a:avLst/>
              <a:gdLst>
                <a:gd name="T0" fmla="*/ 1 w 36"/>
                <a:gd name="T1" fmla="*/ 0 h 63"/>
                <a:gd name="T2" fmla="*/ 1 w 36"/>
                <a:gd name="T3" fmla="*/ 0 h 63"/>
                <a:gd name="T4" fmla="*/ 1 w 36"/>
                <a:gd name="T5" fmla="*/ 0 h 63"/>
                <a:gd name="T6" fmla="*/ 1 w 36"/>
                <a:gd name="T7" fmla="*/ 1 h 63"/>
                <a:gd name="T8" fmla="*/ 1 w 36"/>
                <a:gd name="T9" fmla="*/ 1 h 63"/>
                <a:gd name="T10" fmla="*/ 1 w 36"/>
                <a:gd name="T11" fmla="*/ 1 h 63"/>
                <a:gd name="T12" fmla="*/ 1 w 36"/>
                <a:gd name="T13" fmla="*/ 1 h 63"/>
                <a:gd name="T14" fmla="*/ 1 w 36"/>
                <a:gd name="T15" fmla="*/ 1 h 63"/>
                <a:gd name="T16" fmla="*/ 1 w 36"/>
                <a:gd name="T17" fmla="*/ 1 h 63"/>
                <a:gd name="T18" fmla="*/ 1 w 36"/>
                <a:gd name="T19" fmla="*/ 1 h 63"/>
                <a:gd name="T20" fmla="*/ 1 w 36"/>
                <a:gd name="T21" fmla="*/ 1 h 63"/>
                <a:gd name="T22" fmla="*/ 1 w 36"/>
                <a:gd name="T23" fmla="*/ 1 h 63"/>
                <a:gd name="T24" fmla="*/ 1 w 36"/>
                <a:gd name="T25" fmla="*/ 1 h 63"/>
                <a:gd name="T26" fmla="*/ 1 w 36"/>
                <a:gd name="T27" fmla="*/ 1 h 63"/>
                <a:gd name="T28" fmla="*/ 1 w 36"/>
                <a:gd name="T29" fmla="*/ 1 h 63"/>
                <a:gd name="T30" fmla="*/ 1 w 36"/>
                <a:gd name="T31" fmla="*/ 1 h 63"/>
                <a:gd name="T32" fmla="*/ 1 w 36"/>
                <a:gd name="T33" fmla="*/ 1 h 63"/>
                <a:gd name="T34" fmla="*/ 1 w 36"/>
                <a:gd name="T35" fmla="*/ 1 h 63"/>
                <a:gd name="T36" fmla="*/ 0 w 36"/>
                <a:gd name="T37" fmla="*/ 1 h 63"/>
                <a:gd name="T38" fmla="*/ 0 w 36"/>
                <a:gd name="T39" fmla="*/ 1 h 63"/>
                <a:gd name="T40" fmla="*/ 0 w 36"/>
                <a:gd name="T41" fmla="*/ 1 h 63"/>
                <a:gd name="T42" fmla="*/ 0 w 36"/>
                <a:gd name="T43" fmla="*/ 1 h 63"/>
                <a:gd name="T44" fmla="*/ 0 w 36"/>
                <a:gd name="T45" fmla="*/ 1 h 63"/>
                <a:gd name="T46" fmla="*/ 0 w 36"/>
                <a:gd name="T47" fmla="*/ 1 h 63"/>
                <a:gd name="T48" fmla="*/ 0 w 36"/>
                <a:gd name="T49" fmla="*/ 1 h 63"/>
                <a:gd name="T50" fmla="*/ 0 w 36"/>
                <a:gd name="T51" fmla="*/ 1 h 63"/>
                <a:gd name="T52" fmla="*/ 1 w 36"/>
                <a:gd name="T53" fmla="*/ 1 h 63"/>
                <a:gd name="T54" fmla="*/ 1 w 36"/>
                <a:gd name="T55" fmla="*/ 0 h 63"/>
                <a:gd name="T56" fmla="*/ 1 w 36"/>
                <a:gd name="T57" fmla="*/ 0 h 6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3"/>
                <a:gd name="T89" fmla="*/ 36 w 36"/>
                <a:gd name="T90" fmla="*/ 63 h 6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3">
                  <a:moveTo>
                    <a:pt x="8" y="0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22" y="10"/>
                  </a:lnTo>
                  <a:lnTo>
                    <a:pt x="26" y="16"/>
                  </a:lnTo>
                  <a:lnTo>
                    <a:pt x="30" y="24"/>
                  </a:lnTo>
                  <a:lnTo>
                    <a:pt x="32" y="30"/>
                  </a:lnTo>
                  <a:lnTo>
                    <a:pt x="34" y="37"/>
                  </a:lnTo>
                  <a:lnTo>
                    <a:pt x="36" y="41"/>
                  </a:lnTo>
                  <a:lnTo>
                    <a:pt x="34" y="51"/>
                  </a:lnTo>
                  <a:lnTo>
                    <a:pt x="30" y="57"/>
                  </a:lnTo>
                  <a:lnTo>
                    <a:pt x="24" y="61"/>
                  </a:lnTo>
                  <a:lnTo>
                    <a:pt x="16" y="63"/>
                  </a:lnTo>
                  <a:lnTo>
                    <a:pt x="10" y="61"/>
                  </a:lnTo>
                  <a:lnTo>
                    <a:pt x="4" y="57"/>
                  </a:lnTo>
                  <a:lnTo>
                    <a:pt x="0" y="51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0" name="Freeform 1163"/>
            <p:cNvSpPr>
              <a:spLocks/>
            </p:cNvSpPr>
            <p:nvPr/>
          </p:nvSpPr>
          <p:spPr bwMode="auto">
            <a:xfrm>
              <a:off x="1017" y="2527"/>
              <a:ext cx="19" cy="32"/>
            </a:xfrm>
            <a:custGeom>
              <a:avLst/>
              <a:gdLst>
                <a:gd name="T0" fmla="*/ 1 w 38"/>
                <a:gd name="T1" fmla="*/ 0 h 64"/>
                <a:gd name="T2" fmla="*/ 1 w 38"/>
                <a:gd name="T3" fmla="*/ 0 h 64"/>
                <a:gd name="T4" fmla="*/ 1 w 38"/>
                <a:gd name="T5" fmla="*/ 1 h 64"/>
                <a:gd name="T6" fmla="*/ 1 w 38"/>
                <a:gd name="T7" fmla="*/ 1 h 64"/>
                <a:gd name="T8" fmla="*/ 1 w 38"/>
                <a:gd name="T9" fmla="*/ 1 h 64"/>
                <a:gd name="T10" fmla="*/ 1 w 38"/>
                <a:gd name="T11" fmla="*/ 1 h 64"/>
                <a:gd name="T12" fmla="*/ 1 w 38"/>
                <a:gd name="T13" fmla="*/ 1 h 64"/>
                <a:gd name="T14" fmla="*/ 1 w 38"/>
                <a:gd name="T15" fmla="*/ 1 h 64"/>
                <a:gd name="T16" fmla="*/ 1 w 38"/>
                <a:gd name="T17" fmla="*/ 1 h 64"/>
                <a:gd name="T18" fmla="*/ 1 w 38"/>
                <a:gd name="T19" fmla="*/ 1 h 64"/>
                <a:gd name="T20" fmla="*/ 1 w 38"/>
                <a:gd name="T21" fmla="*/ 1 h 64"/>
                <a:gd name="T22" fmla="*/ 1 w 38"/>
                <a:gd name="T23" fmla="*/ 1 h 64"/>
                <a:gd name="T24" fmla="*/ 1 w 38"/>
                <a:gd name="T25" fmla="*/ 1 h 64"/>
                <a:gd name="T26" fmla="*/ 1 w 38"/>
                <a:gd name="T27" fmla="*/ 1 h 64"/>
                <a:gd name="T28" fmla="*/ 1 w 38"/>
                <a:gd name="T29" fmla="*/ 1 h 64"/>
                <a:gd name="T30" fmla="*/ 1 w 38"/>
                <a:gd name="T31" fmla="*/ 1 h 64"/>
                <a:gd name="T32" fmla="*/ 1 w 38"/>
                <a:gd name="T33" fmla="*/ 1 h 64"/>
                <a:gd name="T34" fmla="*/ 1 w 38"/>
                <a:gd name="T35" fmla="*/ 1 h 64"/>
                <a:gd name="T36" fmla="*/ 1 w 38"/>
                <a:gd name="T37" fmla="*/ 1 h 64"/>
                <a:gd name="T38" fmla="*/ 0 w 38"/>
                <a:gd name="T39" fmla="*/ 1 h 64"/>
                <a:gd name="T40" fmla="*/ 0 w 38"/>
                <a:gd name="T41" fmla="*/ 1 h 64"/>
                <a:gd name="T42" fmla="*/ 0 w 38"/>
                <a:gd name="T43" fmla="*/ 1 h 64"/>
                <a:gd name="T44" fmla="*/ 0 w 38"/>
                <a:gd name="T45" fmla="*/ 1 h 64"/>
                <a:gd name="T46" fmla="*/ 0 w 38"/>
                <a:gd name="T47" fmla="*/ 1 h 64"/>
                <a:gd name="T48" fmla="*/ 1 w 38"/>
                <a:gd name="T49" fmla="*/ 1 h 64"/>
                <a:gd name="T50" fmla="*/ 1 w 38"/>
                <a:gd name="T51" fmla="*/ 1 h 64"/>
                <a:gd name="T52" fmla="*/ 1 w 38"/>
                <a:gd name="T53" fmla="*/ 1 h 64"/>
                <a:gd name="T54" fmla="*/ 1 w 38"/>
                <a:gd name="T55" fmla="*/ 1 h 64"/>
                <a:gd name="T56" fmla="*/ 1 w 38"/>
                <a:gd name="T57" fmla="*/ 0 h 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8"/>
                <a:gd name="T88" fmla="*/ 0 h 64"/>
                <a:gd name="T89" fmla="*/ 38 w 38"/>
                <a:gd name="T90" fmla="*/ 64 h 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8" h="64">
                  <a:moveTo>
                    <a:pt x="10" y="0"/>
                  </a:moveTo>
                  <a:lnTo>
                    <a:pt x="10" y="0"/>
                  </a:lnTo>
                  <a:lnTo>
                    <a:pt x="14" y="2"/>
                  </a:lnTo>
                  <a:lnTo>
                    <a:pt x="18" y="6"/>
                  </a:lnTo>
                  <a:lnTo>
                    <a:pt x="24" y="10"/>
                  </a:lnTo>
                  <a:lnTo>
                    <a:pt x="28" y="18"/>
                  </a:lnTo>
                  <a:lnTo>
                    <a:pt x="32" y="24"/>
                  </a:lnTo>
                  <a:lnTo>
                    <a:pt x="34" y="32"/>
                  </a:lnTo>
                  <a:lnTo>
                    <a:pt x="36" y="38"/>
                  </a:lnTo>
                  <a:lnTo>
                    <a:pt x="38" y="44"/>
                  </a:lnTo>
                  <a:lnTo>
                    <a:pt x="36" y="52"/>
                  </a:lnTo>
                  <a:lnTo>
                    <a:pt x="32" y="58"/>
                  </a:lnTo>
                  <a:lnTo>
                    <a:pt x="26" y="64"/>
                  </a:lnTo>
                  <a:lnTo>
                    <a:pt x="18" y="64"/>
                  </a:lnTo>
                  <a:lnTo>
                    <a:pt x="12" y="64"/>
                  </a:lnTo>
                  <a:lnTo>
                    <a:pt x="6" y="58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0"/>
                  </a:lnTo>
                  <a:lnTo>
                    <a:pt x="4" y="6"/>
                  </a:lnTo>
                  <a:lnTo>
                    <a:pt x="6" y="2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1" name="Freeform 1164"/>
            <p:cNvSpPr>
              <a:spLocks/>
            </p:cNvSpPr>
            <p:nvPr/>
          </p:nvSpPr>
          <p:spPr bwMode="auto">
            <a:xfrm>
              <a:off x="2300" y="2512"/>
              <a:ext cx="18" cy="32"/>
            </a:xfrm>
            <a:custGeom>
              <a:avLst/>
              <a:gdLst>
                <a:gd name="T0" fmla="*/ 1 w 36"/>
                <a:gd name="T1" fmla="*/ 0 h 64"/>
                <a:gd name="T2" fmla="*/ 1 w 36"/>
                <a:gd name="T3" fmla="*/ 0 h 64"/>
                <a:gd name="T4" fmla="*/ 1 w 36"/>
                <a:gd name="T5" fmla="*/ 1 h 64"/>
                <a:gd name="T6" fmla="*/ 1 w 36"/>
                <a:gd name="T7" fmla="*/ 1 h 64"/>
                <a:gd name="T8" fmla="*/ 1 w 36"/>
                <a:gd name="T9" fmla="*/ 1 h 64"/>
                <a:gd name="T10" fmla="*/ 1 w 36"/>
                <a:gd name="T11" fmla="*/ 1 h 64"/>
                <a:gd name="T12" fmla="*/ 1 w 36"/>
                <a:gd name="T13" fmla="*/ 1 h 64"/>
                <a:gd name="T14" fmla="*/ 1 w 36"/>
                <a:gd name="T15" fmla="*/ 1 h 64"/>
                <a:gd name="T16" fmla="*/ 1 w 36"/>
                <a:gd name="T17" fmla="*/ 1 h 64"/>
                <a:gd name="T18" fmla="*/ 1 w 36"/>
                <a:gd name="T19" fmla="*/ 1 h 64"/>
                <a:gd name="T20" fmla="*/ 1 w 36"/>
                <a:gd name="T21" fmla="*/ 1 h 64"/>
                <a:gd name="T22" fmla="*/ 1 w 36"/>
                <a:gd name="T23" fmla="*/ 1 h 64"/>
                <a:gd name="T24" fmla="*/ 1 w 36"/>
                <a:gd name="T25" fmla="*/ 1 h 64"/>
                <a:gd name="T26" fmla="*/ 1 w 36"/>
                <a:gd name="T27" fmla="*/ 1 h 64"/>
                <a:gd name="T28" fmla="*/ 1 w 36"/>
                <a:gd name="T29" fmla="*/ 1 h 64"/>
                <a:gd name="T30" fmla="*/ 1 w 36"/>
                <a:gd name="T31" fmla="*/ 1 h 64"/>
                <a:gd name="T32" fmla="*/ 1 w 36"/>
                <a:gd name="T33" fmla="*/ 1 h 64"/>
                <a:gd name="T34" fmla="*/ 1 w 36"/>
                <a:gd name="T35" fmla="*/ 1 h 64"/>
                <a:gd name="T36" fmla="*/ 1 w 36"/>
                <a:gd name="T37" fmla="*/ 1 h 64"/>
                <a:gd name="T38" fmla="*/ 0 w 36"/>
                <a:gd name="T39" fmla="*/ 1 h 64"/>
                <a:gd name="T40" fmla="*/ 0 w 36"/>
                <a:gd name="T41" fmla="*/ 1 h 64"/>
                <a:gd name="T42" fmla="*/ 0 w 36"/>
                <a:gd name="T43" fmla="*/ 1 h 64"/>
                <a:gd name="T44" fmla="*/ 0 w 36"/>
                <a:gd name="T45" fmla="*/ 1 h 64"/>
                <a:gd name="T46" fmla="*/ 0 w 36"/>
                <a:gd name="T47" fmla="*/ 1 h 64"/>
                <a:gd name="T48" fmla="*/ 1 w 36"/>
                <a:gd name="T49" fmla="*/ 1 h 64"/>
                <a:gd name="T50" fmla="*/ 1 w 36"/>
                <a:gd name="T51" fmla="*/ 1 h 64"/>
                <a:gd name="T52" fmla="*/ 1 w 36"/>
                <a:gd name="T53" fmla="*/ 1 h 64"/>
                <a:gd name="T54" fmla="*/ 1 w 36"/>
                <a:gd name="T55" fmla="*/ 1 h 64"/>
                <a:gd name="T56" fmla="*/ 1 w 36"/>
                <a:gd name="T57" fmla="*/ 0 h 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4"/>
                <a:gd name="T89" fmla="*/ 36 w 36"/>
                <a:gd name="T90" fmla="*/ 64 h 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4">
                  <a:moveTo>
                    <a:pt x="10" y="0"/>
                  </a:moveTo>
                  <a:lnTo>
                    <a:pt x="10" y="0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22" y="10"/>
                  </a:lnTo>
                  <a:lnTo>
                    <a:pt x="28" y="18"/>
                  </a:lnTo>
                  <a:lnTo>
                    <a:pt x="30" y="24"/>
                  </a:lnTo>
                  <a:lnTo>
                    <a:pt x="34" y="30"/>
                  </a:lnTo>
                  <a:lnTo>
                    <a:pt x="36" y="38"/>
                  </a:lnTo>
                  <a:lnTo>
                    <a:pt x="36" y="44"/>
                  </a:lnTo>
                  <a:lnTo>
                    <a:pt x="34" y="52"/>
                  </a:lnTo>
                  <a:lnTo>
                    <a:pt x="32" y="58"/>
                  </a:lnTo>
                  <a:lnTo>
                    <a:pt x="26" y="62"/>
                  </a:lnTo>
                  <a:lnTo>
                    <a:pt x="18" y="64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0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2" name="Freeform 1165"/>
            <p:cNvSpPr>
              <a:spLocks/>
            </p:cNvSpPr>
            <p:nvPr/>
          </p:nvSpPr>
          <p:spPr bwMode="auto">
            <a:xfrm>
              <a:off x="1278" y="2387"/>
              <a:ext cx="21" cy="37"/>
            </a:xfrm>
            <a:custGeom>
              <a:avLst/>
              <a:gdLst>
                <a:gd name="T0" fmla="*/ 1 w 42"/>
                <a:gd name="T1" fmla="*/ 0 h 74"/>
                <a:gd name="T2" fmla="*/ 1 w 42"/>
                <a:gd name="T3" fmla="*/ 0 h 74"/>
                <a:gd name="T4" fmla="*/ 1 w 42"/>
                <a:gd name="T5" fmla="*/ 1 h 74"/>
                <a:gd name="T6" fmla="*/ 1 w 42"/>
                <a:gd name="T7" fmla="*/ 1 h 74"/>
                <a:gd name="T8" fmla="*/ 1 w 42"/>
                <a:gd name="T9" fmla="*/ 1 h 74"/>
                <a:gd name="T10" fmla="*/ 1 w 42"/>
                <a:gd name="T11" fmla="*/ 1 h 74"/>
                <a:gd name="T12" fmla="*/ 1 w 42"/>
                <a:gd name="T13" fmla="*/ 1 h 74"/>
                <a:gd name="T14" fmla="*/ 1 w 42"/>
                <a:gd name="T15" fmla="*/ 1 h 74"/>
                <a:gd name="T16" fmla="*/ 1 w 42"/>
                <a:gd name="T17" fmla="*/ 1 h 74"/>
                <a:gd name="T18" fmla="*/ 1 w 42"/>
                <a:gd name="T19" fmla="*/ 1 h 74"/>
                <a:gd name="T20" fmla="*/ 1 w 42"/>
                <a:gd name="T21" fmla="*/ 1 h 74"/>
                <a:gd name="T22" fmla="*/ 1 w 42"/>
                <a:gd name="T23" fmla="*/ 1 h 74"/>
                <a:gd name="T24" fmla="*/ 1 w 42"/>
                <a:gd name="T25" fmla="*/ 1 h 74"/>
                <a:gd name="T26" fmla="*/ 1 w 42"/>
                <a:gd name="T27" fmla="*/ 1 h 74"/>
                <a:gd name="T28" fmla="*/ 1 w 42"/>
                <a:gd name="T29" fmla="*/ 1 h 74"/>
                <a:gd name="T30" fmla="*/ 1 w 42"/>
                <a:gd name="T31" fmla="*/ 1 h 74"/>
                <a:gd name="T32" fmla="*/ 1 w 42"/>
                <a:gd name="T33" fmla="*/ 1 h 74"/>
                <a:gd name="T34" fmla="*/ 1 w 42"/>
                <a:gd name="T35" fmla="*/ 1 h 74"/>
                <a:gd name="T36" fmla="*/ 1 w 42"/>
                <a:gd name="T37" fmla="*/ 1 h 74"/>
                <a:gd name="T38" fmla="*/ 1 w 42"/>
                <a:gd name="T39" fmla="*/ 1 h 74"/>
                <a:gd name="T40" fmla="*/ 1 w 42"/>
                <a:gd name="T41" fmla="*/ 1 h 74"/>
                <a:gd name="T42" fmla="*/ 1 w 42"/>
                <a:gd name="T43" fmla="*/ 1 h 74"/>
                <a:gd name="T44" fmla="*/ 1 w 42"/>
                <a:gd name="T45" fmla="*/ 1 h 74"/>
                <a:gd name="T46" fmla="*/ 0 w 42"/>
                <a:gd name="T47" fmla="*/ 1 h 74"/>
                <a:gd name="T48" fmla="*/ 0 w 42"/>
                <a:gd name="T49" fmla="*/ 1 h 74"/>
                <a:gd name="T50" fmla="*/ 0 w 42"/>
                <a:gd name="T51" fmla="*/ 1 h 74"/>
                <a:gd name="T52" fmla="*/ 0 w 42"/>
                <a:gd name="T53" fmla="*/ 1 h 74"/>
                <a:gd name="T54" fmla="*/ 1 w 42"/>
                <a:gd name="T55" fmla="*/ 1 h 74"/>
                <a:gd name="T56" fmla="*/ 1 w 42"/>
                <a:gd name="T57" fmla="*/ 1 h 74"/>
                <a:gd name="T58" fmla="*/ 1 w 42"/>
                <a:gd name="T59" fmla="*/ 1 h 74"/>
                <a:gd name="T60" fmla="*/ 1 w 42"/>
                <a:gd name="T61" fmla="*/ 1 h 74"/>
                <a:gd name="T62" fmla="*/ 1 w 42"/>
                <a:gd name="T63" fmla="*/ 1 h 74"/>
                <a:gd name="T64" fmla="*/ 1 w 42"/>
                <a:gd name="T65" fmla="*/ 1 h 74"/>
                <a:gd name="T66" fmla="*/ 1 w 42"/>
                <a:gd name="T67" fmla="*/ 1 h 74"/>
                <a:gd name="T68" fmla="*/ 1 w 42"/>
                <a:gd name="T69" fmla="*/ 1 h 74"/>
                <a:gd name="T70" fmla="*/ 1 w 42"/>
                <a:gd name="T71" fmla="*/ 0 h 74"/>
                <a:gd name="T72" fmla="*/ 1 w 42"/>
                <a:gd name="T73" fmla="*/ 0 h 7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"/>
                <a:gd name="T112" fmla="*/ 0 h 74"/>
                <a:gd name="T113" fmla="*/ 42 w 42"/>
                <a:gd name="T114" fmla="*/ 74 h 7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" h="74">
                  <a:moveTo>
                    <a:pt x="32" y="0"/>
                  </a:moveTo>
                  <a:lnTo>
                    <a:pt x="32" y="0"/>
                  </a:lnTo>
                  <a:lnTo>
                    <a:pt x="36" y="4"/>
                  </a:lnTo>
                  <a:lnTo>
                    <a:pt x="38" y="10"/>
                  </a:lnTo>
                  <a:lnTo>
                    <a:pt x="40" y="18"/>
                  </a:lnTo>
                  <a:lnTo>
                    <a:pt x="42" y="26"/>
                  </a:lnTo>
                  <a:lnTo>
                    <a:pt x="42" y="36"/>
                  </a:lnTo>
                  <a:lnTo>
                    <a:pt x="42" y="46"/>
                  </a:lnTo>
                  <a:lnTo>
                    <a:pt x="42" y="52"/>
                  </a:lnTo>
                  <a:lnTo>
                    <a:pt x="40" y="58"/>
                  </a:lnTo>
                  <a:lnTo>
                    <a:pt x="38" y="64"/>
                  </a:lnTo>
                  <a:lnTo>
                    <a:pt x="34" y="66"/>
                  </a:lnTo>
                  <a:lnTo>
                    <a:pt x="32" y="70"/>
                  </a:lnTo>
                  <a:lnTo>
                    <a:pt x="28" y="72"/>
                  </a:lnTo>
                  <a:lnTo>
                    <a:pt x="24" y="74"/>
                  </a:lnTo>
                  <a:lnTo>
                    <a:pt x="20" y="74"/>
                  </a:lnTo>
                  <a:lnTo>
                    <a:pt x="14" y="74"/>
                  </a:lnTo>
                  <a:lnTo>
                    <a:pt x="10" y="72"/>
                  </a:lnTo>
                  <a:lnTo>
                    <a:pt x="6" y="70"/>
                  </a:lnTo>
                  <a:lnTo>
                    <a:pt x="4" y="66"/>
                  </a:lnTo>
                  <a:lnTo>
                    <a:pt x="2" y="64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6" y="36"/>
                  </a:lnTo>
                  <a:lnTo>
                    <a:pt x="8" y="28"/>
                  </a:lnTo>
                  <a:lnTo>
                    <a:pt x="12" y="22"/>
                  </a:lnTo>
                  <a:lnTo>
                    <a:pt x="16" y="14"/>
                  </a:lnTo>
                  <a:lnTo>
                    <a:pt x="20" y="8"/>
                  </a:lnTo>
                  <a:lnTo>
                    <a:pt x="24" y="4"/>
                  </a:lnTo>
                  <a:lnTo>
                    <a:pt x="28" y="0"/>
                  </a:lnTo>
                  <a:lnTo>
                    <a:pt x="3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3" name="Freeform 1166"/>
            <p:cNvSpPr>
              <a:spLocks/>
            </p:cNvSpPr>
            <p:nvPr/>
          </p:nvSpPr>
          <p:spPr bwMode="auto">
            <a:xfrm>
              <a:off x="1423" y="2397"/>
              <a:ext cx="18" cy="31"/>
            </a:xfrm>
            <a:custGeom>
              <a:avLst/>
              <a:gdLst>
                <a:gd name="T0" fmla="*/ 1 w 36"/>
                <a:gd name="T1" fmla="*/ 0 h 62"/>
                <a:gd name="T2" fmla="*/ 1 w 36"/>
                <a:gd name="T3" fmla="*/ 0 h 62"/>
                <a:gd name="T4" fmla="*/ 1 w 36"/>
                <a:gd name="T5" fmla="*/ 1 h 62"/>
                <a:gd name="T6" fmla="*/ 1 w 36"/>
                <a:gd name="T7" fmla="*/ 1 h 62"/>
                <a:gd name="T8" fmla="*/ 1 w 36"/>
                <a:gd name="T9" fmla="*/ 1 h 62"/>
                <a:gd name="T10" fmla="*/ 0 w 36"/>
                <a:gd name="T11" fmla="*/ 1 h 62"/>
                <a:gd name="T12" fmla="*/ 0 w 36"/>
                <a:gd name="T13" fmla="*/ 1 h 62"/>
                <a:gd name="T14" fmla="*/ 0 w 36"/>
                <a:gd name="T15" fmla="*/ 1 h 62"/>
                <a:gd name="T16" fmla="*/ 0 w 36"/>
                <a:gd name="T17" fmla="*/ 1 h 62"/>
                <a:gd name="T18" fmla="*/ 1 w 36"/>
                <a:gd name="T19" fmla="*/ 1 h 62"/>
                <a:gd name="T20" fmla="*/ 1 w 36"/>
                <a:gd name="T21" fmla="*/ 1 h 62"/>
                <a:gd name="T22" fmla="*/ 1 w 36"/>
                <a:gd name="T23" fmla="*/ 1 h 62"/>
                <a:gd name="T24" fmla="*/ 1 w 36"/>
                <a:gd name="T25" fmla="*/ 1 h 62"/>
                <a:gd name="T26" fmla="*/ 1 w 36"/>
                <a:gd name="T27" fmla="*/ 1 h 62"/>
                <a:gd name="T28" fmla="*/ 1 w 36"/>
                <a:gd name="T29" fmla="*/ 1 h 62"/>
                <a:gd name="T30" fmla="*/ 1 w 36"/>
                <a:gd name="T31" fmla="*/ 1 h 62"/>
                <a:gd name="T32" fmla="*/ 1 w 36"/>
                <a:gd name="T33" fmla="*/ 1 h 62"/>
                <a:gd name="T34" fmla="*/ 1 w 36"/>
                <a:gd name="T35" fmla="*/ 1 h 62"/>
                <a:gd name="T36" fmla="*/ 1 w 36"/>
                <a:gd name="T37" fmla="*/ 1 h 62"/>
                <a:gd name="T38" fmla="*/ 1 w 36"/>
                <a:gd name="T39" fmla="*/ 1 h 62"/>
                <a:gd name="T40" fmla="*/ 1 w 36"/>
                <a:gd name="T41" fmla="*/ 1 h 62"/>
                <a:gd name="T42" fmla="*/ 1 w 36"/>
                <a:gd name="T43" fmla="*/ 1 h 62"/>
                <a:gd name="T44" fmla="*/ 1 w 36"/>
                <a:gd name="T45" fmla="*/ 1 h 62"/>
                <a:gd name="T46" fmla="*/ 1 w 36"/>
                <a:gd name="T47" fmla="*/ 1 h 62"/>
                <a:gd name="T48" fmla="*/ 1 w 36"/>
                <a:gd name="T49" fmla="*/ 1 h 62"/>
                <a:gd name="T50" fmla="*/ 1 w 36"/>
                <a:gd name="T51" fmla="*/ 1 h 62"/>
                <a:gd name="T52" fmla="*/ 1 w 36"/>
                <a:gd name="T53" fmla="*/ 1 h 62"/>
                <a:gd name="T54" fmla="*/ 1 w 36"/>
                <a:gd name="T55" fmla="*/ 0 h 62"/>
                <a:gd name="T56" fmla="*/ 1 w 36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2"/>
                <a:gd name="T89" fmla="*/ 36 w 36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2">
                  <a:moveTo>
                    <a:pt x="8" y="0"/>
                  </a:moveTo>
                  <a:lnTo>
                    <a:pt x="8" y="0"/>
                  </a:lnTo>
                  <a:lnTo>
                    <a:pt x="6" y="4"/>
                  </a:lnTo>
                  <a:lnTo>
                    <a:pt x="2" y="8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50"/>
                  </a:lnTo>
                  <a:lnTo>
                    <a:pt x="6" y="56"/>
                  </a:lnTo>
                  <a:lnTo>
                    <a:pt x="12" y="60"/>
                  </a:lnTo>
                  <a:lnTo>
                    <a:pt x="20" y="62"/>
                  </a:lnTo>
                  <a:lnTo>
                    <a:pt x="28" y="60"/>
                  </a:lnTo>
                  <a:lnTo>
                    <a:pt x="32" y="56"/>
                  </a:lnTo>
                  <a:lnTo>
                    <a:pt x="34" y="50"/>
                  </a:lnTo>
                  <a:lnTo>
                    <a:pt x="36" y="44"/>
                  </a:lnTo>
                  <a:lnTo>
                    <a:pt x="34" y="36"/>
                  </a:lnTo>
                  <a:lnTo>
                    <a:pt x="32" y="32"/>
                  </a:lnTo>
                  <a:lnTo>
                    <a:pt x="28" y="26"/>
                  </a:lnTo>
                  <a:lnTo>
                    <a:pt x="26" y="20"/>
                  </a:lnTo>
                  <a:lnTo>
                    <a:pt x="22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2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4" name="Freeform 1167"/>
            <p:cNvSpPr>
              <a:spLocks/>
            </p:cNvSpPr>
            <p:nvPr/>
          </p:nvSpPr>
          <p:spPr bwMode="auto">
            <a:xfrm>
              <a:off x="1138" y="2500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2" y="10"/>
                  </a:lnTo>
                  <a:lnTo>
                    <a:pt x="54" y="16"/>
                  </a:lnTo>
                  <a:lnTo>
                    <a:pt x="56" y="20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8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6" y="48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5" name="Freeform 1168"/>
            <p:cNvSpPr>
              <a:spLocks/>
            </p:cNvSpPr>
            <p:nvPr/>
          </p:nvSpPr>
          <p:spPr bwMode="auto">
            <a:xfrm>
              <a:off x="2748" y="2981"/>
              <a:ext cx="28" cy="25"/>
            </a:xfrm>
            <a:custGeom>
              <a:avLst/>
              <a:gdLst>
                <a:gd name="T0" fmla="*/ 1 w 56"/>
                <a:gd name="T1" fmla="*/ 0 h 50"/>
                <a:gd name="T2" fmla="*/ 1 w 56"/>
                <a:gd name="T3" fmla="*/ 0 h 50"/>
                <a:gd name="T4" fmla="*/ 1 w 56"/>
                <a:gd name="T5" fmla="*/ 1 h 50"/>
                <a:gd name="T6" fmla="*/ 1 w 56"/>
                <a:gd name="T7" fmla="*/ 1 h 50"/>
                <a:gd name="T8" fmla="*/ 1 w 56"/>
                <a:gd name="T9" fmla="*/ 1 h 50"/>
                <a:gd name="T10" fmla="*/ 1 w 56"/>
                <a:gd name="T11" fmla="*/ 1 h 50"/>
                <a:gd name="T12" fmla="*/ 1 w 56"/>
                <a:gd name="T13" fmla="*/ 1 h 50"/>
                <a:gd name="T14" fmla="*/ 1 w 56"/>
                <a:gd name="T15" fmla="*/ 1 h 50"/>
                <a:gd name="T16" fmla="*/ 1 w 56"/>
                <a:gd name="T17" fmla="*/ 1 h 50"/>
                <a:gd name="T18" fmla="*/ 1 w 56"/>
                <a:gd name="T19" fmla="*/ 1 h 50"/>
                <a:gd name="T20" fmla="*/ 1 w 56"/>
                <a:gd name="T21" fmla="*/ 1 h 50"/>
                <a:gd name="T22" fmla="*/ 1 w 56"/>
                <a:gd name="T23" fmla="*/ 1 h 50"/>
                <a:gd name="T24" fmla="*/ 1 w 56"/>
                <a:gd name="T25" fmla="*/ 1 h 50"/>
                <a:gd name="T26" fmla="*/ 1 w 56"/>
                <a:gd name="T27" fmla="*/ 1 h 50"/>
                <a:gd name="T28" fmla="*/ 1 w 56"/>
                <a:gd name="T29" fmla="*/ 1 h 50"/>
                <a:gd name="T30" fmla="*/ 1 w 56"/>
                <a:gd name="T31" fmla="*/ 1 h 50"/>
                <a:gd name="T32" fmla="*/ 1 w 56"/>
                <a:gd name="T33" fmla="*/ 1 h 50"/>
                <a:gd name="T34" fmla="*/ 1 w 56"/>
                <a:gd name="T35" fmla="*/ 1 h 50"/>
                <a:gd name="T36" fmla="*/ 1 w 56"/>
                <a:gd name="T37" fmla="*/ 1 h 50"/>
                <a:gd name="T38" fmla="*/ 1 w 56"/>
                <a:gd name="T39" fmla="*/ 1 h 50"/>
                <a:gd name="T40" fmla="*/ 1 w 56"/>
                <a:gd name="T41" fmla="*/ 1 h 50"/>
                <a:gd name="T42" fmla="*/ 1 w 56"/>
                <a:gd name="T43" fmla="*/ 1 h 50"/>
                <a:gd name="T44" fmla="*/ 1 w 56"/>
                <a:gd name="T45" fmla="*/ 1 h 50"/>
                <a:gd name="T46" fmla="*/ 1 w 56"/>
                <a:gd name="T47" fmla="*/ 1 h 50"/>
                <a:gd name="T48" fmla="*/ 1 w 56"/>
                <a:gd name="T49" fmla="*/ 1 h 50"/>
                <a:gd name="T50" fmla="*/ 1 w 56"/>
                <a:gd name="T51" fmla="*/ 1 h 50"/>
                <a:gd name="T52" fmla="*/ 0 w 56"/>
                <a:gd name="T53" fmla="*/ 1 h 50"/>
                <a:gd name="T54" fmla="*/ 0 w 56"/>
                <a:gd name="T55" fmla="*/ 1 h 50"/>
                <a:gd name="T56" fmla="*/ 0 w 56"/>
                <a:gd name="T57" fmla="*/ 1 h 50"/>
                <a:gd name="T58" fmla="*/ 0 w 56"/>
                <a:gd name="T59" fmla="*/ 1 h 50"/>
                <a:gd name="T60" fmla="*/ 1 w 56"/>
                <a:gd name="T61" fmla="*/ 1 h 50"/>
                <a:gd name="T62" fmla="*/ 1 w 56"/>
                <a:gd name="T63" fmla="*/ 1 h 50"/>
                <a:gd name="T64" fmla="*/ 1 w 56"/>
                <a:gd name="T65" fmla="*/ 1 h 50"/>
                <a:gd name="T66" fmla="*/ 1 w 56"/>
                <a:gd name="T67" fmla="*/ 1 h 50"/>
                <a:gd name="T68" fmla="*/ 1 w 56"/>
                <a:gd name="T69" fmla="*/ 1 h 50"/>
                <a:gd name="T70" fmla="*/ 1 w 56"/>
                <a:gd name="T71" fmla="*/ 1 h 50"/>
                <a:gd name="T72" fmla="*/ 1 w 56"/>
                <a:gd name="T73" fmla="*/ 0 h 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50"/>
                <a:gd name="T113" fmla="*/ 56 w 56"/>
                <a:gd name="T114" fmla="*/ 50 h 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50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2" y="12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38" y="48"/>
                  </a:lnTo>
                  <a:lnTo>
                    <a:pt x="34" y="48"/>
                  </a:lnTo>
                  <a:lnTo>
                    <a:pt x="28" y="50"/>
                  </a:lnTo>
                  <a:lnTo>
                    <a:pt x="22" y="48"/>
                  </a:lnTo>
                  <a:lnTo>
                    <a:pt x="16" y="48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6" name="Freeform 1169"/>
            <p:cNvSpPr>
              <a:spLocks/>
            </p:cNvSpPr>
            <p:nvPr/>
          </p:nvSpPr>
          <p:spPr bwMode="auto">
            <a:xfrm>
              <a:off x="4355" y="3142"/>
              <a:ext cx="26" cy="26"/>
            </a:xfrm>
            <a:custGeom>
              <a:avLst/>
              <a:gdLst>
                <a:gd name="T0" fmla="*/ 1 w 52"/>
                <a:gd name="T1" fmla="*/ 0 h 52"/>
                <a:gd name="T2" fmla="*/ 1 w 52"/>
                <a:gd name="T3" fmla="*/ 0 h 52"/>
                <a:gd name="T4" fmla="*/ 1 w 52"/>
                <a:gd name="T5" fmla="*/ 0 h 52"/>
                <a:gd name="T6" fmla="*/ 1 w 52"/>
                <a:gd name="T7" fmla="*/ 0 h 52"/>
                <a:gd name="T8" fmla="*/ 1 w 52"/>
                <a:gd name="T9" fmla="*/ 1 h 52"/>
                <a:gd name="T10" fmla="*/ 1 w 52"/>
                <a:gd name="T11" fmla="*/ 1 h 52"/>
                <a:gd name="T12" fmla="*/ 1 w 52"/>
                <a:gd name="T13" fmla="*/ 1 h 52"/>
                <a:gd name="T14" fmla="*/ 1 w 52"/>
                <a:gd name="T15" fmla="*/ 1 h 52"/>
                <a:gd name="T16" fmla="*/ 1 w 52"/>
                <a:gd name="T17" fmla="*/ 1 h 52"/>
                <a:gd name="T18" fmla="*/ 1 w 52"/>
                <a:gd name="T19" fmla="*/ 1 h 52"/>
                <a:gd name="T20" fmla="*/ 1 w 52"/>
                <a:gd name="T21" fmla="*/ 1 h 52"/>
                <a:gd name="T22" fmla="*/ 1 w 52"/>
                <a:gd name="T23" fmla="*/ 1 h 52"/>
                <a:gd name="T24" fmla="*/ 1 w 52"/>
                <a:gd name="T25" fmla="*/ 1 h 52"/>
                <a:gd name="T26" fmla="*/ 1 w 52"/>
                <a:gd name="T27" fmla="*/ 1 h 52"/>
                <a:gd name="T28" fmla="*/ 1 w 52"/>
                <a:gd name="T29" fmla="*/ 1 h 52"/>
                <a:gd name="T30" fmla="*/ 1 w 52"/>
                <a:gd name="T31" fmla="*/ 1 h 52"/>
                <a:gd name="T32" fmla="*/ 1 w 52"/>
                <a:gd name="T33" fmla="*/ 1 h 52"/>
                <a:gd name="T34" fmla="*/ 1 w 52"/>
                <a:gd name="T35" fmla="*/ 1 h 52"/>
                <a:gd name="T36" fmla="*/ 1 w 52"/>
                <a:gd name="T37" fmla="*/ 1 h 52"/>
                <a:gd name="T38" fmla="*/ 1 w 52"/>
                <a:gd name="T39" fmla="*/ 1 h 52"/>
                <a:gd name="T40" fmla="*/ 1 w 52"/>
                <a:gd name="T41" fmla="*/ 1 h 52"/>
                <a:gd name="T42" fmla="*/ 1 w 52"/>
                <a:gd name="T43" fmla="*/ 1 h 52"/>
                <a:gd name="T44" fmla="*/ 1 w 52"/>
                <a:gd name="T45" fmla="*/ 1 h 52"/>
                <a:gd name="T46" fmla="*/ 1 w 52"/>
                <a:gd name="T47" fmla="*/ 1 h 52"/>
                <a:gd name="T48" fmla="*/ 1 w 52"/>
                <a:gd name="T49" fmla="*/ 1 h 52"/>
                <a:gd name="T50" fmla="*/ 1 w 52"/>
                <a:gd name="T51" fmla="*/ 1 h 52"/>
                <a:gd name="T52" fmla="*/ 1 w 52"/>
                <a:gd name="T53" fmla="*/ 1 h 52"/>
                <a:gd name="T54" fmla="*/ 0 w 52"/>
                <a:gd name="T55" fmla="*/ 1 h 52"/>
                <a:gd name="T56" fmla="*/ 0 w 52"/>
                <a:gd name="T57" fmla="*/ 1 h 52"/>
                <a:gd name="T58" fmla="*/ 1 w 52"/>
                <a:gd name="T59" fmla="*/ 1 h 52"/>
                <a:gd name="T60" fmla="*/ 1 w 52"/>
                <a:gd name="T61" fmla="*/ 1 h 52"/>
                <a:gd name="T62" fmla="*/ 1 w 52"/>
                <a:gd name="T63" fmla="*/ 0 h 52"/>
                <a:gd name="T64" fmla="*/ 1 w 52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2"/>
                <a:gd name="T101" fmla="*/ 52 w 52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2" y="24"/>
                  </a:lnTo>
                  <a:lnTo>
                    <a:pt x="50" y="30"/>
                  </a:lnTo>
                  <a:lnTo>
                    <a:pt x="48" y="36"/>
                  </a:lnTo>
                  <a:lnTo>
                    <a:pt x="48" y="42"/>
                  </a:lnTo>
                  <a:lnTo>
                    <a:pt x="44" y="46"/>
                  </a:lnTo>
                  <a:lnTo>
                    <a:pt x="40" y="50"/>
                  </a:lnTo>
                  <a:lnTo>
                    <a:pt x="34" y="52"/>
                  </a:lnTo>
                  <a:lnTo>
                    <a:pt x="30" y="50"/>
                  </a:lnTo>
                  <a:lnTo>
                    <a:pt x="24" y="46"/>
                  </a:lnTo>
                  <a:lnTo>
                    <a:pt x="18" y="42"/>
                  </a:lnTo>
                  <a:lnTo>
                    <a:pt x="12" y="36"/>
                  </a:lnTo>
                  <a:lnTo>
                    <a:pt x="8" y="30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7" name="Freeform 1170"/>
            <p:cNvSpPr>
              <a:spLocks/>
            </p:cNvSpPr>
            <p:nvPr/>
          </p:nvSpPr>
          <p:spPr bwMode="auto">
            <a:xfrm>
              <a:off x="3702" y="3223"/>
              <a:ext cx="27" cy="20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0 h 42"/>
                <a:gd name="T6" fmla="*/ 1 w 54"/>
                <a:gd name="T7" fmla="*/ 0 h 42"/>
                <a:gd name="T8" fmla="*/ 1 w 54"/>
                <a:gd name="T9" fmla="*/ 0 h 42"/>
                <a:gd name="T10" fmla="*/ 1 w 54"/>
                <a:gd name="T11" fmla="*/ 0 h 42"/>
                <a:gd name="T12" fmla="*/ 1 w 54"/>
                <a:gd name="T13" fmla="*/ 0 h 42"/>
                <a:gd name="T14" fmla="*/ 1 w 54"/>
                <a:gd name="T15" fmla="*/ 0 h 42"/>
                <a:gd name="T16" fmla="*/ 1 w 54"/>
                <a:gd name="T17" fmla="*/ 0 h 42"/>
                <a:gd name="T18" fmla="*/ 1 w 54"/>
                <a:gd name="T19" fmla="*/ 0 h 42"/>
                <a:gd name="T20" fmla="*/ 1 w 54"/>
                <a:gd name="T21" fmla="*/ 0 h 42"/>
                <a:gd name="T22" fmla="*/ 1 w 54"/>
                <a:gd name="T23" fmla="*/ 0 h 42"/>
                <a:gd name="T24" fmla="*/ 1 w 54"/>
                <a:gd name="T25" fmla="*/ 0 h 42"/>
                <a:gd name="T26" fmla="*/ 1 w 54"/>
                <a:gd name="T27" fmla="*/ 0 h 42"/>
                <a:gd name="T28" fmla="*/ 1 w 54"/>
                <a:gd name="T29" fmla="*/ 0 h 42"/>
                <a:gd name="T30" fmla="*/ 1 w 54"/>
                <a:gd name="T31" fmla="*/ 0 h 42"/>
                <a:gd name="T32" fmla="*/ 1 w 54"/>
                <a:gd name="T33" fmla="*/ 0 h 42"/>
                <a:gd name="T34" fmla="*/ 1 w 54"/>
                <a:gd name="T35" fmla="*/ 0 h 42"/>
                <a:gd name="T36" fmla="*/ 1 w 54"/>
                <a:gd name="T37" fmla="*/ 0 h 42"/>
                <a:gd name="T38" fmla="*/ 1 w 54"/>
                <a:gd name="T39" fmla="*/ 0 h 42"/>
                <a:gd name="T40" fmla="*/ 1 w 54"/>
                <a:gd name="T41" fmla="*/ 0 h 42"/>
                <a:gd name="T42" fmla="*/ 1 w 54"/>
                <a:gd name="T43" fmla="*/ 0 h 42"/>
                <a:gd name="T44" fmla="*/ 0 w 54"/>
                <a:gd name="T45" fmla="*/ 0 h 42"/>
                <a:gd name="T46" fmla="*/ 0 w 54"/>
                <a:gd name="T47" fmla="*/ 0 h 42"/>
                <a:gd name="T48" fmla="*/ 0 w 54"/>
                <a:gd name="T49" fmla="*/ 0 h 42"/>
                <a:gd name="T50" fmla="*/ 0 w 54"/>
                <a:gd name="T51" fmla="*/ 0 h 42"/>
                <a:gd name="T52" fmla="*/ 1 w 54"/>
                <a:gd name="T53" fmla="*/ 0 h 42"/>
                <a:gd name="T54" fmla="*/ 1 w 54"/>
                <a:gd name="T55" fmla="*/ 0 h 42"/>
                <a:gd name="T56" fmla="*/ 1 w 54"/>
                <a:gd name="T57" fmla="*/ 0 h 42"/>
                <a:gd name="T58" fmla="*/ 1 w 54"/>
                <a:gd name="T59" fmla="*/ 0 h 42"/>
                <a:gd name="T60" fmla="*/ 1 w 54"/>
                <a:gd name="T61" fmla="*/ 0 h 42"/>
                <a:gd name="T62" fmla="*/ 1 w 54"/>
                <a:gd name="T63" fmla="*/ 0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4" y="26"/>
                  </a:lnTo>
                  <a:lnTo>
                    <a:pt x="52" y="30"/>
                  </a:lnTo>
                  <a:lnTo>
                    <a:pt x="48" y="34"/>
                  </a:lnTo>
                  <a:lnTo>
                    <a:pt x="44" y="36"/>
                  </a:lnTo>
                  <a:lnTo>
                    <a:pt x="38" y="38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8" name="Freeform 1171"/>
            <p:cNvSpPr>
              <a:spLocks/>
            </p:cNvSpPr>
            <p:nvPr/>
          </p:nvSpPr>
          <p:spPr bwMode="auto">
            <a:xfrm>
              <a:off x="4330" y="3084"/>
              <a:ext cx="27" cy="20"/>
            </a:xfrm>
            <a:custGeom>
              <a:avLst/>
              <a:gdLst>
                <a:gd name="T0" fmla="*/ 1 w 54"/>
                <a:gd name="T1" fmla="*/ 0 h 39"/>
                <a:gd name="T2" fmla="*/ 1 w 54"/>
                <a:gd name="T3" fmla="*/ 0 h 39"/>
                <a:gd name="T4" fmla="*/ 1 w 54"/>
                <a:gd name="T5" fmla="*/ 0 h 39"/>
                <a:gd name="T6" fmla="*/ 1 w 54"/>
                <a:gd name="T7" fmla="*/ 1 h 39"/>
                <a:gd name="T8" fmla="*/ 1 w 54"/>
                <a:gd name="T9" fmla="*/ 1 h 39"/>
                <a:gd name="T10" fmla="*/ 1 w 54"/>
                <a:gd name="T11" fmla="*/ 1 h 39"/>
                <a:gd name="T12" fmla="*/ 1 w 54"/>
                <a:gd name="T13" fmla="*/ 1 h 39"/>
                <a:gd name="T14" fmla="*/ 1 w 54"/>
                <a:gd name="T15" fmla="*/ 1 h 39"/>
                <a:gd name="T16" fmla="*/ 1 w 54"/>
                <a:gd name="T17" fmla="*/ 1 h 39"/>
                <a:gd name="T18" fmla="*/ 1 w 54"/>
                <a:gd name="T19" fmla="*/ 1 h 39"/>
                <a:gd name="T20" fmla="*/ 1 w 54"/>
                <a:gd name="T21" fmla="*/ 1 h 39"/>
                <a:gd name="T22" fmla="*/ 1 w 54"/>
                <a:gd name="T23" fmla="*/ 1 h 39"/>
                <a:gd name="T24" fmla="*/ 1 w 54"/>
                <a:gd name="T25" fmla="*/ 1 h 39"/>
                <a:gd name="T26" fmla="*/ 1 w 54"/>
                <a:gd name="T27" fmla="*/ 1 h 39"/>
                <a:gd name="T28" fmla="*/ 1 w 54"/>
                <a:gd name="T29" fmla="*/ 1 h 39"/>
                <a:gd name="T30" fmla="*/ 1 w 54"/>
                <a:gd name="T31" fmla="*/ 1 h 39"/>
                <a:gd name="T32" fmla="*/ 1 w 54"/>
                <a:gd name="T33" fmla="*/ 1 h 39"/>
                <a:gd name="T34" fmla="*/ 1 w 54"/>
                <a:gd name="T35" fmla="*/ 1 h 39"/>
                <a:gd name="T36" fmla="*/ 1 w 54"/>
                <a:gd name="T37" fmla="*/ 1 h 39"/>
                <a:gd name="T38" fmla="*/ 1 w 54"/>
                <a:gd name="T39" fmla="*/ 1 h 39"/>
                <a:gd name="T40" fmla="*/ 1 w 54"/>
                <a:gd name="T41" fmla="*/ 1 h 39"/>
                <a:gd name="T42" fmla="*/ 1 w 54"/>
                <a:gd name="T43" fmla="*/ 1 h 39"/>
                <a:gd name="T44" fmla="*/ 1 w 54"/>
                <a:gd name="T45" fmla="*/ 1 h 39"/>
                <a:gd name="T46" fmla="*/ 0 w 54"/>
                <a:gd name="T47" fmla="*/ 1 h 39"/>
                <a:gd name="T48" fmla="*/ 0 w 54"/>
                <a:gd name="T49" fmla="*/ 1 h 39"/>
                <a:gd name="T50" fmla="*/ 1 w 54"/>
                <a:gd name="T51" fmla="*/ 1 h 39"/>
                <a:gd name="T52" fmla="*/ 1 w 54"/>
                <a:gd name="T53" fmla="*/ 1 h 39"/>
                <a:gd name="T54" fmla="*/ 1 w 54"/>
                <a:gd name="T55" fmla="*/ 1 h 39"/>
                <a:gd name="T56" fmla="*/ 1 w 54"/>
                <a:gd name="T57" fmla="*/ 1 h 39"/>
                <a:gd name="T58" fmla="*/ 1 w 54"/>
                <a:gd name="T59" fmla="*/ 1 h 39"/>
                <a:gd name="T60" fmla="*/ 1 w 54"/>
                <a:gd name="T61" fmla="*/ 1 h 39"/>
                <a:gd name="T62" fmla="*/ 1 w 54"/>
                <a:gd name="T63" fmla="*/ 0 h 39"/>
                <a:gd name="T64" fmla="*/ 1 w 54"/>
                <a:gd name="T65" fmla="*/ 0 h 3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39"/>
                <a:gd name="T101" fmla="*/ 54 w 54"/>
                <a:gd name="T102" fmla="*/ 39 h 3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39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6" y="6"/>
                  </a:lnTo>
                  <a:lnTo>
                    <a:pt x="50" y="8"/>
                  </a:lnTo>
                  <a:lnTo>
                    <a:pt x="52" y="14"/>
                  </a:lnTo>
                  <a:lnTo>
                    <a:pt x="54" y="17"/>
                  </a:lnTo>
                  <a:lnTo>
                    <a:pt x="54" y="21"/>
                  </a:lnTo>
                  <a:lnTo>
                    <a:pt x="54" y="25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4" y="35"/>
                  </a:lnTo>
                  <a:lnTo>
                    <a:pt x="38" y="37"/>
                  </a:lnTo>
                  <a:lnTo>
                    <a:pt x="32" y="39"/>
                  </a:lnTo>
                  <a:lnTo>
                    <a:pt x="28" y="39"/>
                  </a:lnTo>
                  <a:lnTo>
                    <a:pt x="20" y="39"/>
                  </a:lnTo>
                  <a:lnTo>
                    <a:pt x="12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49" name="Freeform 1172"/>
            <p:cNvSpPr>
              <a:spLocks/>
            </p:cNvSpPr>
            <p:nvPr/>
          </p:nvSpPr>
          <p:spPr bwMode="auto">
            <a:xfrm>
              <a:off x="4361" y="3007"/>
              <a:ext cx="27" cy="21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0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0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0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0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4" y="26"/>
                  </a:lnTo>
                  <a:lnTo>
                    <a:pt x="50" y="30"/>
                  </a:lnTo>
                  <a:lnTo>
                    <a:pt x="48" y="34"/>
                  </a:lnTo>
                  <a:lnTo>
                    <a:pt x="42" y="36"/>
                  </a:lnTo>
                  <a:lnTo>
                    <a:pt x="38" y="38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0" name="Freeform 1173"/>
            <p:cNvSpPr>
              <a:spLocks/>
            </p:cNvSpPr>
            <p:nvPr/>
          </p:nvSpPr>
          <p:spPr bwMode="auto">
            <a:xfrm>
              <a:off x="4362" y="2749"/>
              <a:ext cx="27" cy="21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0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0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0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0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6" y="0"/>
                  </a:move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4" y="22"/>
                  </a:lnTo>
                  <a:lnTo>
                    <a:pt x="52" y="26"/>
                  </a:lnTo>
                  <a:lnTo>
                    <a:pt x="50" y="30"/>
                  </a:lnTo>
                  <a:lnTo>
                    <a:pt x="46" y="34"/>
                  </a:lnTo>
                  <a:lnTo>
                    <a:pt x="42" y="36"/>
                  </a:lnTo>
                  <a:lnTo>
                    <a:pt x="38" y="38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1" name="Freeform 1174"/>
            <p:cNvSpPr>
              <a:spLocks/>
            </p:cNvSpPr>
            <p:nvPr/>
          </p:nvSpPr>
          <p:spPr bwMode="auto">
            <a:xfrm>
              <a:off x="4142" y="3180"/>
              <a:ext cx="27" cy="21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0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1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1 w 54"/>
                <a:gd name="T51" fmla="*/ 1 h 42"/>
                <a:gd name="T52" fmla="*/ 1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0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8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4" y="26"/>
                  </a:lnTo>
                  <a:lnTo>
                    <a:pt x="52" y="32"/>
                  </a:lnTo>
                  <a:lnTo>
                    <a:pt x="48" y="34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4" y="40"/>
                  </a:lnTo>
                  <a:lnTo>
                    <a:pt x="28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8"/>
                  </a:lnTo>
                  <a:lnTo>
                    <a:pt x="2" y="32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2" name="Freeform 1175"/>
            <p:cNvSpPr>
              <a:spLocks/>
            </p:cNvSpPr>
            <p:nvPr/>
          </p:nvSpPr>
          <p:spPr bwMode="auto">
            <a:xfrm>
              <a:off x="3610" y="3125"/>
              <a:ext cx="18" cy="31"/>
            </a:xfrm>
            <a:custGeom>
              <a:avLst/>
              <a:gdLst>
                <a:gd name="T0" fmla="*/ 1 w 36"/>
                <a:gd name="T1" fmla="*/ 0 h 62"/>
                <a:gd name="T2" fmla="*/ 1 w 36"/>
                <a:gd name="T3" fmla="*/ 0 h 62"/>
                <a:gd name="T4" fmla="*/ 1 w 36"/>
                <a:gd name="T5" fmla="*/ 1 h 62"/>
                <a:gd name="T6" fmla="*/ 1 w 36"/>
                <a:gd name="T7" fmla="*/ 1 h 62"/>
                <a:gd name="T8" fmla="*/ 0 w 36"/>
                <a:gd name="T9" fmla="*/ 1 h 62"/>
                <a:gd name="T10" fmla="*/ 0 w 36"/>
                <a:gd name="T11" fmla="*/ 1 h 62"/>
                <a:gd name="T12" fmla="*/ 0 w 36"/>
                <a:gd name="T13" fmla="*/ 1 h 62"/>
                <a:gd name="T14" fmla="*/ 0 w 36"/>
                <a:gd name="T15" fmla="*/ 1 h 62"/>
                <a:gd name="T16" fmla="*/ 0 w 36"/>
                <a:gd name="T17" fmla="*/ 1 h 62"/>
                <a:gd name="T18" fmla="*/ 1 w 36"/>
                <a:gd name="T19" fmla="*/ 1 h 62"/>
                <a:gd name="T20" fmla="*/ 1 w 36"/>
                <a:gd name="T21" fmla="*/ 1 h 62"/>
                <a:gd name="T22" fmla="*/ 1 w 36"/>
                <a:gd name="T23" fmla="*/ 1 h 62"/>
                <a:gd name="T24" fmla="*/ 1 w 36"/>
                <a:gd name="T25" fmla="*/ 1 h 62"/>
                <a:gd name="T26" fmla="*/ 1 w 36"/>
                <a:gd name="T27" fmla="*/ 1 h 62"/>
                <a:gd name="T28" fmla="*/ 1 w 36"/>
                <a:gd name="T29" fmla="*/ 1 h 62"/>
                <a:gd name="T30" fmla="*/ 1 w 36"/>
                <a:gd name="T31" fmla="*/ 1 h 62"/>
                <a:gd name="T32" fmla="*/ 1 w 36"/>
                <a:gd name="T33" fmla="*/ 1 h 62"/>
                <a:gd name="T34" fmla="*/ 1 w 36"/>
                <a:gd name="T35" fmla="*/ 1 h 62"/>
                <a:gd name="T36" fmla="*/ 1 w 36"/>
                <a:gd name="T37" fmla="*/ 1 h 62"/>
                <a:gd name="T38" fmla="*/ 1 w 36"/>
                <a:gd name="T39" fmla="*/ 1 h 62"/>
                <a:gd name="T40" fmla="*/ 1 w 36"/>
                <a:gd name="T41" fmla="*/ 1 h 62"/>
                <a:gd name="T42" fmla="*/ 1 w 36"/>
                <a:gd name="T43" fmla="*/ 1 h 62"/>
                <a:gd name="T44" fmla="*/ 1 w 36"/>
                <a:gd name="T45" fmla="*/ 1 h 62"/>
                <a:gd name="T46" fmla="*/ 1 w 36"/>
                <a:gd name="T47" fmla="*/ 1 h 62"/>
                <a:gd name="T48" fmla="*/ 1 w 36"/>
                <a:gd name="T49" fmla="*/ 1 h 62"/>
                <a:gd name="T50" fmla="*/ 1 w 36"/>
                <a:gd name="T51" fmla="*/ 1 h 62"/>
                <a:gd name="T52" fmla="*/ 1 w 36"/>
                <a:gd name="T53" fmla="*/ 1 h 62"/>
                <a:gd name="T54" fmla="*/ 1 w 36"/>
                <a:gd name="T55" fmla="*/ 0 h 62"/>
                <a:gd name="T56" fmla="*/ 1 w 36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62"/>
                <a:gd name="T89" fmla="*/ 36 w 36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6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6" y="56"/>
                  </a:lnTo>
                  <a:lnTo>
                    <a:pt x="12" y="60"/>
                  </a:lnTo>
                  <a:lnTo>
                    <a:pt x="20" y="62"/>
                  </a:lnTo>
                  <a:lnTo>
                    <a:pt x="26" y="60"/>
                  </a:lnTo>
                  <a:lnTo>
                    <a:pt x="32" y="56"/>
                  </a:lnTo>
                  <a:lnTo>
                    <a:pt x="34" y="50"/>
                  </a:lnTo>
                  <a:lnTo>
                    <a:pt x="36" y="42"/>
                  </a:lnTo>
                  <a:lnTo>
                    <a:pt x="32" y="34"/>
                  </a:lnTo>
                  <a:lnTo>
                    <a:pt x="32" y="30"/>
                  </a:lnTo>
                  <a:lnTo>
                    <a:pt x="28" y="24"/>
                  </a:lnTo>
                  <a:lnTo>
                    <a:pt x="26" y="18"/>
                  </a:lnTo>
                  <a:lnTo>
                    <a:pt x="22" y="12"/>
                  </a:lnTo>
                  <a:lnTo>
                    <a:pt x="18" y="8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3" name="Freeform 1176"/>
            <p:cNvSpPr>
              <a:spLocks/>
            </p:cNvSpPr>
            <p:nvPr/>
          </p:nvSpPr>
          <p:spPr bwMode="auto">
            <a:xfrm>
              <a:off x="3612" y="2945"/>
              <a:ext cx="24" cy="32"/>
            </a:xfrm>
            <a:custGeom>
              <a:avLst/>
              <a:gdLst>
                <a:gd name="T0" fmla="*/ 1 w 48"/>
                <a:gd name="T1" fmla="*/ 0 h 64"/>
                <a:gd name="T2" fmla="*/ 1 w 48"/>
                <a:gd name="T3" fmla="*/ 0 h 64"/>
                <a:gd name="T4" fmla="*/ 1 w 48"/>
                <a:gd name="T5" fmla="*/ 1 h 64"/>
                <a:gd name="T6" fmla="*/ 1 w 48"/>
                <a:gd name="T7" fmla="*/ 1 h 64"/>
                <a:gd name="T8" fmla="*/ 1 w 48"/>
                <a:gd name="T9" fmla="*/ 1 h 64"/>
                <a:gd name="T10" fmla="*/ 1 w 48"/>
                <a:gd name="T11" fmla="*/ 1 h 64"/>
                <a:gd name="T12" fmla="*/ 1 w 48"/>
                <a:gd name="T13" fmla="*/ 1 h 64"/>
                <a:gd name="T14" fmla="*/ 1 w 48"/>
                <a:gd name="T15" fmla="*/ 1 h 64"/>
                <a:gd name="T16" fmla="*/ 1 w 48"/>
                <a:gd name="T17" fmla="*/ 1 h 64"/>
                <a:gd name="T18" fmla="*/ 1 w 48"/>
                <a:gd name="T19" fmla="*/ 1 h 64"/>
                <a:gd name="T20" fmla="*/ 1 w 48"/>
                <a:gd name="T21" fmla="*/ 1 h 64"/>
                <a:gd name="T22" fmla="*/ 1 w 48"/>
                <a:gd name="T23" fmla="*/ 1 h 64"/>
                <a:gd name="T24" fmla="*/ 1 w 48"/>
                <a:gd name="T25" fmla="*/ 1 h 64"/>
                <a:gd name="T26" fmla="*/ 1 w 48"/>
                <a:gd name="T27" fmla="*/ 1 h 64"/>
                <a:gd name="T28" fmla="*/ 1 w 48"/>
                <a:gd name="T29" fmla="*/ 1 h 64"/>
                <a:gd name="T30" fmla="*/ 1 w 48"/>
                <a:gd name="T31" fmla="*/ 1 h 64"/>
                <a:gd name="T32" fmla="*/ 1 w 48"/>
                <a:gd name="T33" fmla="*/ 1 h 64"/>
                <a:gd name="T34" fmla="*/ 1 w 48"/>
                <a:gd name="T35" fmla="*/ 1 h 64"/>
                <a:gd name="T36" fmla="*/ 1 w 48"/>
                <a:gd name="T37" fmla="*/ 1 h 64"/>
                <a:gd name="T38" fmla="*/ 0 w 48"/>
                <a:gd name="T39" fmla="*/ 1 h 64"/>
                <a:gd name="T40" fmla="*/ 0 w 48"/>
                <a:gd name="T41" fmla="*/ 1 h 64"/>
                <a:gd name="T42" fmla="*/ 0 w 48"/>
                <a:gd name="T43" fmla="*/ 1 h 64"/>
                <a:gd name="T44" fmla="*/ 0 w 48"/>
                <a:gd name="T45" fmla="*/ 1 h 64"/>
                <a:gd name="T46" fmla="*/ 0 w 48"/>
                <a:gd name="T47" fmla="*/ 1 h 64"/>
                <a:gd name="T48" fmla="*/ 1 w 48"/>
                <a:gd name="T49" fmla="*/ 1 h 64"/>
                <a:gd name="T50" fmla="*/ 1 w 48"/>
                <a:gd name="T51" fmla="*/ 1 h 64"/>
                <a:gd name="T52" fmla="*/ 1 w 48"/>
                <a:gd name="T53" fmla="*/ 1 h 64"/>
                <a:gd name="T54" fmla="*/ 1 w 48"/>
                <a:gd name="T55" fmla="*/ 1 h 64"/>
                <a:gd name="T56" fmla="*/ 1 w 48"/>
                <a:gd name="T57" fmla="*/ 0 h 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4"/>
                <a:gd name="T89" fmla="*/ 48 w 48"/>
                <a:gd name="T90" fmla="*/ 64 h 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4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4" y="18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8" y="38"/>
                  </a:lnTo>
                  <a:lnTo>
                    <a:pt x="48" y="42"/>
                  </a:lnTo>
                  <a:lnTo>
                    <a:pt x="46" y="50"/>
                  </a:lnTo>
                  <a:lnTo>
                    <a:pt x="40" y="58"/>
                  </a:lnTo>
                  <a:lnTo>
                    <a:pt x="34" y="62"/>
                  </a:lnTo>
                  <a:lnTo>
                    <a:pt x="22" y="64"/>
                  </a:lnTo>
                  <a:lnTo>
                    <a:pt x="14" y="62"/>
                  </a:lnTo>
                  <a:lnTo>
                    <a:pt x="8" y="58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4" name="Freeform 1177"/>
            <p:cNvSpPr>
              <a:spLocks/>
            </p:cNvSpPr>
            <p:nvPr/>
          </p:nvSpPr>
          <p:spPr bwMode="auto">
            <a:xfrm>
              <a:off x="3578" y="2837"/>
              <a:ext cx="24" cy="31"/>
            </a:xfrm>
            <a:custGeom>
              <a:avLst/>
              <a:gdLst>
                <a:gd name="T0" fmla="*/ 1 w 48"/>
                <a:gd name="T1" fmla="*/ 0 h 62"/>
                <a:gd name="T2" fmla="*/ 1 w 48"/>
                <a:gd name="T3" fmla="*/ 0 h 62"/>
                <a:gd name="T4" fmla="*/ 1 w 48"/>
                <a:gd name="T5" fmla="*/ 0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1 h 62"/>
                <a:gd name="T20" fmla="*/ 1 w 48"/>
                <a:gd name="T21" fmla="*/ 1 h 62"/>
                <a:gd name="T22" fmla="*/ 1 w 48"/>
                <a:gd name="T23" fmla="*/ 1 h 62"/>
                <a:gd name="T24" fmla="*/ 1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1 w 48"/>
                <a:gd name="T31" fmla="*/ 1 h 62"/>
                <a:gd name="T32" fmla="*/ 1 w 48"/>
                <a:gd name="T33" fmla="*/ 1 h 62"/>
                <a:gd name="T34" fmla="*/ 1 w 48"/>
                <a:gd name="T35" fmla="*/ 1 h 62"/>
                <a:gd name="T36" fmla="*/ 1 w 48"/>
                <a:gd name="T37" fmla="*/ 1 h 62"/>
                <a:gd name="T38" fmla="*/ 0 w 48"/>
                <a:gd name="T39" fmla="*/ 1 h 62"/>
                <a:gd name="T40" fmla="*/ 0 w 48"/>
                <a:gd name="T41" fmla="*/ 1 h 62"/>
                <a:gd name="T42" fmla="*/ 0 w 48"/>
                <a:gd name="T43" fmla="*/ 1 h 62"/>
                <a:gd name="T44" fmla="*/ 0 w 48"/>
                <a:gd name="T45" fmla="*/ 1 h 62"/>
                <a:gd name="T46" fmla="*/ 0 w 48"/>
                <a:gd name="T47" fmla="*/ 1 h 62"/>
                <a:gd name="T48" fmla="*/ 0 w 48"/>
                <a:gd name="T49" fmla="*/ 1 h 62"/>
                <a:gd name="T50" fmla="*/ 1 w 48"/>
                <a:gd name="T51" fmla="*/ 1 h 62"/>
                <a:gd name="T52" fmla="*/ 1 w 48"/>
                <a:gd name="T53" fmla="*/ 1 h 62"/>
                <a:gd name="T54" fmla="*/ 1 w 48"/>
                <a:gd name="T55" fmla="*/ 0 h 62"/>
                <a:gd name="T56" fmla="*/ 1 w 48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8"/>
                <a:gd name="T88" fmla="*/ 0 h 62"/>
                <a:gd name="T89" fmla="*/ 48 w 48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8" h="62">
                  <a:moveTo>
                    <a:pt x="12" y="0"/>
                  </a:moveTo>
                  <a:lnTo>
                    <a:pt x="12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30" y="8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4" y="30"/>
                  </a:lnTo>
                  <a:lnTo>
                    <a:pt x="46" y="36"/>
                  </a:lnTo>
                  <a:lnTo>
                    <a:pt x="48" y="40"/>
                  </a:lnTo>
                  <a:lnTo>
                    <a:pt x="46" y="48"/>
                  </a:lnTo>
                  <a:lnTo>
                    <a:pt x="40" y="56"/>
                  </a:lnTo>
                  <a:lnTo>
                    <a:pt x="32" y="60"/>
                  </a:lnTo>
                  <a:lnTo>
                    <a:pt x="22" y="62"/>
                  </a:lnTo>
                  <a:lnTo>
                    <a:pt x="14" y="60"/>
                  </a:lnTo>
                  <a:lnTo>
                    <a:pt x="6" y="56"/>
                  </a:lnTo>
                  <a:lnTo>
                    <a:pt x="2" y="48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5" name="Freeform 1178"/>
            <p:cNvSpPr>
              <a:spLocks/>
            </p:cNvSpPr>
            <p:nvPr/>
          </p:nvSpPr>
          <p:spPr bwMode="auto">
            <a:xfrm>
              <a:off x="3565" y="3056"/>
              <a:ext cx="23" cy="31"/>
            </a:xfrm>
            <a:custGeom>
              <a:avLst/>
              <a:gdLst>
                <a:gd name="T0" fmla="*/ 1 w 46"/>
                <a:gd name="T1" fmla="*/ 0 h 62"/>
                <a:gd name="T2" fmla="*/ 1 w 46"/>
                <a:gd name="T3" fmla="*/ 0 h 62"/>
                <a:gd name="T4" fmla="*/ 1 w 46"/>
                <a:gd name="T5" fmla="*/ 0 h 62"/>
                <a:gd name="T6" fmla="*/ 1 w 46"/>
                <a:gd name="T7" fmla="*/ 1 h 62"/>
                <a:gd name="T8" fmla="*/ 1 w 46"/>
                <a:gd name="T9" fmla="*/ 1 h 62"/>
                <a:gd name="T10" fmla="*/ 1 w 46"/>
                <a:gd name="T11" fmla="*/ 1 h 62"/>
                <a:gd name="T12" fmla="*/ 1 w 46"/>
                <a:gd name="T13" fmla="*/ 1 h 62"/>
                <a:gd name="T14" fmla="*/ 1 w 46"/>
                <a:gd name="T15" fmla="*/ 1 h 62"/>
                <a:gd name="T16" fmla="*/ 1 w 46"/>
                <a:gd name="T17" fmla="*/ 1 h 62"/>
                <a:gd name="T18" fmla="*/ 1 w 46"/>
                <a:gd name="T19" fmla="*/ 1 h 62"/>
                <a:gd name="T20" fmla="*/ 1 w 46"/>
                <a:gd name="T21" fmla="*/ 1 h 62"/>
                <a:gd name="T22" fmla="*/ 1 w 46"/>
                <a:gd name="T23" fmla="*/ 1 h 62"/>
                <a:gd name="T24" fmla="*/ 1 w 46"/>
                <a:gd name="T25" fmla="*/ 1 h 62"/>
                <a:gd name="T26" fmla="*/ 1 w 46"/>
                <a:gd name="T27" fmla="*/ 1 h 62"/>
                <a:gd name="T28" fmla="*/ 1 w 46"/>
                <a:gd name="T29" fmla="*/ 1 h 62"/>
                <a:gd name="T30" fmla="*/ 1 w 46"/>
                <a:gd name="T31" fmla="*/ 1 h 62"/>
                <a:gd name="T32" fmla="*/ 1 w 46"/>
                <a:gd name="T33" fmla="*/ 1 h 62"/>
                <a:gd name="T34" fmla="*/ 1 w 46"/>
                <a:gd name="T35" fmla="*/ 1 h 62"/>
                <a:gd name="T36" fmla="*/ 1 w 46"/>
                <a:gd name="T37" fmla="*/ 1 h 62"/>
                <a:gd name="T38" fmla="*/ 0 w 46"/>
                <a:gd name="T39" fmla="*/ 1 h 62"/>
                <a:gd name="T40" fmla="*/ 0 w 46"/>
                <a:gd name="T41" fmla="*/ 1 h 62"/>
                <a:gd name="T42" fmla="*/ 0 w 46"/>
                <a:gd name="T43" fmla="*/ 1 h 62"/>
                <a:gd name="T44" fmla="*/ 0 w 46"/>
                <a:gd name="T45" fmla="*/ 1 h 62"/>
                <a:gd name="T46" fmla="*/ 0 w 46"/>
                <a:gd name="T47" fmla="*/ 1 h 62"/>
                <a:gd name="T48" fmla="*/ 0 w 46"/>
                <a:gd name="T49" fmla="*/ 1 h 62"/>
                <a:gd name="T50" fmla="*/ 1 w 46"/>
                <a:gd name="T51" fmla="*/ 1 h 62"/>
                <a:gd name="T52" fmla="*/ 1 w 46"/>
                <a:gd name="T53" fmla="*/ 1 h 62"/>
                <a:gd name="T54" fmla="*/ 1 w 46"/>
                <a:gd name="T55" fmla="*/ 0 h 62"/>
                <a:gd name="T56" fmla="*/ 1 w 46"/>
                <a:gd name="T57" fmla="*/ 0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6"/>
                <a:gd name="T88" fmla="*/ 0 h 62"/>
                <a:gd name="T89" fmla="*/ 46 w 46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6" h="62">
                  <a:moveTo>
                    <a:pt x="12" y="0"/>
                  </a:moveTo>
                  <a:lnTo>
                    <a:pt x="12" y="0"/>
                  </a:lnTo>
                  <a:lnTo>
                    <a:pt x="16" y="0"/>
                  </a:lnTo>
                  <a:lnTo>
                    <a:pt x="22" y="6"/>
                  </a:lnTo>
                  <a:lnTo>
                    <a:pt x="28" y="10"/>
                  </a:lnTo>
                  <a:lnTo>
                    <a:pt x="34" y="16"/>
                  </a:lnTo>
                  <a:lnTo>
                    <a:pt x="40" y="24"/>
                  </a:lnTo>
                  <a:lnTo>
                    <a:pt x="44" y="30"/>
                  </a:lnTo>
                  <a:lnTo>
                    <a:pt x="46" y="36"/>
                  </a:lnTo>
                  <a:lnTo>
                    <a:pt x="46" y="42"/>
                  </a:lnTo>
                  <a:lnTo>
                    <a:pt x="46" y="50"/>
                  </a:lnTo>
                  <a:lnTo>
                    <a:pt x="40" y="56"/>
                  </a:lnTo>
                  <a:lnTo>
                    <a:pt x="32" y="60"/>
                  </a:lnTo>
                  <a:lnTo>
                    <a:pt x="22" y="62"/>
                  </a:lnTo>
                  <a:lnTo>
                    <a:pt x="14" y="60"/>
                  </a:lnTo>
                  <a:lnTo>
                    <a:pt x="6" y="56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6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6" name="Freeform 1179"/>
            <p:cNvSpPr>
              <a:spLocks/>
            </p:cNvSpPr>
            <p:nvPr/>
          </p:nvSpPr>
          <p:spPr bwMode="auto">
            <a:xfrm>
              <a:off x="4073" y="3245"/>
              <a:ext cx="22" cy="28"/>
            </a:xfrm>
            <a:custGeom>
              <a:avLst/>
              <a:gdLst>
                <a:gd name="T0" fmla="*/ 1 w 44"/>
                <a:gd name="T1" fmla="*/ 0 h 56"/>
                <a:gd name="T2" fmla="*/ 1 w 44"/>
                <a:gd name="T3" fmla="*/ 0 h 56"/>
                <a:gd name="T4" fmla="*/ 1 w 44"/>
                <a:gd name="T5" fmla="*/ 0 h 56"/>
                <a:gd name="T6" fmla="*/ 1 w 44"/>
                <a:gd name="T7" fmla="*/ 1 h 56"/>
                <a:gd name="T8" fmla="*/ 1 w 44"/>
                <a:gd name="T9" fmla="*/ 1 h 56"/>
                <a:gd name="T10" fmla="*/ 1 w 44"/>
                <a:gd name="T11" fmla="*/ 1 h 56"/>
                <a:gd name="T12" fmla="*/ 1 w 44"/>
                <a:gd name="T13" fmla="*/ 1 h 56"/>
                <a:gd name="T14" fmla="*/ 1 w 44"/>
                <a:gd name="T15" fmla="*/ 1 h 56"/>
                <a:gd name="T16" fmla="*/ 1 w 44"/>
                <a:gd name="T17" fmla="*/ 1 h 56"/>
                <a:gd name="T18" fmla="*/ 1 w 44"/>
                <a:gd name="T19" fmla="*/ 1 h 56"/>
                <a:gd name="T20" fmla="*/ 1 w 44"/>
                <a:gd name="T21" fmla="*/ 1 h 56"/>
                <a:gd name="T22" fmla="*/ 1 w 44"/>
                <a:gd name="T23" fmla="*/ 1 h 56"/>
                <a:gd name="T24" fmla="*/ 1 w 44"/>
                <a:gd name="T25" fmla="*/ 1 h 56"/>
                <a:gd name="T26" fmla="*/ 1 w 44"/>
                <a:gd name="T27" fmla="*/ 1 h 56"/>
                <a:gd name="T28" fmla="*/ 1 w 44"/>
                <a:gd name="T29" fmla="*/ 1 h 56"/>
                <a:gd name="T30" fmla="*/ 1 w 44"/>
                <a:gd name="T31" fmla="*/ 1 h 56"/>
                <a:gd name="T32" fmla="*/ 1 w 44"/>
                <a:gd name="T33" fmla="*/ 1 h 56"/>
                <a:gd name="T34" fmla="*/ 1 w 44"/>
                <a:gd name="T35" fmla="*/ 1 h 56"/>
                <a:gd name="T36" fmla="*/ 0 w 44"/>
                <a:gd name="T37" fmla="*/ 1 h 56"/>
                <a:gd name="T38" fmla="*/ 0 w 44"/>
                <a:gd name="T39" fmla="*/ 1 h 56"/>
                <a:gd name="T40" fmla="*/ 0 w 44"/>
                <a:gd name="T41" fmla="*/ 1 h 56"/>
                <a:gd name="T42" fmla="*/ 0 w 44"/>
                <a:gd name="T43" fmla="*/ 1 h 56"/>
                <a:gd name="T44" fmla="*/ 0 w 44"/>
                <a:gd name="T45" fmla="*/ 1 h 56"/>
                <a:gd name="T46" fmla="*/ 0 w 44"/>
                <a:gd name="T47" fmla="*/ 1 h 56"/>
                <a:gd name="T48" fmla="*/ 0 w 44"/>
                <a:gd name="T49" fmla="*/ 1 h 56"/>
                <a:gd name="T50" fmla="*/ 1 w 44"/>
                <a:gd name="T51" fmla="*/ 1 h 56"/>
                <a:gd name="T52" fmla="*/ 1 w 44"/>
                <a:gd name="T53" fmla="*/ 1 h 56"/>
                <a:gd name="T54" fmla="*/ 1 w 44"/>
                <a:gd name="T55" fmla="*/ 0 h 56"/>
                <a:gd name="T56" fmla="*/ 1 w 44"/>
                <a:gd name="T57" fmla="*/ 0 h 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56"/>
                <a:gd name="T89" fmla="*/ 44 w 44"/>
                <a:gd name="T90" fmla="*/ 56 h 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56">
                  <a:moveTo>
                    <a:pt x="12" y="0"/>
                  </a:move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6" y="8"/>
                  </a:lnTo>
                  <a:lnTo>
                    <a:pt x="32" y="14"/>
                  </a:lnTo>
                  <a:lnTo>
                    <a:pt x="36" y="20"/>
                  </a:lnTo>
                  <a:lnTo>
                    <a:pt x="40" y="28"/>
                  </a:lnTo>
                  <a:lnTo>
                    <a:pt x="42" y="34"/>
                  </a:lnTo>
                  <a:lnTo>
                    <a:pt x="44" y="38"/>
                  </a:lnTo>
                  <a:lnTo>
                    <a:pt x="42" y="44"/>
                  </a:lnTo>
                  <a:lnTo>
                    <a:pt x="38" y="50"/>
                  </a:lnTo>
                  <a:lnTo>
                    <a:pt x="30" y="54"/>
                  </a:lnTo>
                  <a:lnTo>
                    <a:pt x="20" y="56"/>
                  </a:lnTo>
                  <a:lnTo>
                    <a:pt x="12" y="54"/>
                  </a:lnTo>
                  <a:lnTo>
                    <a:pt x="6" y="50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7" name="Freeform 1180"/>
            <p:cNvSpPr>
              <a:spLocks/>
            </p:cNvSpPr>
            <p:nvPr/>
          </p:nvSpPr>
          <p:spPr bwMode="auto">
            <a:xfrm>
              <a:off x="3921" y="3280"/>
              <a:ext cx="22" cy="29"/>
            </a:xfrm>
            <a:custGeom>
              <a:avLst/>
              <a:gdLst>
                <a:gd name="T0" fmla="*/ 1 w 44"/>
                <a:gd name="T1" fmla="*/ 0 h 58"/>
                <a:gd name="T2" fmla="*/ 1 w 44"/>
                <a:gd name="T3" fmla="*/ 0 h 58"/>
                <a:gd name="T4" fmla="*/ 1 w 44"/>
                <a:gd name="T5" fmla="*/ 1 h 58"/>
                <a:gd name="T6" fmla="*/ 1 w 44"/>
                <a:gd name="T7" fmla="*/ 1 h 58"/>
                <a:gd name="T8" fmla="*/ 1 w 44"/>
                <a:gd name="T9" fmla="*/ 1 h 58"/>
                <a:gd name="T10" fmla="*/ 1 w 44"/>
                <a:gd name="T11" fmla="*/ 1 h 58"/>
                <a:gd name="T12" fmla="*/ 1 w 44"/>
                <a:gd name="T13" fmla="*/ 1 h 58"/>
                <a:gd name="T14" fmla="*/ 1 w 44"/>
                <a:gd name="T15" fmla="*/ 1 h 58"/>
                <a:gd name="T16" fmla="*/ 1 w 44"/>
                <a:gd name="T17" fmla="*/ 1 h 58"/>
                <a:gd name="T18" fmla="*/ 1 w 44"/>
                <a:gd name="T19" fmla="*/ 1 h 58"/>
                <a:gd name="T20" fmla="*/ 1 w 44"/>
                <a:gd name="T21" fmla="*/ 1 h 58"/>
                <a:gd name="T22" fmla="*/ 1 w 44"/>
                <a:gd name="T23" fmla="*/ 1 h 58"/>
                <a:gd name="T24" fmla="*/ 1 w 44"/>
                <a:gd name="T25" fmla="*/ 1 h 58"/>
                <a:gd name="T26" fmla="*/ 1 w 44"/>
                <a:gd name="T27" fmla="*/ 1 h 58"/>
                <a:gd name="T28" fmla="*/ 1 w 44"/>
                <a:gd name="T29" fmla="*/ 1 h 58"/>
                <a:gd name="T30" fmla="*/ 1 w 44"/>
                <a:gd name="T31" fmla="*/ 1 h 58"/>
                <a:gd name="T32" fmla="*/ 1 w 44"/>
                <a:gd name="T33" fmla="*/ 1 h 58"/>
                <a:gd name="T34" fmla="*/ 1 w 44"/>
                <a:gd name="T35" fmla="*/ 1 h 58"/>
                <a:gd name="T36" fmla="*/ 1 w 44"/>
                <a:gd name="T37" fmla="*/ 1 h 58"/>
                <a:gd name="T38" fmla="*/ 0 w 44"/>
                <a:gd name="T39" fmla="*/ 1 h 58"/>
                <a:gd name="T40" fmla="*/ 0 w 44"/>
                <a:gd name="T41" fmla="*/ 1 h 58"/>
                <a:gd name="T42" fmla="*/ 0 w 44"/>
                <a:gd name="T43" fmla="*/ 1 h 58"/>
                <a:gd name="T44" fmla="*/ 0 w 44"/>
                <a:gd name="T45" fmla="*/ 1 h 58"/>
                <a:gd name="T46" fmla="*/ 0 w 44"/>
                <a:gd name="T47" fmla="*/ 1 h 58"/>
                <a:gd name="T48" fmla="*/ 1 w 44"/>
                <a:gd name="T49" fmla="*/ 1 h 58"/>
                <a:gd name="T50" fmla="*/ 1 w 44"/>
                <a:gd name="T51" fmla="*/ 1 h 58"/>
                <a:gd name="T52" fmla="*/ 1 w 44"/>
                <a:gd name="T53" fmla="*/ 1 h 58"/>
                <a:gd name="T54" fmla="*/ 1 w 44"/>
                <a:gd name="T55" fmla="*/ 1 h 58"/>
                <a:gd name="T56" fmla="*/ 1 w 44"/>
                <a:gd name="T57" fmla="*/ 0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58"/>
                <a:gd name="T89" fmla="*/ 44 w 44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58">
                  <a:moveTo>
                    <a:pt x="12" y="0"/>
                  </a:moveTo>
                  <a:lnTo>
                    <a:pt x="12" y="0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8" y="10"/>
                  </a:lnTo>
                  <a:lnTo>
                    <a:pt x="32" y="14"/>
                  </a:lnTo>
                  <a:lnTo>
                    <a:pt x="38" y="22"/>
                  </a:lnTo>
                  <a:lnTo>
                    <a:pt x="42" y="28"/>
                  </a:lnTo>
                  <a:lnTo>
                    <a:pt x="44" y="34"/>
                  </a:lnTo>
                  <a:lnTo>
                    <a:pt x="44" y="38"/>
                  </a:lnTo>
                  <a:lnTo>
                    <a:pt x="44" y="46"/>
                  </a:lnTo>
                  <a:lnTo>
                    <a:pt x="38" y="52"/>
                  </a:lnTo>
                  <a:lnTo>
                    <a:pt x="32" y="56"/>
                  </a:lnTo>
                  <a:lnTo>
                    <a:pt x="22" y="58"/>
                  </a:lnTo>
                  <a:lnTo>
                    <a:pt x="14" y="56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4"/>
                  </a:lnTo>
                  <a:lnTo>
                    <a:pt x="8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8" name="Freeform 1181"/>
            <p:cNvSpPr>
              <a:spLocks/>
            </p:cNvSpPr>
            <p:nvPr/>
          </p:nvSpPr>
          <p:spPr bwMode="auto">
            <a:xfrm>
              <a:off x="3875" y="3218"/>
              <a:ext cx="17" cy="21"/>
            </a:xfrm>
            <a:custGeom>
              <a:avLst/>
              <a:gdLst>
                <a:gd name="T0" fmla="*/ 1 w 34"/>
                <a:gd name="T1" fmla="*/ 0 h 44"/>
                <a:gd name="T2" fmla="*/ 1 w 34"/>
                <a:gd name="T3" fmla="*/ 0 h 44"/>
                <a:gd name="T4" fmla="*/ 1 w 34"/>
                <a:gd name="T5" fmla="*/ 0 h 44"/>
                <a:gd name="T6" fmla="*/ 1 w 34"/>
                <a:gd name="T7" fmla="*/ 0 h 44"/>
                <a:gd name="T8" fmla="*/ 1 w 34"/>
                <a:gd name="T9" fmla="*/ 0 h 44"/>
                <a:gd name="T10" fmla="*/ 1 w 34"/>
                <a:gd name="T11" fmla="*/ 0 h 44"/>
                <a:gd name="T12" fmla="*/ 1 w 34"/>
                <a:gd name="T13" fmla="*/ 0 h 44"/>
                <a:gd name="T14" fmla="*/ 1 w 34"/>
                <a:gd name="T15" fmla="*/ 0 h 44"/>
                <a:gd name="T16" fmla="*/ 1 w 34"/>
                <a:gd name="T17" fmla="*/ 0 h 44"/>
                <a:gd name="T18" fmla="*/ 1 w 34"/>
                <a:gd name="T19" fmla="*/ 0 h 44"/>
                <a:gd name="T20" fmla="*/ 1 w 34"/>
                <a:gd name="T21" fmla="*/ 0 h 44"/>
                <a:gd name="T22" fmla="*/ 1 w 34"/>
                <a:gd name="T23" fmla="*/ 0 h 44"/>
                <a:gd name="T24" fmla="*/ 1 w 34"/>
                <a:gd name="T25" fmla="*/ 0 h 44"/>
                <a:gd name="T26" fmla="*/ 1 w 34"/>
                <a:gd name="T27" fmla="*/ 0 h 44"/>
                <a:gd name="T28" fmla="*/ 1 w 34"/>
                <a:gd name="T29" fmla="*/ 0 h 44"/>
                <a:gd name="T30" fmla="*/ 1 w 34"/>
                <a:gd name="T31" fmla="*/ 0 h 44"/>
                <a:gd name="T32" fmla="*/ 1 w 34"/>
                <a:gd name="T33" fmla="*/ 0 h 44"/>
                <a:gd name="T34" fmla="*/ 1 w 34"/>
                <a:gd name="T35" fmla="*/ 0 h 44"/>
                <a:gd name="T36" fmla="*/ 0 w 34"/>
                <a:gd name="T37" fmla="*/ 0 h 44"/>
                <a:gd name="T38" fmla="*/ 0 w 34"/>
                <a:gd name="T39" fmla="*/ 0 h 44"/>
                <a:gd name="T40" fmla="*/ 0 w 34"/>
                <a:gd name="T41" fmla="*/ 0 h 44"/>
                <a:gd name="T42" fmla="*/ 0 w 34"/>
                <a:gd name="T43" fmla="*/ 0 h 44"/>
                <a:gd name="T44" fmla="*/ 0 w 34"/>
                <a:gd name="T45" fmla="*/ 0 h 44"/>
                <a:gd name="T46" fmla="*/ 0 w 34"/>
                <a:gd name="T47" fmla="*/ 0 h 44"/>
                <a:gd name="T48" fmla="*/ 0 w 34"/>
                <a:gd name="T49" fmla="*/ 0 h 44"/>
                <a:gd name="T50" fmla="*/ 1 w 34"/>
                <a:gd name="T51" fmla="*/ 0 h 44"/>
                <a:gd name="T52" fmla="*/ 1 w 34"/>
                <a:gd name="T53" fmla="*/ 0 h 44"/>
                <a:gd name="T54" fmla="*/ 1 w 34"/>
                <a:gd name="T55" fmla="*/ 0 h 44"/>
                <a:gd name="T56" fmla="*/ 1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8" y="0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30" y="20"/>
                  </a:lnTo>
                  <a:lnTo>
                    <a:pt x="32" y="26"/>
                  </a:lnTo>
                  <a:lnTo>
                    <a:pt x="34" y="28"/>
                  </a:lnTo>
                  <a:lnTo>
                    <a:pt x="32" y="34"/>
                  </a:lnTo>
                  <a:lnTo>
                    <a:pt x="28" y="38"/>
                  </a:lnTo>
                  <a:lnTo>
                    <a:pt x="22" y="42"/>
                  </a:lnTo>
                  <a:lnTo>
                    <a:pt x="16" y="44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59" name="Freeform 1182"/>
            <p:cNvSpPr>
              <a:spLocks/>
            </p:cNvSpPr>
            <p:nvPr/>
          </p:nvSpPr>
          <p:spPr bwMode="auto">
            <a:xfrm>
              <a:off x="4296" y="3194"/>
              <a:ext cx="17" cy="22"/>
            </a:xfrm>
            <a:custGeom>
              <a:avLst/>
              <a:gdLst>
                <a:gd name="T0" fmla="*/ 1 w 34"/>
                <a:gd name="T1" fmla="*/ 0 h 44"/>
                <a:gd name="T2" fmla="*/ 1 w 34"/>
                <a:gd name="T3" fmla="*/ 0 h 44"/>
                <a:gd name="T4" fmla="*/ 1 w 34"/>
                <a:gd name="T5" fmla="*/ 0 h 44"/>
                <a:gd name="T6" fmla="*/ 1 w 34"/>
                <a:gd name="T7" fmla="*/ 1 h 44"/>
                <a:gd name="T8" fmla="*/ 1 w 34"/>
                <a:gd name="T9" fmla="*/ 1 h 44"/>
                <a:gd name="T10" fmla="*/ 1 w 34"/>
                <a:gd name="T11" fmla="*/ 1 h 44"/>
                <a:gd name="T12" fmla="*/ 1 w 34"/>
                <a:gd name="T13" fmla="*/ 1 h 44"/>
                <a:gd name="T14" fmla="*/ 1 w 34"/>
                <a:gd name="T15" fmla="*/ 1 h 44"/>
                <a:gd name="T16" fmla="*/ 1 w 34"/>
                <a:gd name="T17" fmla="*/ 1 h 44"/>
                <a:gd name="T18" fmla="*/ 1 w 34"/>
                <a:gd name="T19" fmla="*/ 1 h 44"/>
                <a:gd name="T20" fmla="*/ 1 w 34"/>
                <a:gd name="T21" fmla="*/ 1 h 44"/>
                <a:gd name="T22" fmla="*/ 1 w 34"/>
                <a:gd name="T23" fmla="*/ 1 h 44"/>
                <a:gd name="T24" fmla="*/ 1 w 34"/>
                <a:gd name="T25" fmla="*/ 1 h 44"/>
                <a:gd name="T26" fmla="*/ 1 w 34"/>
                <a:gd name="T27" fmla="*/ 1 h 44"/>
                <a:gd name="T28" fmla="*/ 1 w 34"/>
                <a:gd name="T29" fmla="*/ 1 h 44"/>
                <a:gd name="T30" fmla="*/ 1 w 34"/>
                <a:gd name="T31" fmla="*/ 1 h 44"/>
                <a:gd name="T32" fmla="*/ 1 w 34"/>
                <a:gd name="T33" fmla="*/ 1 h 44"/>
                <a:gd name="T34" fmla="*/ 1 w 34"/>
                <a:gd name="T35" fmla="*/ 1 h 44"/>
                <a:gd name="T36" fmla="*/ 1 w 34"/>
                <a:gd name="T37" fmla="*/ 1 h 44"/>
                <a:gd name="T38" fmla="*/ 0 w 34"/>
                <a:gd name="T39" fmla="*/ 1 h 44"/>
                <a:gd name="T40" fmla="*/ 0 w 34"/>
                <a:gd name="T41" fmla="*/ 1 h 44"/>
                <a:gd name="T42" fmla="*/ 0 w 34"/>
                <a:gd name="T43" fmla="*/ 1 h 44"/>
                <a:gd name="T44" fmla="*/ 0 w 34"/>
                <a:gd name="T45" fmla="*/ 1 h 44"/>
                <a:gd name="T46" fmla="*/ 0 w 34"/>
                <a:gd name="T47" fmla="*/ 1 h 44"/>
                <a:gd name="T48" fmla="*/ 1 w 34"/>
                <a:gd name="T49" fmla="*/ 1 h 44"/>
                <a:gd name="T50" fmla="*/ 1 w 34"/>
                <a:gd name="T51" fmla="*/ 1 h 44"/>
                <a:gd name="T52" fmla="*/ 1 w 34"/>
                <a:gd name="T53" fmla="*/ 1 h 44"/>
                <a:gd name="T54" fmla="*/ 1 w 34"/>
                <a:gd name="T55" fmla="*/ 0 h 44"/>
                <a:gd name="T56" fmla="*/ 1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10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8" y="4"/>
                  </a:lnTo>
                  <a:lnTo>
                    <a:pt x="22" y="6"/>
                  </a:lnTo>
                  <a:lnTo>
                    <a:pt x="26" y="12"/>
                  </a:lnTo>
                  <a:lnTo>
                    <a:pt x="28" y="16"/>
                  </a:lnTo>
                  <a:lnTo>
                    <a:pt x="32" y="22"/>
                  </a:lnTo>
                  <a:lnTo>
                    <a:pt x="34" y="26"/>
                  </a:lnTo>
                  <a:lnTo>
                    <a:pt x="34" y="30"/>
                  </a:lnTo>
                  <a:lnTo>
                    <a:pt x="34" y="36"/>
                  </a:lnTo>
                  <a:lnTo>
                    <a:pt x="30" y="40"/>
                  </a:lnTo>
                  <a:lnTo>
                    <a:pt x="24" y="42"/>
                  </a:lnTo>
                  <a:lnTo>
                    <a:pt x="18" y="44"/>
                  </a:lnTo>
                  <a:lnTo>
                    <a:pt x="10" y="42"/>
                  </a:lnTo>
                  <a:lnTo>
                    <a:pt x="6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0"/>
                  </a:lnTo>
                  <a:lnTo>
                    <a:pt x="1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0" name="Freeform 1183"/>
            <p:cNvSpPr>
              <a:spLocks/>
            </p:cNvSpPr>
            <p:nvPr/>
          </p:nvSpPr>
          <p:spPr bwMode="auto">
            <a:xfrm>
              <a:off x="3552" y="3212"/>
              <a:ext cx="28" cy="22"/>
            </a:xfrm>
            <a:custGeom>
              <a:avLst/>
              <a:gdLst>
                <a:gd name="T0" fmla="*/ 1 w 55"/>
                <a:gd name="T1" fmla="*/ 0 h 46"/>
                <a:gd name="T2" fmla="*/ 1 w 55"/>
                <a:gd name="T3" fmla="*/ 0 h 46"/>
                <a:gd name="T4" fmla="*/ 1 w 55"/>
                <a:gd name="T5" fmla="*/ 0 h 46"/>
                <a:gd name="T6" fmla="*/ 1 w 55"/>
                <a:gd name="T7" fmla="*/ 0 h 46"/>
                <a:gd name="T8" fmla="*/ 1 w 55"/>
                <a:gd name="T9" fmla="*/ 0 h 46"/>
                <a:gd name="T10" fmla="*/ 1 w 55"/>
                <a:gd name="T11" fmla="*/ 0 h 46"/>
                <a:gd name="T12" fmla="*/ 1 w 55"/>
                <a:gd name="T13" fmla="*/ 0 h 46"/>
                <a:gd name="T14" fmla="*/ 1 w 55"/>
                <a:gd name="T15" fmla="*/ 0 h 46"/>
                <a:gd name="T16" fmla="*/ 1 w 55"/>
                <a:gd name="T17" fmla="*/ 0 h 46"/>
                <a:gd name="T18" fmla="*/ 1 w 55"/>
                <a:gd name="T19" fmla="*/ 0 h 46"/>
                <a:gd name="T20" fmla="*/ 1 w 55"/>
                <a:gd name="T21" fmla="*/ 0 h 46"/>
                <a:gd name="T22" fmla="*/ 1 w 55"/>
                <a:gd name="T23" fmla="*/ 0 h 46"/>
                <a:gd name="T24" fmla="*/ 1 w 55"/>
                <a:gd name="T25" fmla="*/ 0 h 46"/>
                <a:gd name="T26" fmla="*/ 1 w 55"/>
                <a:gd name="T27" fmla="*/ 0 h 46"/>
                <a:gd name="T28" fmla="*/ 1 w 55"/>
                <a:gd name="T29" fmla="*/ 0 h 46"/>
                <a:gd name="T30" fmla="*/ 1 w 55"/>
                <a:gd name="T31" fmla="*/ 0 h 46"/>
                <a:gd name="T32" fmla="*/ 1 w 55"/>
                <a:gd name="T33" fmla="*/ 0 h 46"/>
                <a:gd name="T34" fmla="*/ 1 w 55"/>
                <a:gd name="T35" fmla="*/ 0 h 46"/>
                <a:gd name="T36" fmla="*/ 1 w 55"/>
                <a:gd name="T37" fmla="*/ 0 h 46"/>
                <a:gd name="T38" fmla="*/ 1 w 55"/>
                <a:gd name="T39" fmla="*/ 0 h 46"/>
                <a:gd name="T40" fmla="*/ 1 w 55"/>
                <a:gd name="T41" fmla="*/ 0 h 46"/>
                <a:gd name="T42" fmla="*/ 1 w 55"/>
                <a:gd name="T43" fmla="*/ 0 h 46"/>
                <a:gd name="T44" fmla="*/ 1 w 55"/>
                <a:gd name="T45" fmla="*/ 0 h 46"/>
                <a:gd name="T46" fmla="*/ 1 w 55"/>
                <a:gd name="T47" fmla="*/ 0 h 46"/>
                <a:gd name="T48" fmla="*/ 1 w 55"/>
                <a:gd name="T49" fmla="*/ 0 h 46"/>
                <a:gd name="T50" fmla="*/ 1 w 55"/>
                <a:gd name="T51" fmla="*/ 0 h 46"/>
                <a:gd name="T52" fmla="*/ 0 w 55"/>
                <a:gd name="T53" fmla="*/ 0 h 46"/>
                <a:gd name="T54" fmla="*/ 0 w 55"/>
                <a:gd name="T55" fmla="*/ 0 h 46"/>
                <a:gd name="T56" fmla="*/ 0 w 55"/>
                <a:gd name="T57" fmla="*/ 0 h 46"/>
                <a:gd name="T58" fmla="*/ 0 w 55"/>
                <a:gd name="T59" fmla="*/ 0 h 46"/>
                <a:gd name="T60" fmla="*/ 1 w 55"/>
                <a:gd name="T61" fmla="*/ 0 h 46"/>
                <a:gd name="T62" fmla="*/ 1 w 55"/>
                <a:gd name="T63" fmla="*/ 0 h 46"/>
                <a:gd name="T64" fmla="*/ 1 w 55"/>
                <a:gd name="T65" fmla="*/ 0 h 46"/>
                <a:gd name="T66" fmla="*/ 1 w 55"/>
                <a:gd name="T67" fmla="*/ 0 h 46"/>
                <a:gd name="T68" fmla="*/ 1 w 55"/>
                <a:gd name="T69" fmla="*/ 0 h 46"/>
                <a:gd name="T70" fmla="*/ 1 w 55"/>
                <a:gd name="T71" fmla="*/ 0 h 46"/>
                <a:gd name="T72" fmla="*/ 1 w 55"/>
                <a:gd name="T73" fmla="*/ 0 h 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5"/>
                <a:gd name="T112" fmla="*/ 0 h 46"/>
                <a:gd name="T113" fmla="*/ 55 w 55"/>
                <a:gd name="T114" fmla="*/ 46 h 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5" h="46">
                  <a:moveTo>
                    <a:pt x="27" y="0"/>
                  </a:moveTo>
                  <a:lnTo>
                    <a:pt x="27" y="0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3" y="4"/>
                  </a:lnTo>
                  <a:lnTo>
                    <a:pt x="47" y="6"/>
                  </a:lnTo>
                  <a:lnTo>
                    <a:pt x="51" y="10"/>
                  </a:lnTo>
                  <a:lnTo>
                    <a:pt x="53" y="12"/>
                  </a:lnTo>
                  <a:lnTo>
                    <a:pt x="53" y="18"/>
                  </a:lnTo>
                  <a:lnTo>
                    <a:pt x="55" y="22"/>
                  </a:lnTo>
                  <a:lnTo>
                    <a:pt x="53" y="28"/>
                  </a:lnTo>
                  <a:lnTo>
                    <a:pt x="53" y="32"/>
                  </a:lnTo>
                  <a:lnTo>
                    <a:pt x="51" y="36"/>
                  </a:lnTo>
                  <a:lnTo>
                    <a:pt x="47" y="40"/>
                  </a:lnTo>
                  <a:lnTo>
                    <a:pt x="43" y="42"/>
                  </a:lnTo>
                  <a:lnTo>
                    <a:pt x="39" y="44"/>
                  </a:lnTo>
                  <a:lnTo>
                    <a:pt x="33" y="46"/>
                  </a:lnTo>
                  <a:lnTo>
                    <a:pt x="27" y="46"/>
                  </a:lnTo>
                  <a:lnTo>
                    <a:pt x="21" y="46"/>
                  </a:lnTo>
                  <a:lnTo>
                    <a:pt x="16" y="44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1" name="Freeform 1184"/>
            <p:cNvSpPr>
              <a:spLocks/>
            </p:cNvSpPr>
            <p:nvPr/>
          </p:nvSpPr>
          <p:spPr bwMode="auto">
            <a:xfrm>
              <a:off x="4177" y="3129"/>
              <a:ext cx="26" cy="26"/>
            </a:xfrm>
            <a:custGeom>
              <a:avLst/>
              <a:gdLst>
                <a:gd name="T0" fmla="*/ 1 w 52"/>
                <a:gd name="T1" fmla="*/ 0 h 52"/>
                <a:gd name="T2" fmla="*/ 1 w 52"/>
                <a:gd name="T3" fmla="*/ 0 h 52"/>
                <a:gd name="T4" fmla="*/ 1 w 52"/>
                <a:gd name="T5" fmla="*/ 0 h 52"/>
                <a:gd name="T6" fmla="*/ 1 w 52"/>
                <a:gd name="T7" fmla="*/ 1 h 52"/>
                <a:gd name="T8" fmla="*/ 1 w 52"/>
                <a:gd name="T9" fmla="*/ 1 h 52"/>
                <a:gd name="T10" fmla="*/ 1 w 52"/>
                <a:gd name="T11" fmla="*/ 1 h 52"/>
                <a:gd name="T12" fmla="*/ 1 w 52"/>
                <a:gd name="T13" fmla="*/ 1 h 52"/>
                <a:gd name="T14" fmla="*/ 1 w 52"/>
                <a:gd name="T15" fmla="*/ 1 h 52"/>
                <a:gd name="T16" fmla="*/ 1 w 52"/>
                <a:gd name="T17" fmla="*/ 1 h 52"/>
                <a:gd name="T18" fmla="*/ 1 w 52"/>
                <a:gd name="T19" fmla="*/ 1 h 52"/>
                <a:gd name="T20" fmla="*/ 1 w 52"/>
                <a:gd name="T21" fmla="*/ 1 h 52"/>
                <a:gd name="T22" fmla="*/ 1 w 52"/>
                <a:gd name="T23" fmla="*/ 1 h 52"/>
                <a:gd name="T24" fmla="*/ 1 w 52"/>
                <a:gd name="T25" fmla="*/ 1 h 52"/>
                <a:gd name="T26" fmla="*/ 1 w 52"/>
                <a:gd name="T27" fmla="*/ 1 h 52"/>
                <a:gd name="T28" fmla="*/ 1 w 52"/>
                <a:gd name="T29" fmla="*/ 1 h 52"/>
                <a:gd name="T30" fmla="*/ 1 w 52"/>
                <a:gd name="T31" fmla="*/ 1 h 52"/>
                <a:gd name="T32" fmla="*/ 1 w 52"/>
                <a:gd name="T33" fmla="*/ 1 h 52"/>
                <a:gd name="T34" fmla="*/ 1 w 52"/>
                <a:gd name="T35" fmla="*/ 1 h 52"/>
                <a:gd name="T36" fmla="*/ 1 w 52"/>
                <a:gd name="T37" fmla="*/ 1 h 52"/>
                <a:gd name="T38" fmla="*/ 1 w 52"/>
                <a:gd name="T39" fmla="*/ 1 h 52"/>
                <a:gd name="T40" fmla="*/ 1 w 52"/>
                <a:gd name="T41" fmla="*/ 1 h 52"/>
                <a:gd name="T42" fmla="*/ 1 w 52"/>
                <a:gd name="T43" fmla="*/ 1 h 52"/>
                <a:gd name="T44" fmla="*/ 1 w 52"/>
                <a:gd name="T45" fmla="*/ 1 h 52"/>
                <a:gd name="T46" fmla="*/ 1 w 52"/>
                <a:gd name="T47" fmla="*/ 1 h 52"/>
                <a:gd name="T48" fmla="*/ 1 w 52"/>
                <a:gd name="T49" fmla="*/ 1 h 52"/>
                <a:gd name="T50" fmla="*/ 1 w 52"/>
                <a:gd name="T51" fmla="*/ 1 h 52"/>
                <a:gd name="T52" fmla="*/ 0 w 52"/>
                <a:gd name="T53" fmla="*/ 1 h 52"/>
                <a:gd name="T54" fmla="*/ 0 w 52"/>
                <a:gd name="T55" fmla="*/ 1 h 52"/>
                <a:gd name="T56" fmla="*/ 0 w 52"/>
                <a:gd name="T57" fmla="*/ 1 h 52"/>
                <a:gd name="T58" fmla="*/ 1 w 52"/>
                <a:gd name="T59" fmla="*/ 1 h 52"/>
                <a:gd name="T60" fmla="*/ 1 w 52"/>
                <a:gd name="T61" fmla="*/ 1 h 52"/>
                <a:gd name="T62" fmla="*/ 1 w 52"/>
                <a:gd name="T63" fmla="*/ 1 h 52"/>
                <a:gd name="T64" fmla="*/ 1 w 52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2"/>
                <a:gd name="T101" fmla="*/ 52 w 52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2">
                  <a:moveTo>
                    <a:pt x="24" y="0"/>
                  </a:moveTo>
                  <a:lnTo>
                    <a:pt x="24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0" y="12"/>
                  </a:lnTo>
                  <a:lnTo>
                    <a:pt x="52" y="16"/>
                  </a:lnTo>
                  <a:lnTo>
                    <a:pt x="52" y="20"/>
                  </a:lnTo>
                  <a:lnTo>
                    <a:pt x="50" y="26"/>
                  </a:lnTo>
                  <a:lnTo>
                    <a:pt x="50" y="32"/>
                  </a:lnTo>
                  <a:lnTo>
                    <a:pt x="48" y="38"/>
                  </a:lnTo>
                  <a:lnTo>
                    <a:pt x="46" y="44"/>
                  </a:lnTo>
                  <a:lnTo>
                    <a:pt x="44" y="48"/>
                  </a:lnTo>
                  <a:lnTo>
                    <a:pt x="40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4" y="48"/>
                  </a:lnTo>
                  <a:lnTo>
                    <a:pt x="18" y="44"/>
                  </a:lnTo>
                  <a:lnTo>
                    <a:pt x="12" y="38"/>
                  </a:lnTo>
                  <a:lnTo>
                    <a:pt x="8" y="32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8" y="6"/>
                  </a:lnTo>
                  <a:lnTo>
                    <a:pt x="16" y="2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2" name="Freeform 1185"/>
            <p:cNvSpPr>
              <a:spLocks/>
            </p:cNvSpPr>
            <p:nvPr/>
          </p:nvSpPr>
          <p:spPr bwMode="auto">
            <a:xfrm>
              <a:off x="4127" y="2961"/>
              <a:ext cx="26" cy="26"/>
            </a:xfrm>
            <a:custGeom>
              <a:avLst/>
              <a:gdLst>
                <a:gd name="T0" fmla="*/ 1 w 52"/>
                <a:gd name="T1" fmla="*/ 0 h 52"/>
                <a:gd name="T2" fmla="*/ 1 w 52"/>
                <a:gd name="T3" fmla="*/ 0 h 52"/>
                <a:gd name="T4" fmla="*/ 1 w 52"/>
                <a:gd name="T5" fmla="*/ 0 h 52"/>
                <a:gd name="T6" fmla="*/ 1 w 52"/>
                <a:gd name="T7" fmla="*/ 0 h 52"/>
                <a:gd name="T8" fmla="*/ 1 w 52"/>
                <a:gd name="T9" fmla="*/ 1 h 52"/>
                <a:gd name="T10" fmla="*/ 1 w 52"/>
                <a:gd name="T11" fmla="*/ 1 h 52"/>
                <a:gd name="T12" fmla="*/ 1 w 52"/>
                <a:gd name="T13" fmla="*/ 1 h 52"/>
                <a:gd name="T14" fmla="*/ 1 w 52"/>
                <a:gd name="T15" fmla="*/ 1 h 52"/>
                <a:gd name="T16" fmla="*/ 1 w 52"/>
                <a:gd name="T17" fmla="*/ 1 h 52"/>
                <a:gd name="T18" fmla="*/ 1 w 52"/>
                <a:gd name="T19" fmla="*/ 1 h 52"/>
                <a:gd name="T20" fmla="*/ 1 w 52"/>
                <a:gd name="T21" fmla="*/ 1 h 52"/>
                <a:gd name="T22" fmla="*/ 1 w 52"/>
                <a:gd name="T23" fmla="*/ 1 h 52"/>
                <a:gd name="T24" fmla="*/ 1 w 52"/>
                <a:gd name="T25" fmla="*/ 1 h 52"/>
                <a:gd name="T26" fmla="*/ 1 w 52"/>
                <a:gd name="T27" fmla="*/ 1 h 52"/>
                <a:gd name="T28" fmla="*/ 1 w 52"/>
                <a:gd name="T29" fmla="*/ 1 h 52"/>
                <a:gd name="T30" fmla="*/ 1 w 52"/>
                <a:gd name="T31" fmla="*/ 1 h 52"/>
                <a:gd name="T32" fmla="*/ 1 w 52"/>
                <a:gd name="T33" fmla="*/ 1 h 52"/>
                <a:gd name="T34" fmla="*/ 1 w 52"/>
                <a:gd name="T35" fmla="*/ 1 h 52"/>
                <a:gd name="T36" fmla="*/ 1 w 52"/>
                <a:gd name="T37" fmla="*/ 1 h 52"/>
                <a:gd name="T38" fmla="*/ 1 w 52"/>
                <a:gd name="T39" fmla="*/ 1 h 52"/>
                <a:gd name="T40" fmla="*/ 1 w 52"/>
                <a:gd name="T41" fmla="*/ 1 h 52"/>
                <a:gd name="T42" fmla="*/ 1 w 52"/>
                <a:gd name="T43" fmla="*/ 1 h 52"/>
                <a:gd name="T44" fmla="*/ 1 w 52"/>
                <a:gd name="T45" fmla="*/ 1 h 52"/>
                <a:gd name="T46" fmla="*/ 1 w 52"/>
                <a:gd name="T47" fmla="*/ 1 h 52"/>
                <a:gd name="T48" fmla="*/ 1 w 52"/>
                <a:gd name="T49" fmla="*/ 1 h 52"/>
                <a:gd name="T50" fmla="*/ 1 w 52"/>
                <a:gd name="T51" fmla="*/ 1 h 52"/>
                <a:gd name="T52" fmla="*/ 1 w 52"/>
                <a:gd name="T53" fmla="*/ 1 h 52"/>
                <a:gd name="T54" fmla="*/ 0 w 52"/>
                <a:gd name="T55" fmla="*/ 1 h 52"/>
                <a:gd name="T56" fmla="*/ 0 w 52"/>
                <a:gd name="T57" fmla="*/ 1 h 52"/>
                <a:gd name="T58" fmla="*/ 1 w 52"/>
                <a:gd name="T59" fmla="*/ 1 h 52"/>
                <a:gd name="T60" fmla="*/ 1 w 52"/>
                <a:gd name="T61" fmla="*/ 1 h 52"/>
                <a:gd name="T62" fmla="*/ 1 w 52"/>
                <a:gd name="T63" fmla="*/ 0 h 52"/>
                <a:gd name="T64" fmla="*/ 1 w 52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2"/>
                <a:gd name="T101" fmla="*/ 52 w 52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2" y="12"/>
                  </a:lnTo>
                  <a:lnTo>
                    <a:pt x="52" y="14"/>
                  </a:lnTo>
                  <a:lnTo>
                    <a:pt x="52" y="20"/>
                  </a:lnTo>
                  <a:lnTo>
                    <a:pt x="52" y="24"/>
                  </a:lnTo>
                  <a:lnTo>
                    <a:pt x="50" y="30"/>
                  </a:lnTo>
                  <a:lnTo>
                    <a:pt x="50" y="36"/>
                  </a:lnTo>
                  <a:lnTo>
                    <a:pt x="46" y="42"/>
                  </a:lnTo>
                  <a:lnTo>
                    <a:pt x="44" y="46"/>
                  </a:lnTo>
                  <a:lnTo>
                    <a:pt x="40" y="50"/>
                  </a:lnTo>
                  <a:lnTo>
                    <a:pt x="36" y="52"/>
                  </a:lnTo>
                  <a:lnTo>
                    <a:pt x="30" y="50"/>
                  </a:lnTo>
                  <a:lnTo>
                    <a:pt x="24" y="46"/>
                  </a:lnTo>
                  <a:lnTo>
                    <a:pt x="18" y="42"/>
                  </a:lnTo>
                  <a:lnTo>
                    <a:pt x="14" y="36"/>
                  </a:lnTo>
                  <a:lnTo>
                    <a:pt x="8" y="30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3" name="Freeform 1186"/>
            <p:cNvSpPr>
              <a:spLocks/>
            </p:cNvSpPr>
            <p:nvPr/>
          </p:nvSpPr>
          <p:spPr bwMode="auto">
            <a:xfrm>
              <a:off x="3776" y="2984"/>
              <a:ext cx="26" cy="26"/>
            </a:xfrm>
            <a:custGeom>
              <a:avLst/>
              <a:gdLst>
                <a:gd name="T0" fmla="*/ 1 w 52"/>
                <a:gd name="T1" fmla="*/ 0 h 52"/>
                <a:gd name="T2" fmla="*/ 1 w 52"/>
                <a:gd name="T3" fmla="*/ 0 h 52"/>
                <a:gd name="T4" fmla="*/ 1 w 52"/>
                <a:gd name="T5" fmla="*/ 0 h 52"/>
                <a:gd name="T6" fmla="*/ 1 w 52"/>
                <a:gd name="T7" fmla="*/ 1 h 52"/>
                <a:gd name="T8" fmla="*/ 1 w 52"/>
                <a:gd name="T9" fmla="*/ 1 h 52"/>
                <a:gd name="T10" fmla="*/ 1 w 52"/>
                <a:gd name="T11" fmla="*/ 1 h 52"/>
                <a:gd name="T12" fmla="*/ 1 w 52"/>
                <a:gd name="T13" fmla="*/ 1 h 52"/>
                <a:gd name="T14" fmla="*/ 1 w 52"/>
                <a:gd name="T15" fmla="*/ 1 h 52"/>
                <a:gd name="T16" fmla="*/ 1 w 52"/>
                <a:gd name="T17" fmla="*/ 1 h 52"/>
                <a:gd name="T18" fmla="*/ 1 w 52"/>
                <a:gd name="T19" fmla="*/ 1 h 52"/>
                <a:gd name="T20" fmla="*/ 1 w 52"/>
                <a:gd name="T21" fmla="*/ 1 h 52"/>
                <a:gd name="T22" fmla="*/ 1 w 52"/>
                <a:gd name="T23" fmla="*/ 1 h 52"/>
                <a:gd name="T24" fmla="*/ 1 w 52"/>
                <a:gd name="T25" fmla="*/ 1 h 52"/>
                <a:gd name="T26" fmla="*/ 1 w 52"/>
                <a:gd name="T27" fmla="*/ 1 h 52"/>
                <a:gd name="T28" fmla="*/ 1 w 52"/>
                <a:gd name="T29" fmla="*/ 1 h 52"/>
                <a:gd name="T30" fmla="*/ 1 w 52"/>
                <a:gd name="T31" fmla="*/ 1 h 52"/>
                <a:gd name="T32" fmla="*/ 1 w 52"/>
                <a:gd name="T33" fmla="*/ 1 h 52"/>
                <a:gd name="T34" fmla="*/ 1 w 52"/>
                <a:gd name="T35" fmla="*/ 1 h 52"/>
                <a:gd name="T36" fmla="*/ 1 w 52"/>
                <a:gd name="T37" fmla="*/ 1 h 52"/>
                <a:gd name="T38" fmla="*/ 1 w 52"/>
                <a:gd name="T39" fmla="*/ 1 h 52"/>
                <a:gd name="T40" fmla="*/ 1 w 52"/>
                <a:gd name="T41" fmla="*/ 1 h 52"/>
                <a:gd name="T42" fmla="*/ 1 w 52"/>
                <a:gd name="T43" fmla="*/ 1 h 52"/>
                <a:gd name="T44" fmla="*/ 1 w 52"/>
                <a:gd name="T45" fmla="*/ 1 h 52"/>
                <a:gd name="T46" fmla="*/ 1 w 52"/>
                <a:gd name="T47" fmla="*/ 1 h 52"/>
                <a:gd name="T48" fmla="*/ 1 w 52"/>
                <a:gd name="T49" fmla="*/ 1 h 52"/>
                <a:gd name="T50" fmla="*/ 1 w 52"/>
                <a:gd name="T51" fmla="*/ 1 h 52"/>
                <a:gd name="T52" fmla="*/ 0 w 52"/>
                <a:gd name="T53" fmla="*/ 1 h 52"/>
                <a:gd name="T54" fmla="*/ 0 w 52"/>
                <a:gd name="T55" fmla="*/ 1 h 52"/>
                <a:gd name="T56" fmla="*/ 0 w 52"/>
                <a:gd name="T57" fmla="*/ 1 h 52"/>
                <a:gd name="T58" fmla="*/ 1 w 52"/>
                <a:gd name="T59" fmla="*/ 1 h 52"/>
                <a:gd name="T60" fmla="*/ 1 w 52"/>
                <a:gd name="T61" fmla="*/ 1 h 52"/>
                <a:gd name="T62" fmla="*/ 1 w 52"/>
                <a:gd name="T63" fmla="*/ 1 h 52"/>
                <a:gd name="T64" fmla="*/ 1 w 52"/>
                <a:gd name="T65" fmla="*/ 0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52"/>
                <a:gd name="T101" fmla="*/ 52 w 52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52">
                  <a:moveTo>
                    <a:pt x="24" y="0"/>
                  </a:moveTo>
                  <a:lnTo>
                    <a:pt x="24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40" y="4"/>
                  </a:lnTo>
                  <a:lnTo>
                    <a:pt x="44" y="6"/>
                  </a:lnTo>
                  <a:lnTo>
                    <a:pt x="48" y="6"/>
                  </a:lnTo>
                  <a:lnTo>
                    <a:pt x="50" y="10"/>
                  </a:lnTo>
                  <a:lnTo>
                    <a:pt x="50" y="12"/>
                  </a:lnTo>
                  <a:lnTo>
                    <a:pt x="52" y="16"/>
                  </a:lnTo>
                  <a:lnTo>
                    <a:pt x="52" y="20"/>
                  </a:lnTo>
                  <a:lnTo>
                    <a:pt x="50" y="24"/>
                  </a:lnTo>
                  <a:lnTo>
                    <a:pt x="50" y="30"/>
                  </a:lnTo>
                  <a:lnTo>
                    <a:pt x="48" y="38"/>
                  </a:lnTo>
                  <a:lnTo>
                    <a:pt x="46" y="44"/>
                  </a:lnTo>
                  <a:lnTo>
                    <a:pt x="44" y="48"/>
                  </a:lnTo>
                  <a:lnTo>
                    <a:pt x="40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4" y="48"/>
                  </a:lnTo>
                  <a:lnTo>
                    <a:pt x="18" y="44"/>
                  </a:lnTo>
                  <a:lnTo>
                    <a:pt x="12" y="38"/>
                  </a:lnTo>
                  <a:lnTo>
                    <a:pt x="6" y="30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8" y="6"/>
                  </a:lnTo>
                  <a:lnTo>
                    <a:pt x="16" y="2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4" name="Freeform 1187"/>
            <p:cNvSpPr>
              <a:spLocks/>
            </p:cNvSpPr>
            <p:nvPr/>
          </p:nvSpPr>
          <p:spPr bwMode="auto">
            <a:xfrm>
              <a:off x="3674" y="2962"/>
              <a:ext cx="27" cy="21"/>
            </a:xfrm>
            <a:custGeom>
              <a:avLst/>
              <a:gdLst>
                <a:gd name="T0" fmla="*/ 1 w 54"/>
                <a:gd name="T1" fmla="*/ 0 h 42"/>
                <a:gd name="T2" fmla="*/ 1 w 54"/>
                <a:gd name="T3" fmla="*/ 0 h 42"/>
                <a:gd name="T4" fmla="*/ 1 w 54"/>
                <a:gd name="T5" fmla="*/ 1 h 42"/>
                <a:gd name="T6" fmla="*/ 1 w 54"/>
                <a:gd name="T7" fmla="*/ 1 h 42"/>
                <a:gd name="T8" fmla="*/ 1 w 54"/>
                <a:gd name="T9" fmla="*/ 1 h 42"/>
                <a:gd name="T10" fmla="*/ 1 w 54"/>
                <a:gd name="T11" fmla="*/ 1 h 42"/>
                <a:gd name="T12" fmla="*/ 1 w 54"/>
                <a:gd name="T13" fmla="*/ 1 h 42"/>
                <a:gd name="T14" fmla="*/ 1 w 54"/>
                <a:gd name="T15" fmla="*/ 1 h 42"/>
                <a:gd name="T16" fmla="*/ 1 w 54"/>
                <a:gd name="T17" fmla="*/ 1 h 42"/>
                <a:gd name="T18" fmla="*/ 1 w 54"/>
                <a:gd name="T19" fmla="*/ 1 h 42"/>
                <a:gd name="T20" fmla="*/ 1 w 54"/>
                <a:gd name="T21" fmla="*/ 1 h 42"/>
                <a:gd name="T22" fmla="*/ 1 w 54"/>
                <a:gd name="T23" fmla="*/ 1 h 42"/>
                <a:gd name="T24" fmla="*/ 1 w 54"/>
                <a:gd name="T25" fmla="*/ 1 h 42"/>
                <a:gd name="T26" fmla="*/ 1 w 54"/>
                <a:gd name="T27" fmla="*/ 1 h 42"/>
                <a:gd name="T28" fmla="*/ 1 w 54"/>
                <a:gd name="T29" fmla="*/ 1 h 42"/>
                <a:gd name="T30" fmla="*/ 1 w 54"/>
                <a:gd name="T31" fmla="*/ 1 h 42"/>
                <a:gd name="T32" fmla="*/ 1 w 54"/>
                <a:gd name="T33" fmla="*/ 1 h 42"/>
                <a:gd name="T34" fmla="*/ 1 w 54"/>
                <a:gd name="T35" fmla="*/ 1 h 42"/>
                <a:gd name="T36" fmla="*/ 1 w 54"/>
                <a:gd name="T37" fmla="*/ 1 h 42"/>
                <a:gd name="T38" fmla="*/ 1 w 54"/>
                <a:gd name="T39" fmla="*/ 1 h 42"/>
                <a:gd name="T40" fmla="*/ 1 w 54"/>
                <a:gd name="T41" fmla="*/ 1 h 42"/>
                <a:gd name="T42" fmla="*/ 1 w 54"/>
                <a:gd name="T43" fmla="*/ 1 h 42"/>
                <a:gd name="T44" fmla="*/ 0 w 54"/>
                <a:gd name="T45" fmla="*/ 1 h 42"/>
                <a:gd name="T46" fmla="*/ 0 w 54"/>
                <a:gd name="T47" fmla="*/ 1 h 42"/>
                <a:gd name="T48" fmla="*/ 0 w 54"/>
                <a:gd name="T49" fmla="*/ 1 h 42"/>
                <a:gd name="T50" fmla="*/ 0 w 54"/>
                <a:gd name="T51" fmla="*/ 1 h 42"/>
                <a:gd name="T52" fmla="*/ 0 w 54"/>
                <a:gd name="T53" fmla="*/ 1 h 42"/>
                <a:gd name="T54" fmla="*/ 1 w 54"/>
                <a:gd name="T55" fmla="*/ 1 h 42"/>
                <a:gd name="T56" fmla="*/ 1 w 54"/>
                <a:gd name="T57" fmla="*/ 1 h 42"/>
                <a:gd name="T58" fmla="*/ 1 w 54"/>
                <a:gd name="T59" fmla="*/ 1 h 42"/>
                <a:gd name="T60" fmla="*/ 1 w 54"/>
                <a:gd name="T61" fmla="*/ 1 h 42"/>
                <a:gd name="T62" fmla="*/ 1 w 54"/>
                <a:gd name="T63" fmla="*/ 1 h 42"/>
                <a:gd name="T64" fmla="*/ 1 w 54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2"/>
                <a:gd name="T101" fmla="*/ 54 w 54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2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36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4" y="24"/>
                  </a:lnTo>
                  <a:lnTo>
                    <a:pt x="52" y="28"/>
                  </a:lnTo>
                  <a:lnTo>
                    <a:pt x="50" y="32"/>
                  </a:lnTo>
                  <a:lnTo>
                    <a:pt x="46" y="36"/>
                  </a:lnTo>
                  <a:lnTo>
                    <a:pt x="42" y="38"/>
                  </a:lnTo>
                  <a:lnTo>
                    <a:pt x="38" y="40"/>
                  </a:lnTo>
                  <a:lnTo>
                    <a:pt x="32" y="42"/>
                  </a:lnTo>
                  <a:lnTo>
                    <a:pt x="26" y="42"/>
                  </a:lnTo>
                  <a:lnTo>
                    <a:pt x="20" y="42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20" y="2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5" name="Freeform 1188"/>
            <p:cNvSpPr>
              <a:spLocks/>
            </p:cNvSpPr>
            <p:nvPr/>
          </p:nvSpPr>
          <p:spPr bwMode="auto">
            <a:xfrm>
              <a:off x="3721" y="3051"/>
              <a:ext cx="28" cy="21"/>
            </a:xfrm>
            <a:custGeom>
              <a:avLst/>
              <a:gdLst>
                <a:gd name="T0" fmla="*/ 1 w 56"/>
                <a:gd name="T1" fmla="*/ 0 h 42"/>
                <a:gd name="T2" fmla="*/ 1 w 56"/>
                <a:gd name="T3" fmla="*/ 0 h 42"/>
                <a:gd name="T4" fmla="*/ 1 w 56"/>
                <a:gd name="T5" fmla="*/ 0 h 42"/>
                <a:gd name="T6" fmla="*/ 1 w 56"/>
                <a:gd name="T7" fmla="*/ 1 h 42"/>
                <a:gd name="T8" fmla="*/ 1 w 56"/>
                <a:gd name="T9" fmla="*/ 1 h 42"/>
                <a:gd name="T10" fmla="*/ 1 w 56"/>
                <a:gd name="T11" fmla="*/ 1 h 42"/>
                <a:gd name="T12" fmla="*/ 1 w 56"/>
                <a:gd name="T13" fmla="*/ 1 h 42"/>
                <a:gd name="T14" fmla="*/ 1 w 56"/>
                <a:gd name="T15" fmla="*/ 1 h 42"/>
                <a:gd name="T16" fmla="*/ 1 w 56"/>
                <a:gd name="T17" fmla="*/ 1 h 42"/>
                <a:gd name="T18" fmla="*/ 1 w 56"/>
                <a:gd name="T19" fmla="*/ 1 h 42"/>
                <a:gd name="T20" fmla="*/ 1 w 56"/>
                <a:gd name="T21" fmla="*/ 1 h 42"/>
                <a:gd name="T22" fmla="*/ 1 w 56"/>
                <a:gd name="T23" fmla="*/ 1 h 42"/>
                <a:gd name="T24" fmla="*/ 1 w 56"/>
                <a:gd name="T25" fmla="*/ 1 h 42"/>
                <a:gd name="T26" fmla="*/ 1 w 56"/>
                <a:gd name="T27" fmla="*/ 1 h 42"/>
                <a:gd name="T28" fmla="*/ 1 w 56"/>
                <a:gd name="T29" fmla="*/ 1 h 42"/>
                <a:gd name="T30" fmla="*/ 1 w 56"/>
                <a:gd name="T31" fmla="*/ 1 h 42"/>
                <a:gd name="T32" fmla="*/ 1 w 56"/>
                <a:gd name="T33" fmla="*/ 1 h 42"/>
                <a:gd name="T34" fmla="*/ 1 w 56"/>
                <a:gd name="T35" fmla="*/ 1 h 42"/>
                <a:gd name="T36" fmla="*/ 1 w 56"/>
                <a:gd name="T37" fmla="*/ 1 h 42"/>
                <a:gd name="T38" fmla="*/ 1 w 56"/>
                <a:gd name="T39" fmla="*/ 1 h 42"/>
                <a:gd name="T40" fmla="*/ 1 w 56"/>
                <a:gd name="T41" fmla="*/ 1 h 42"/>
                <a:gd name="T42" fmla="*/ 1 w 56"/>
                <a:gd name="T43" fmla="*/ 1 h 42"/>
                <a:gd name="T44" fmla="*/ 1 w 56"/>
                <a:gd name="T45" fmla="*/ 1 h 42"/>
                <a:gd name="T46" fmla="*/ 0 w 56"/>
                <a:gd name="T47" fmla="*/ 1 h 42"/>
                <a:gd name="T48" fmla="*/ 0 w 56"/>
                <a:gd name="T49" fmla="*/ 1 h 42"/>
                <a:gd name="T50" fmla="*/ 1 w 56"/>
                <a:gd name="T51" fmla="*/ 1 h 42"/>
                <a:gd name="T52" fmla="*/ 1 w 56"/>
                <a:gd name="T53" fmla="*/ 1 h 42"/>
                <a:gd name="T54" fmla="*/ 1 w 56"/>
                <a:gd name="T55" fmla="*/ 1 h 42"/>
                <a:gd name="T56" fmla="*/ 1 w 56"/>
                <a:gd name="T57" fmla="*/ 1 h 42"/>
                <a:gd name="T58" fmla="*/ 1 w 56"/>
                <a:gd name="T59" fmla="*/ 1 h 42"/>
                <a:gd name="T60" fmla="*/ 1 w 56"/>
                <a:gd name="T61" fmla="*/ 1 h 42"/>
                <a:gd name="T62" fmla="*/ 1 w 56"/>
                <a:gd name="T63" fmla="*/ 0 h 42"/>
                <a:gd name="T64" fmla="*/ 1 w 56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42"/>
                <a:gd name="T101" fmla="*/ 56 w 56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42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2"/>
                  </a:lnTo>
                  <a:lnTo>
                    <a:pt x="54" y="26"/>
                  </a:lnTo>
                  <a:lnTo>
                    <a:pt x="52" y="30"/>
                  </a:lnTo>
                  <a:lnTo>
                    <a:pt x="48" y="34"/>
                  </a:lnTo>
                  <a:lnTo>
                    <a:pt x="44" y="36"/>
                  </a:lnTo>
                  <a:lnTo>
                    <a:pt x="38" y="38"/>
                  </a:lnTo>
                  <a:lnTo>
                    <a:pt x="34" y="40"/>
                  </a:lnTo>
                  <a:lnTo>
                    <a:pt x="28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8" y="6"/>
                  </a:lnTo>
                  <a:lnTo>
                    <a:pt x="14" y="4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6" name="Freeform 1189"/>
            <p:cNvSpPr>
              <a:spLocks/>
            </p:cNvSpPr>
            <p:nvPr/>
          </p:nvSpPr>
          <p:spPr bwMode="auto">
            <a:xfrm>
              <a:off x="3883" y="3111"/>
              <a:ext cx="28" cy="21"/>
            </a:xfrm>
            <a:custGeom>
              <a:avLst/>
              <a:gdLst>
                <a:gd name="T0" fmla="*/ 1 w 56"/>
                <a:gd name="T1" fmla="*/ 0 h 42"/>
                <a:gd name="T2" fmla="*/ 1 w 56"/>
                <a:gd name="T3" fmla="*/ 0 h 42"/>
                <a:gd name="T4" fmla="*/ 1 w 56"/>
                <a:gd name="T5" fmla="*/ 1 h 42"/>
                <a:gd name="T6" fmla="*/ 1 w 56"/>
                <a:gd name="T7" fmla="*/ 1 h 42"/>
                <a:gd name="T8" fmla="*/ 1 w 56"/>
                <a:gd name="T9" fmla="*/ 1 h 42"/>
                <a:gd name="T10" fmla="*/ 1 w 56"/>
                <a:gd name="T11" fmla="*/ 1 h 42"/>
                <a:gd name="T12" fmla="*/ 1 w 56"/>
                <a:gd name="T13" fmla="*/ 1 h 42"/>
                <a:gd name="T14" fmla="*/ 1 w 56"/>
                <a:gd name="T15" fmla="*/ 1 h 42"/>
                <a:gd name="T16" fmla="*/ 1 w 56"/>
                <a:gd name="T17" fmla="*/ 1 h 42"/>
                <a:gd name="T18" fmla="*/ 1 w 56"/>
                <a:gd name="T19" fmla="*/ 1 h 42"/>
                <a:gd name="T20" fmla="*/ 1 w 56"/>
                <a:gd name="T21" fmla="*/ 1 h 42"/>
                <a:gd name="T22" fmla="*/ 1 w 56"/>
                <a:gd name="T23" fmla="*/ 1 h 42"/>
                <a:gd name="T24" fmla="*/ 1 w 56"/>
                <a:gd name="T25" fmla="*/ 1 h 42"/>
                <a:gd name="T26" fmla="*/ 1 w 56"/>
                <a:gd name="T27" fmla="*/ 1 h 42"/>
                <a:gd name="T28" fmla="*/ 1 w 56"/>
                <a:gd name="T29" fmla="*/ 1 h 42"/>
                <a:gd name="T30" fmla="*/ 1 w 56"/>
                <a:gd name="T31" fmla="*/ 1 h 42"/>
                <a:gd name="T32" fmla="*/ 1 w 56"/>
                <a:gd name="T33" fmla="*/ 1 h 42"/>
                <a:gd name="T34" fmla="*/ 1 w 56"/>
                <a:gd name="T35" fmla="*/ 1 h 42"/>
                <a:gd name="T36" fmla="*/ 1 w 56"/>
                <a:gd name="T37" fmla="*/ 1 h 42"/>
                <a:gd name="T38" fmla="*/ 1 w 56"/>
                <a:gd name="T39" fmla="*/ 1 h 42"/>
                <a:gd name="T40" fmla="*/ 1 w 56"/>
                <a:gd name="T41" fmla="*/ 1 h 42"/>
                <a:gd name="T42" fmla="*/ 1 w 56"/>
                <a:gd name="T43" fmla="*/ 1 h 42"/>
                <a:gd name="T44" fmla="*/ 1 w 56"/>
                <a:gd name="T45" fmla="*/ 1 h 42"/>
                <a:gd name="T46" fmla="*/ 0 w 56"/>
                <a:gd name="T47" fmla="*/ 1 h 42"/>
                <a:gd name="T48" fmla="*/ 0 w 56"/>
                <a:gd name="T49" fmla="*/ 1 h 42"/>
                <a:gd name="T50" fmla="*/ 1 w 56"/>
                <a:gd name="T51" fmla="*/ 1 h 42"/>
                <a:gd name="T52" fmla="*/ 1 w 56"/>
                <a:gd name="T53" fmla="*/ 1 h 42"/>
                <a:gd name="T54" fmla="*/ 1 w 56"/>
                <a:gd name="T55" fmla="*/ 1 h 42"/>
                <a:gd name="T56" fmla="*/ 1 w 56"/>
                <a:gd name="T57" fmla="*/ 1 h 42"/>
                <a:gd name="T58" fmla="*/ 1 w 56"/>
                <a:gd name="T59" fmla="*/ 1 h 42"/>
                <a:gd name="T60" fmla="*/ 1 w 56"/>
                <a:gd name="T61" fmla="*/ 1 h 42"/>
                <a:gd name="T62" fmla="*/ 1 w 56"/>
                <a:gd name="T63" fmla="*/ 1 h 42"/>
                <a:gd name="T64" fmla="*/ 1 w 56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42"/>
                <a:gd name="T101" fmla="*/ 56 w 56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42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2" y="32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38" y="40"/>
                  </a:lnTo>
                  <a:lnTo>
                    <a:pt x="34" y="42"/>
                  </a:lnTo>
                  <a:lnTo>
                    <a:pt x="28" y="42"/>
                  </a:lnTo>
                  <a:lnTo>
                    <a:pt x="22" y="42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7" name="Freeform 1190"/>
            <p:cNvSpPr>
              <a:spLocks/>
            </p:cNvSpPr>
            <p:nvPr/>
          </p:nvSpPr>
          <p:spPr bwMode="auto">
            <a:xfrm>
              <a:off x="4083" y="3077"/>
              <a:ext cx="27" cy="21"/>
            </a:xfrm>
            <a:custGeom>
              <a:avLst/>
              <a:gdLst>
                <a:gd name="T0" fmla="*/ 1 w 54"/>
                <a:gd name="T1" fmla="*/ 0 h 41"/>
                <a:gd name="T2" fmla="*/ 1 w 54"/>
                <a:gd name="T3" fmla="*/ 0 h 41"/>
                <a:gd name="T4" fmla="*/ 1 w 54"/>
                <a:gd name="T5" fmla="*/ 1 h 41"/>
                <a:gd name="T6" fmla="*/ 1 w 54"/>
                <a:gd name="T7" fmla="*/ 1 h 41"/>
                <a:gd name="T8" fmla="*/ 1 w 54"/>
                <a:gd name="T9" fmla="*/ 1 h 41"/>
                <a:gd name="T10" fmla="*/ 1 w 54"/>
                <a:gd name="T11" fmla="*/ 1 h 41"/>
                <a:gd name="T12" fmla="*/ 1 w 54"/>
                <a:gd name="T13" fmla="*/ 1 h 41"/>
                <a:gd name="T14" fmla="*/ 1 w 54"/>
                <a:gd name="T15" fmla="*/ 1 h 41"/>
                <a:gd name="T16" fmla="*/ 1 w 54"/>
                <a:gd name="T17" fmla="*/ 1 h 41"/>
                <a:gd name="T18" fmla="*/ 1 w 54"/>
                <a:gd name="T19" fmla="*/ 1 h 41"/>
                <a:gd name="T20" fmla="*/ 1 w 54"/>
                <a:gd name="T21" fmla="*/ 1 h 41"/>
                <a:gd name="T22" fmla="*/ 1 w 54"/>
                <a:gd name="T23" fmla="*/ 1 h 41"/>
                <a:gd name="T24" fmla="*/ 1 w 54"/>
                <a:gd name="T25" fmla="*/ 1 h 41"/>
                <a:gd name="T26" fmla="*/ 1 w 54"/>
                <a:gd name="T27" fmla="*/ 1 h 41"/>
                <a:gd name="T28" fmla="*/ 1 w 54"/>
                <a:gd name="T29" fmla="*/ 1 h 41"/>
                <a:gd name="T30" fmla="*/ 1 w 54"/>
                <a:gd name="T31" fmla="*/ 1 h 41"/>
                <a:gd name="T32" fmla="*/ 1 w 54"/>
                <a:gd name="T33" fmla="*/ 1 h 41"/>
                <a:gd name="T34" fmla="*/ 1 w 54"/>
                <a:gd name="T35" fmla="*/ 1 h 41"/>
                <a:gd name="T36" fmla="*/ 1 w 54"/>
                <a:gd name="T37" fmla="*/ 1 h 41"/>
                <a:gd name="T38" fmla="*/ 1 w 54"/>
                <a:gd name="T39" fmla="*/ 1 h 41"/>
                <a:gd name="T40" fmla="*/ 1 w 54"/>
                <a:gd name="T41" fmla="*/ 1 h 41"/>
                <a:gd name="T42" fmla="*/ 1 w 54"/>
                <a:gd name="T43" fmla="*/ 1 h 41"/>
                <a:gd name="T44" fmla="*/ 0 w 54"/>
                <a:gd name="T45" fmla="*/ 1 h 41"/>
                <a:gd name="T46" fmla="*/ 0 w 54"/>
                <a:gd name="T47" fmla="*/ 1 h 41"/>
                <a:gd name="T48" fmla="*/ 0 w 54"/>
                <a:gd name="T49" fmla="*/ 1 h 41"/>
                <a:gd name="T50" fmla="*/ 0 w 54"/>
                <a:gd name="T51" fmla="*/ 1 h 41"/>
                <a:gd name="T52" fmla="*/ 0 w 54"/>
                <a:gd name="T53" fmla="*/ 1 h 41"/>
                <a:gd name="T54" fmla="*/ 1 w 54"/>
                <a:gd name="T55" fmla="*/ 1 h 41"/>
                <a:gd name="T56" fmla="*/ 1 w 54"/>
                <a:gd name="T57" fmla="*/ 1 h 41"/>
                <a:gd name="T58" fmla="*/ 1 w 54"/>
                <a:gd name="T59" fmla="*/ 1 h 41"/>
                <a:gd name="T60" fmla="*/ 1 w 54"/>
                <a:gd name="T61" fmla="*/ 1 h 41"/>
                <a:gd name="T62" fmla="*/ 1 w 54"/>
                <a:gd name="T63" fmla="*/ 1 h 41"/>
                <a:gd name="T64" fmla="*/ 1 w 54"/>
                <a:gd name="T65" fmla="*/ 0 h 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41"/>
                <a:gd name="T101" fmla="*/ 54 w 54"/>
                <a:gd name="T102" fmla="*/ 41 h 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41">
                  <a:moveTo>
                    <a:pt x="26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6" y="2"/>
                  </a:lnTo>
                  <a:lnTo>
                    <a:pt x="42" y="4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4" y="22"/>
                  </a:lnTo>
                  <a:lnTo>
                    <a:pt x="52" y="28"/>
                  </a:lnTo>
                  <a:lnTo>
                    <a:pt x="50" y="31"/>
                  </a:lnTo>
                  <a:lnTo>
                    <a:pt x="46" y="35"/>
                  </a:lnTo>
                  <a:lnTo>
                    <a:pt x="42" y="37"/>
                  </a:lnTo>
                  <a:lnTo>
                    <a:pt x="38" y="39"/>
                  </a:lnTo>
                  <a:lnTo>
                    <a:pt x="32" y="41"/>
                  </a:lnTo>
                  <a:lnTo>
                    <a:pt x="26" y="41"/>
                  </a:lnTo>
                  <a:lnTo>
                    <a:pt x="20" y="41"/>
                  </a:lnTo>
                  <a:lnTo>
                    <a:pt x="12" y="41"/>
                  </a:lnTo>
                  <a:lnTo>
                    <a:pt x="4" y="37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8" name="Freeform 1191"/>
            <p:cNvSpPr>
              <a:spLocks/>
            </p:cNvSpPr>
            <p:nvPr/>
          </p:nvSpPr>
          <p:spPr bwMode="auto">
            <a:xfrm>
              <a:off x="4249" y="2925"/>
              <a:ext cx="22" cy="38"/>
            </a:xfrm>
            <a:custGeom>
              <a:avLst/>
              <a:gdLst>
                <a:gd name="T0" fmla="*/ 1 w 44"/>
                <a:gd name="T1" fmla="*/ 0 h 76"/>
                <a:gd name="T2" fmla="*/ 1 w 44"/>
                <a:gd name="T3" fmla="*/ 0 h 76"/>
                <a:gd name="T4" fmla="*/ 1 w 44"/>
                <a:gd name="T5" fmla="*/ 1 h 76"/>
                <a:gd name="T6" fmla="*/ 1 w 44"/>
                <a:gd name="T7" fmla="*/ 1 h 76"/>
                <a:gd name="T8" fmla="*/ 1 w 44"/>
                <a:gd name="T9" fmla="*/ 1 h 76"/>
                <a:gd name="T10" fmla="*/ 1 w 44"/>
                <a:gd name="T11" fmla="*/ 1 h 76"/>
                <a:gd name="T12" fmla="*/ 1 w 44"/>
                <a:gd name="T13" fmla="*/ 1 h 76"/>
                <a:gd name="T14" fmla="*/ 1 w 44"/>
                <a:gd name="T15" fmla="*/ 1 h 76"/>
                <a:gd name="T16" fmla="*/ 1 w 44"/>
                <a:gd name="T17" fmla="*/ 1 h 76"/>
                <a:gd name="T18" fmla="*/ 1 w 44"/>
                <a:gd name="T19" fmla="*/ 1 h 76"/>
                <a:gd name="T20" fmla="*/ 1 w 44"/>
                <a:gd name="T21" fmla="*/ 1 h 76"/>
                <a:gd name="T22" fmla="*/ 1 w 44"/>
                <a:gd name="T23" fmla="*/ 1 h 76"/>
                <a:gd name="T24" fmla="*/ 1 w 44"/>
                <a:gd name="T25" fmla="*/ 1 h 76"/>
                <a:gd name="T26" fmla="*/ 1 w 44"/>
                <a:gd name="T27" fmla="*/ 1 h 76"/>
                <a:gd name="T28" fmla="*/ 1 w 44"/>
                <a:gd name="T29" fmla="*/ 1 h 76"/>
                <a:gd name="T30" fmla="*/ 1 w 44"/>
                <a:gd name="T31" fmla="*/ 1 h 76"/>
                <a:gd name="T32" fmla="*/ 1 w 44"/>
                <a:gd name="T33" fmla="*/ 1 h 76"/>
                <a:gd name="T34" fmla="*/ 1 w 44"/>
                <a:gd name="T35" fmla="*/ 1 h 76"/>
                <a:gd name="T36" fmla="*/ 1 w 44"/>
                <a:gd name="T37" fmla="*/ 1 h 76"/>
                <a:gd name="T38" fmla="*/ 0 w 44"/>
                <a:gd name="T39" fmla="*/ 1 h 76"/>
                <a:gd name="T40" fmla="*/ 0 w 44"/>
                <a:gd name="T41" fmla="*/ 1 h 76"/>
                <a:gd name="T42" fmla="*/ 0 w 44"/>
                <a:gd name="T43" fmla="*/ 1 h 76"/>
                <a:gd name="T44" fmla="*/ 0 w 44"/>
                <a:gd name="T45" fmla="*/ 1 h 76"/>
                <a:gd name="T46" fmla="*/ 0 w 44"/>
                <a:gd name="T47" fmla="*/ 1 h 76"/>
                <a:gd name="T48" fmla="*/ 0 w 44"/>
                <a:gd name="T49" fmla="*/ 1 h 76"/>
                <a:gd name="T50" fmla="*/ 1 w 44"/>
                <a:gd name="T51" fmla="*/ 1 h 76"/>
                <a:gd name="T52" fmla="*/ 1 w 44"/>
                <a:gd name="T53" fmla="*/ 1 h 76"/>
                <a:gd name="T54" fmla="*/ 1 w 44"/>
                <a:gd name="T55" fmla="*/ 1 h 76"/>
                <a:gd name="T56" fmla="*/ 1 w 44"/>
                <a:gd name="T57" fmla="*/ 0 h 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76"/>
                <a:gd name="T89" fmla="*/ 44 w 44"/>
                <a:gd name="T90" fmla="*/ 76 h 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76">
                  <a:moveTo>
                    <a:pt x="12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6" y="12"/>
                  </a:lnTo>
                  <a:lnTo>
                    <a:pt x="30" y="20"/>
                  </a:lnTo>
                  <a:lnTo>
                    <a:pt x="36" y="28"/>
                  </a:lnTo>
                  <a:lnTo>
                    <a:pt x="40" y="36"/>
                  </a:lnTo>
                  <a:lnTo>
                    <a:pt x="42" y="46"/>
                  </a:lnTo>
                  <a:lnTo>
                    <a:pt x="44" y="52"/>
                  </a:lnTo>
                  <a:lnTo>
                    <a:pt x="42" y="60"/>
                  </a:lnTo>
                  <a:lnTo>
                    <a:pt x="36" y="68"/>
                  </a:lnTo>
                  <a:lnTo>
                    <a:pt x="30" y="74"/>
                  </a:lnTo>
                  <a:lnTo>
                    <a:pt x="20" y="76"/>
                  </a:lnTo>
                  <a:lnTo>
                    <a:pt x="12" y="74"/>
                  </a:lnTo>
                  <a:lnTo>
                    <a:pt x="6" y="68"/>
                  </a:lnTo>
                  <a:lnTo>
                    <a:pt x="2" y="60"/>
                  </a:lnTo>
                  <a:lnTo>
                    <a:pt x="0" y="52"/>
                  </a:lnTo>
                  <a:lnTo>
                    <a:pt x="0" y="46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4" y="6"/>
                  </a:lnTo>
                  <a:lnTo>
                    <a:pt x="6" y="2"/>
                  </a:lnTo>
                  <a:lnTo>
                    <a:pt x="1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69" name="Freeform 1192"/>
            <p:cNvSpPr>
              <a:spLocks/>
            </p:cNvSpPr>
            <p:nvPr/>
          </p:nvSpPr>
          <p:spPr bwMode="auto">
            <a:xfrm>
              <a:off x="3816" y="3044"/>
              <a:ext cx="17" cy="22"/>
            </a:xfrm>
            <a:custGeom>
              <a:avLst/>
              <a:gdLst>
                <a:gd name="T0" fmla="*/ 1 w 34"/>
                <a:gd name="T1" fmla="*/ 0 h 44"/>
                <a:gd name="T2" fmla="*/ 1 w 34"/>
                <a:gd name="T3" fmla="*/ 0 h 44"/>
                <a:gd name="T4" fmla="*/ 1 w 34"/>
                <a:gd name="T5" fmla="*/ 0 h 44"/>
                <a:gd name="T6" fmla="*/ 1 w 34"/>
                <a:gd name="T7" fmla="*/ 1 h 44"/>
                <a:gd name="T8" fmla="*/ 1 w 34"/>
                <a:gd name="T9" fmla="*/ 1 h 44"/>
                <a:gd name="T10" fmla="*/ 1 w 34"/>
                <a:gd name="T11" fmla="*/ 1 h 44"/>
                <a:gd name="T12" fmla="*/ 1 w 34"/>
                <a:gd name="T13" fmla="*/ 1 h 44"/>
                <a:gd name="T14" fmla="*/ 1 w 34"/>
                <a:gd name="T15" fmla="*/ 1 h 44"/>
                <a:gd name="T16" fmla="*/ 1 w 34"/>
                <a:gd name="T17" fmla="*/ 1 h 44"/>
                <a:gd name="T18" fmla="*/ 1 w 34"/>
                <a:gd name="T19" fmla="*/ 1 h 44"/>
                <a:gd name="T20" fmla="*/ 1 w 34"/>
                <a:gd name="T21" fmla="*/ 1 h 44"/>
                <a:gd name="T22" fmla="*/ 1 w 34"/>
                <a:gd name="T23" fmla="*/ 1 h 44"/>
                <a:gd name="T24" fmla="*/ 1 w 34"/>
                <a:gd name="T25" fmla="*/ 1 h 44"/>
                <a:gd name="T26" fmla="*/ 1 w 34"/>
                <a:gd name="T27" fmla="*/ 1 h 44"/>
                <a:gd name="T28" fmla="*/ 1 w 34"/>
                <a:gd name="T29" fmla="*/ 1 h 44"/>
                <a:gd name="T30" fmla="*/ 1 w 34"/>
                <a:gd name="T31" fmla="*/ 1 h 44"/>
                <a:gd name="T32" fmla="*/ 1 w 34"/>
                <a:gd name="T33" fmla="*/ 1 h 44"/>
                <a:gd name="T34" fmla="*/ 1 w 34"/>
                <a:gd name="T35" fmla="*/ 1 h 44"/>
                <a:gd name="T36" fmla="*/ 0 w 34"/>
                <a:gd name="T37" fmla="*/ 1 h 44"/>
                <a:gd name="T38" fmla="*/ 0 w 34"/>
                <a:gd name="T39" fmla="*/ 1 h 44"/>
                <a:gd name="T40" fmla="*/ 0 w 34"/>
                <a:gd name="T41" fmla="*/ 1 h 44"/>
                <a:gd name="T42" fmla="*/ 0 w 34"/>
                <a:gd name="T43" fmla="*/ 1 h 44"/>
                <a:gd name="T44" fmla="*/ 0 w 34"/>
                <a:gd name="T45" fmla="*/ 1 h 44"/>
                <a:gd name="T46" fmla="*/ 0 w 34"/>
                <a:gd name="T47" fmla="*/ 1 h 44"/>
                <a:gd name="T48" fmla="*/ 0 w 34"/>
                <a:gd name="T49" fmla="*/ 1 h 44"/>
                <a:gd name="T50" fmla="*/ 1 w 34"/>
                <a:gd name="T51" fmla="*/ 1 h 44"/>
                <a:gd name="T52" fmla="*/ 1 w 34"/>
                <a:gd name="T53" fmla="*/ 1 h 44"/>
                <a:gd name="T54" fmla="*/ 1 w 34"/>
                <a:gd name="T55" fmla="*/ 0 h 44"/>
                <a:gd name="T56" fmla="*/ 1 w 34"/>
                <a:gd name="T57" fmla="*/ 0 h 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44"/>
                <a:gd name="T89" fmla="*/ 34 w 34"/>
                <a:gd name="T90" fmla="*/ 44 h 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44">
                  <a:moveTo>
                    <a:pt x="8" y="0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32" y="22"/>
                  </a:lnTo>
                  <a:lnTo>
                    <a:pt x="32" y="26"/>
                  </a:lnTo>
                  <a:lnTo>
                    <a:pt x="34" y="30"/>
                  </a:lnTo>
                  <a:lnTo>
                    <a:pt x="32" y="36"/>
                  </a:lnTo>
                  <a:lnTo>
                    <a:pt x="30" y="40"/>
                  </a:lnTo>
                  <a:lnTo>
                    <a:pt x="24" y="44"/>
                  </a:lnTo>
                  <a:lnTo>
                    <a:pt x="16" y="44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70" name="Freeform 1193"/>
            <p:cNvSpPr>
              <a:spLocks/>
            </p:cNvSpPr>
            <p:nvPr/>
          </p:nvSpPr>
          <p:spPr bwMode="auto">
            <a:xfrm>
              <a:off x="3949" y="2973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1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0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0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1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20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0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71" name="Freeform 1194"/>
            <p:cNvSpPr>
              <a:spLocks/>
            </p:cNvSpPr>
            <p:nvPr/>
          </p:nvSpPr>
          <p:spPr bwMode="auto">
            <a:xfrm>
              <a:off x="4185" y="3072"/>
              <a:ext cx="28" cy="24"/>
            </a:xfrm>
            <a:custGeom>
              <a:avLst/>
              <a:gdLst>
                <a:gd name="T0" fmla="*/ 1 w 56"/>
                <a:gd name="T1" fmla="*/ 0 h 47"/>
                <a:gd name="T2" fmla="*/ 1 w 56"/>
                <a:gd name="T3" fmla="*/ 0 h 47"/>
                <a:gd name="T4" fmla="*/ 1 w 56"/>
                <a:gd name="T5" fmla="*/ 0 h 47"/>
                <a:gd name="T6" fmla="*/ 1 w 56"/>
                <a:gd name="T7" fmla="*/ 1 h 47"/>
                <a:gd name="T8" fmla="*/ 1 w 56"/>
                <a:gd name="T9" fmla="*/ 1 h 47"/>
                <a:gd name="T10" fmla="*/ 1 w 56"/>
                <a:gd name="T11" fmla="*/ 1 h 47"/>
                <a:gd name="T12" fmla="*/ 1 w 56"/>
                <a:gd name="T13" fmla="*/ 1 h 47"/>
                <a:gd name="T14" fmla="*/ 1 w 56"/>
                <a:gd name="T15" fmla="*/ 1 h 47"/>
                <a:gd name="T16" fmla="*/ 1 w 56"/>
                <a:gd name="T17" fmla="*/ 1 h 47"/>
                <a:gd name="T18" fmla="*/ 1 w 56"/>
                <a:gd name="T19" fmla="*/ 1 h 47"/>
                <a:gd name="T20" fmla="*/ 1 w 56"/>
                <a:gd name="T21" fmla="*/ 1 h 47"/>
                <a:gd name="T22" fmla="*/ 1 w 56"/>
                <a:gd name="T23" fmla="*/ 1 h 47"/>
                <a:gd name="T24" fmla="*/ 1 w 56"/>
                <a:gd name="T25" fmla="*/ 1 h 47"/>
                <a:gd name="T26" fmla="*/ 1 w 56"/>
                <a:gd name="T27" fmla="*/ 1 h 47"/>
                <a:gd name="T28" fmla="*/ 1 w 56"/>
                <a:gd name="T29" fmla="*/ 1 h 47"/>
                <a:gd name="T30" fmla="*/ 1 w 56"/>
                <a:gd name="T31" fmla="*/ 1 h 47"/>
                <a:gd name="T32" fmla="*/ 1 w 56"/>
                <a:gd name="T33" fmla="*/ 1 h 47"/>
                <a:gd name="T34" fmla="*/ 1 w 56"/>
                <a:gd name="T35" fmla="*/ 1 h 47"/>
                <a:gd name="T36" fmla="*/ 1 w 56"/>
                <a:gd name="T37" fmla="*/ 1 h 47"/>
                <a:gd name="T38" fmla="*/ 1 w 56"/>
                <a:gd name="T39" fmla="*/ 1 h 47"/>
                <a:gd name="T40" fmla="*/ 1 w 56"/>
                <a:gd name="T41" fmla="*/ 1 h 47"/>
                <a:gd name="T42" fmla="*/ 1 w 56"/>
                <a:gd name="T43" fmla="*/ 1 h 47"/>
                <a:gd name="T44" fmla="*/ 1 w 56"/>
                <a:gd name="T45" fmla="*/ 1 h 47"/>
                <a:gd name="T46" fmla="*/ 1 w 56"/>
                <a:gd name="T47" fmla="*/ 1 h 47"/>
                <a:gd name="T48" fmla="*/ 1 w 56"/>
                <a:gd name="T49" fmla="*/ 1 h 47"/>
                <a:gd name="T50" fmla="*/ 1 w 56"/>
                <a:gd name="T51" fmla="*/ 1 h 47"/>
                <a:gd name="T52" fmla="*/ 1 w 56"/>
                <a:gd name="T53" fmla="*/ 1 h 47"/>
                <a:gd name="T54" fmla="*/ 0 w 56"/>
                <a:gd name="T55" fmla="*/ 1 h 47"/>
                <a:gd name="T56" fmla="*/ 0 w 56"/>
                <a:gd name="T57" fmla="*/ 1 h 47"/>
                <a:gd name="T58" fmla="*/ 1 w 56"/>
                <a:gd name="T59" fmla="*/ 1 h 47"/>
                <a:gd name="T60" fmla="*/ 1 w 56"/>
                <a:gd name="T61" fmla="*/ 1 h 47"/>
                <a:gd name="T62" fmla="*/ 1 w 56"/>
                <a:gd name="T63" fmla="*/ 1 h 47"/>
                <a:gd name="T64" fmla="*/ 1 w 56"/>
                <a:gd name="T65" fmla="*/ 1 h 47"/>
                <a:gd name="T66" fmla="*/ 1 w 56"/>
                <a:gd name="T67" fmla="*/ 1 h 47"/>
                <a:gd name="T68" fmla="*/ 1 w 56"/>
                <a:gd name="T69" fmla="*/ 1 h 47"/>
                <a:gd name="T70" fmla="*/ 1 w 56"/>
                <a:gd name="T71" fmla="*/ 0 h 47"/>
                <a:gd name="T72" fmla="*/ 1 w 56"/>
                <a:gd name="T73" fmla="*/ 0 h 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7"/>
                <a:gd name="T113" fmla="*/ 56 w 56"/>
                <a:gd name="T114" fmla="*/ 47 h 4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7">
                  <a:moveTo>
                    <a:pt x="30" y="0"/>
                  </a:moveTo>
                  <a:lnTo>
                    <a:pt x="30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50" y="6"/>
                  </a:lnTo>
                  <a:lnTo>
                    <a:pt x="52" y="12"/>
                  </a:lnTo>
                  <a:lnTo>
                    <a:pt x="56" y="14"/>
                  </a:lnTo>
                  <a:lnTo>
                    <a:pt x="56" y="20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4"/>
                  </a:lnTo>
                  <a:lnTo>
                    <a:pt x="52" y="38"/>
                  </a:lnTo>
                  <a:lnTo>
                    <a:pt x="50" y="41"/>
                  </a:lnTo>
                  <a:lnTo>
                    <a:pt x="44" y="43"/>
                  </a:lnTo>
                  <a:lnTo>
                    <a:pt x="40" y="45"/>
                  </a:lnTo>
                  <a:lnTo>
                    <a:pt x="36" y="47"/>
                  </a:lnTo>
                  <a:lnTo>
                    <a:pt x="30" y="47"/>
                  </a:lnTo>
                  <a:lnTo>
                    <a:pt x="24" y="47"/>
                  </a:lnTo>
                  <a:lnTo>
                    <a:pt x="18" y="45"/>
                  </a:lnTo>
                  <a:lnTo>
                    <a:pt x="12" y="43"/>
                  </a:lnTo>
                  <a:lnTo>
                    <a:pt x="8" y="41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6" y="12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72" name="Freeform 1195"/>
            <p:cNvSpPr>
              <a:spLocks/>
            </p:cNvSpPr>
            <p:nvPr/>
          </p:nvSpPr>
          <p:spPr bwMode="auto">
            <a:xfrm>
              <a:off x="3774" y="3135"/>
              <a:ext cx="28" cy="23"/>
            </a:xfrm>
            <a:custGeom>
              <a:avLst/>
              <a:gdLst>
                <a:gd name="T0" fmla="*/ 1 w 56"/>
                <a:gd name="T1" fmla="*/ 0 h 46"/>
                <a:gd name="T2" fmla="*/ 1 w 56"/>
                <a:gd name="T3" fmla="*/ 0 h 46"/>
                <a:gd name="T4" fmla="*/ 1 w 56"/>
                <a:gd name="T5" fmla="*/ 0 h 46"/>
                <a:gd name="T6" fmla="*/ 1 w 56"/>
                <a:gd name="T7" fmla="*/ 1 h 46"/>
                <a:gd name="T8" fmla="*/ 1 w 56"/>
                <a:gd name="T9" fmla="*/ 1 h 46"/>
                <a:gd name="T10" fmla="*/ 1 w 56"/>
                <a:gd name="T11" fmla="*/ 1 h 46"/>
                <a:gd name="T12" fmla="*/ 1 w 56"/>
                <a:gd name="T13" fmla="*/ 1 h 46"/>
                <a:gd name="T14" fmla="*/ 1 w 56"/>
                <a:gd name="T15" fmla="*/ 1 h 46"/>
                <a:gd name="T16" fmla="*/ 1 w 56"/>
                <a:gd name="T17" fmla="*/ 1 h 46"/>
                <a:gd name="T18" fmla="*/ 1 w 56"/>
                <a:gd name="T19" fmla="*/ 1 h 46"/>
                <a:gd name="T20" fmla="*/ 1 w 56"/>
                <a:gd name="T21" fmla="*/ 1 h 46"/>
                <a:gd name="T22" fmla="*/ 1 w 56"/>
                <a:gd name="T23" fmla="*/ 1 h 46"/>
                <a:gd name="T24" fmla="*/ 1 w 56"/>
                <a:gd name="T25" fmla="*/ 1 h 46"/>
                <a:gd name="T26" fmla="*/ 1 w 56"/>
                <a:gd name="T27" fmla="*/ 1 h 46"/>
                <a:gd name="T28" fmla="*/ 1 w 56"/>
                <a:gd name="T29" fmla="*/ 1 h 46"/>
                <a:gd name="T30" fmla="*/ 1 w 56"/>
                <a:gd name="T31" fmla="*/ 1 h 46"/>
                <a:gd name="T32" fmla="*/ 1 w 56"/>
                <a:gd name="T33" fmla="*/ 1 h 46"/>
                <a:gd name="T34" fmla="*/ 1 w 56"/>
                <a:gd name="T35" fmla="*/ 1 h 46"/>
                <a:gd name="T36" fmla="*/ 1 w 56"/>
                <a:gd name="T37" fmla="*/ 1 h 46"/>
                <a:gd name="T38" fmla="*/ 1 w 56"/>
                <a:gd name="T39" fmla="*/ 1 h 46"/>
                <a:gd name="T40" fmla="*/ 1 w 56"/>
                <a:gd name="T41" fmla="*/ 1 h 46"/>
                <a:gd name="T42" fmla="*/ 1 w 56"/>
                <a:gd name="T43" fmla="*/ 1 h 46"/>
                <a:gd name="T44" fmla="*/ 1 w 56"/>
                <a:gd name="T45" fmla="*/ 1 h 46"/>
                <a:gd name="T46" fmla="*/ 1 w 56"/>
                <a:gd name="T47" fmla="*/ 1 h 46"/>
                <a:gd name="T48" fmla="*/ 1 w 56"/>
                <a:gd name="T49" fmla="*/ 1 h 46"/>
                <a:gd name="T50" fmla="*/ 1 w 56"/>
                <a:gd name="T51" fmla="*/ 1 h 46"/>
                <a:gd name="T52" fmla="*/ 1 w 56"/>
                <a:gd name="T53" fmla="*/ 1 h 46"/>
                <a:gd name="T54" fmla="*/ 0 w 56"/>
                <a:gd name="T55" fmla="*/ 1 h 46"/>
                <a:gd name="T56" fmla="*/ 0 w 56"/>
                <a:gd name="T57" fmla="*/ 1 h 46"/>
                <a:gd name="T58" fmla="*/ 1 w 56"/>
                <a:gd name="T59" fmla="*/ 1 h 46"/>
                <a:gd name="T60" fmla="*/ 1 w 56"/>
                <a:gd name="T61" fmla="*/ 1 h 46"/>
                <a:gd name="T62" fmla="*/ 1 w 56"/>
                <a:gd name="T63" fmla="*/ 1 h 46"/>
                <a:gd name="T64" fmla="*/ 1 w 56"/>
                <a:gd name="T65" fmla="*/ 1 h 46"/>
                <a:gd name="T66" fmla="*/ 1 w 56"/>
                <a:gd name="T67" fmla="*/ 1 h 46"/>
                <a:gd name="T68" fmla="*/ 1 w 56"/>
                <a:gd name="T69" fmla="*/ 1 h 46"/>
                <a:gd name="T70" fmla="*/ 1 w 56"/>
                <a:gd name="T71" fmla="*/ 0 h 46"/>
                <a:gd name="T72" fmla="*/ 1 w 56"/>
                <a:gd name="T73" fmla="*/ 0 h 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6"/>
                <a:gd name="T113" fmla="*/ 56 w 56"/>
                <a:gd name="T114" fmla="*/ 46 h 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6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4"/>
                  </a:lnTo>
                  <a:lnTo>
                    <a:pt x="52" y="36"/>
                  </a:lnTo>
                  <a:lnTo>
                    <a:pt x="48" y="40"/>
                  </a:lnTo>
                  <a:lnTo>
                    <a:pt x="44" y="42"/>
                  </a:lnTo>
                  <a:lnTo>
                    <a:pt x="40" y="46"/>
                  </a:lnTo>
                  <a:lnTo>
                    <a:pt x="34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73" name="Freeform 1196"/>
            <p:cNvSpPr>
              <a:spLocks/>
            </p:cNvSpPr>
            <p:nvPr/>
          </p:nvSpPr>
          <p:spPr bwMode="auto">
            <a:xfrm>
              <a:off x="4046" y="3009"/>
              <a:ext cx="28" cy="24"/>
            </a:xfrm>
            <a:custGeom>
              <a:avLst/>
              <a:gdLst>
                <a:gd name="T0" fmla="*/ 1 w 55"/>
                <a:gd name="T1" fmla="*/ 0 h 48"/>
                <a:gd name="T2" fmla="*/ 1 w 55"/>
                <a:gd name="T3" fmla="*/ 0 h 48"/>
                <a:gd name="T4" fmla="*/ 1 w 55"/>
                <a:gd name="T5" fmla="*/ 0 h 48"/>
                <a:gd name="T6" fmla="*/ 1 w 55"/>
                <a:gd name="T7" fmla="*/ 0 h 48"/>
                <a:gd name="T8" fmla="*/ 1 w 55"/>
                <a:gd name="T9" fmla="*/ 1 h 48"/>
                <a:gd name="T10" fmla="*/ 1 w 55"/>
                <a:gd name="T11" fmla="*/ 1 h 48"/>
                <a:gd name="T12" fmla="*/ 1 w 55"/>
                <a:gd name="T13" fmla="*/ 1 h 48"/>
                <a:gd name="T14" fmla="*/ 1 w 55"/>
                <a:gd name="T15" fmla="*/ 1 h 48"/>
                <a:gd name="T16" fmla="*/ 1 w 55"/>
                <a:gd name="T17" fmla="*/ 1 h 48"/>
                <a:gd name="T18" fmla="*/ 1 w 55"/>
                <a:gd name="T19" fmla="*/ 1 h 48"/>
                <a:gd name="T20" fmla="*/ 1 w 55"/>
                <a:gd name="T21" fmla="*/ 1 h 48"/>
                <a:gd name="T22" fmla="*/ 1 w 55"/>
                <a:gd name="T23" fmla="*/ 1 h 48"/>
                <a:gd name="T24" fmla="*/ 1 w 55"/>
                <a:gd name="T25" fmla="*/ 1 h 48"/>
                <a:gd name="T26" fmla="*/ 1 w 55"/>
                <a:gd name="T27" fmla="*/ 1 h 48"/>
                <a:gd name="T28" fmla="*/ 1 w 55"/>
                <a:gd name="T29" fmla="*/ 1 h 48"/>
                <a:gd name="T30" fmla="*/ 1 w 55"/>
                <a:gd name="T31" fmla="*/ 1 h 48"/>
                <a:gd name="T32" fmla="*/ 1 w 55"/>
                <a:gd name="T33" fmla="*/ 1 h 48"/>
                <a:gd name="T34" fmla="*/ 1 w 55"/>
                <a:gd name="T35" fmla="*/ 1 h 48"/>
                <a:gd name="T36" fmla="*/ 1 w 55"/>
                <a:gd name="T37" fmla="*/ 1 h 48"/>
                <a:gd name="T38" fmla="*/ 1 w 55"/>
                <a:gd name="T39" fmla="*/ 1 h 48"/>
                <a:gd name="T40" fmla="*/ 1 w 55"/>
                <a:gd name="T41" fmla="*/ 1 h 48"/>
                <a:gd name="T42" fmla="*/ 1 w 55"/>
                <a:gd name="T43" fmla="*/ 1 h 48"/>
                <a:gd name="T44" fmla="*/ 1 w 55"/>
                <a:gd name="T45" fmla="*/ 1 h 48"/>
                <a:gd name="T46" fmla="*/ 1 w 55"/>
                <a:gd name="T47" fmla="*/ 1 h 48"/>
                <a:gd name="T48" fmla="*/ 1 w 55"/>
                <a:gd name="T49" fmla="*/ 1 h 48"/>
                <a:gd name="T50" fmla="*/ 1 w 55"/>
                <a:gd name="T51" fmla="*/ 1 h 48"/>
                <a:gd name="T52" fmla="*/ 1 w 55"/>
                <a:gd name="T53" fmla="*/ 1 h 48"/>
                <a:gd name="T54" fmla="*/ 0 w 55"/>
                <a:gd name="T55" fmla="*/ 1 h 48"/>
                <a:gd name="T56" fmla="*/ 0 w 55"/>
                <a:gd name="T57" fmla="*/ 1 h 48"/>
                <a:gd name="T58" fmla="*/ 1 w 55"/>
                <a:gd name="T59" fmla="*/ 1 h 48"/>
                <a:gd name="T60" fmla="*/ 1 w 55"/>
                <a:gd name="T61" fmla="*/ 1 h 48"/>
                <a:gd name="T62" fmla="*/ 1 w 55"/>
                <a:gd name="T63" fmla="*/ 1 h 48"/>
                <a:gd name="T64" fmla="*/ 1 w 55"/>
                <a:gd name="T65" fmla="*/ 1 h 48"/>
                <a:gd name="T66" fmla="*/ 1 w 55"/>
                <a:gd name="T67" fmla="*/ 1 h 48"/>
                <a:gd name="T68" fmla="*/ 1 w 55"/>
                <a:gd name="T69" fmla="*/ 0 h 48"/>
                <a:gd name="T70" fmla="*/ 1 w 55"/>
                <a:gd name="T71" fmla="*/ 0 h 48"/>
                <a:gd name="T72" fmla="*/ 1 w 55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5"/>
                <a:gd name="T112" fmla="*/ 0 h 48"/>
                <a:gd name="T113" fmla="*/ 55 w 55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5" h="48">
                  <a:moveTo>
                    <a:pt x="28" y="0"/>
                  </a:moveTo>
                  <a:lnTo>
                    <a:pt x="28" y="0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3" y="4"/>
                  </a:lnTo>
                  <a:lnTo>
                    <a:pt x="47" y="6"/>
                  </a:lnTo>
                  <a:lnTo>
                    <a:pt x="51" y="10"/>
                  </a:lnTo>
                  <a:lnTo>
                    <a:pt x="53" y="14"/>
                  </a:lnTo>
                  <a:lnTo>
                    <a:pt x="55" y="18"/>
                  </a:lnTo>
                  <a:lnTo>
                    <a:pt x="55" y="24"/>
                  </a:lnTo>
                  <a:lnTo>
                    <a:pt x="55" y="28"/>
                  </a:lnTo>
                  <a:lnTo>
                    <a:pt x="53" y="32"/>
                  </a:lnTo>
                  <a:lnTo>
                    <a:pt x="51" y="36"/>
                  </a:lnTo>
                  <a:lnTo>
                    <a:pt x="47" y="40"/>
                  </a:lnTo>
                  <a:lnTo>
                    <a:pt x="43" y="44"/>
                  </a:lnTo>
                  <a:lnTo>
                    <a:pt x="39" y="46"/>
                  </a:lnTo>
                  <a:lnTo>
                    <a:pt x="33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74" name="Freeform 1197"/>
            <p:cNvSpPr>
              <a:spLocks/>
            </p:cNvSpPr>
            <p:nvPr/>
          </p:nvSpPr>
          <p:spPr bwMode="auto">
            <a:xfrm>
              <a:off x="1408" y="2488"/>
              <a:ext cx="29" cy="24"/>
            </a:xfrm>
            <a:custGeom>
              <a:avLst/>
              <a:gdLst>
                <a:gd name="T0" fmla="*/ 1 w 58"/>
                <a:gd name="T1" fmla="*/ 0 h 48"/>
                <a:gd name="T2" fmla="*/ 1 w 58"/>
                <a:gd name="T3" fmla="*/ 0 h 48"/>
                <a:gd name="T4" fmla="*/ 1 w 58"/>
                <a:gd name="T5" fmla="*/ 0 h 48"/>
                <a:gd name="T6" fmla="*/ 1 w 58"/>
                <a:gd name="T7" fmla="*/ 1 h 48"/>
                <a:gd name="T8" fmla="*/ 1 w 58"/>
                <a:gd name="T9" fmla="*/ 1 h 48"/>
                <a:gd name="T10" fmla="*/ 1 w 58"/>
                <a:gd name="T11" fmla="*/ 1 h 48"/>
                <a:gd name="T12" fmla="*/ 1 w 58"/>
                <a:gd name="T13" fmla="*/ 1 h 48"/>
                <a:gd name="T14" fmla="*/ 1 w 58"/>
                <a:gd name="T15" fmla="*/ 1 h 48"/>
                <a:gd name="T16" fmla="*/ 1 w 58"/>
                <a:gd name="T17" fmla="*/ 1 h 48"/>
                <a:gd name="T18" fmla="*/ 1 w 58"/>
                <a:gd name="T19" fmla="*/ 1 h 48"/>
                <a:gd name="T20" fmla="*/ 1 w 58"/>
                <a:gd name="T21" fmla="*/ 1 h 48"/>
                <a:gd name="T22" fmla="*/ 1 w 58"/>
                <a:gd name="T23" fmla="*/ 1 h 48"/>
                <a:gd name="T24" fmla="*/ 1 w 58"/>
                <a:gd name="T25" fmla="*/ 1 h 48"/>
                <a:gd name="T26" fmla="*/ 1 w 58"/>
                <a:gd name="T27" fmla="*/ 1 h 48"/>
                <a:gd name="T28" fmla="*/ 1 w 58"/>
                <a:gd name="T29" fmla="*/ 1 h 48"/>
                <a:gd name="T30" fmla="*/ 1 w 58"/>
                <a:gd name="T31" fmla="*/ 1 h 48"/>
                <a:gd name="T32" fmla="*/ 1 w 58"/>
                <a:gd name="T33" fmla="*/ 1 h 48"/>
                <a:gd name="T34" fmla="*/ 1 w 58"/>
                <a:gd name="T35" fmla="*/ 1 h 48"/>
                <a:gd name="T36" fmla="*/ 1 w 58"/>
                <a:gd name="T37" fmla="*/ 1 h 48"/>
                <a:gd name="T38" fmla="*/ 1 w 58"/>
                <a:gd name="T39" fmla="*/ 1 h 48"/>
                <a:gd name="T40" fmla="*/ 1 w 58"/>
                <a:gd name="T41" fmla="*/ 1 h 48"/>
                <a:gd name="T42" fmla="*/ 1 w 58"/>
                <a:gd name="T43" fmla="*/ 1 h 48"/>
                <a:gd name="T44" fmla="*/ 1 w 58"/>
                <a:gd name="T45" fmla="*/ 1 h 48"/>
                <a:gd name="T46" fmla="*/ 1 w 58"/>
                <a:gd name="T47" fmla="*/ 1 h 48"/>
                <a:gd name="T48" fmla="*/ 1 w 58"/>
                <a:gd name="T49" fmla="*/ 1 h 48"/>
                <a:gd name="T50" fmla="*/ 1 w 58"/>
                <a:gd name="T51" fmla="*/ 1 h 48"/>
                <a:gd name="T52" fmla="*/ 1 w 58"/>
                <a:gd name="T53" fmla="*/ 1 h 48"/>
                <a:gd name="T54" fmla="*/ 0 w 58"/>
                <a:gd name="T55" fmla="*/ 1 h 48"/>
                <a:gd name="T56" fmla="*/ 0 w 58"/>
                <a:gd name="T57" fmla="*/ 1 h 48"/>
                <a:gd name="T58" fmla="*/ 1 w 58"/>
                <a:gd name="T59" fmla="*/ 1 h 48"/>
                <a:gd name="T60" fmla="*/ 1 w 58"/>
                <a:gd name="T61" fmla="*/ 1 h 48"/>
                <a:gd name="T62" fmla="*/ 1 w 58"/>
                <a:gd name="T63" fmla="*/ 1 h 48"/>
                <a:gd name="T64" fmla="*/ 1 w 58"/>
                <a:gd name="T65" fmla="*/ 1 h 48"/>
                <a:gd name="T66" fmla="*/ 1 w 58"/>
                <a:gd name="T67" fmla="*/ 1 h 48"/>
                <a:gd name="T68" fmla="*/ 1 w 58"/>
                <a:gd name="T69" fmla="*/ 1 h 48"/>
                <a:gd name="T70" fmla="*/ 1 w 58"/>
                <a:gd name="T71" fmla="*/ 0 h 48"/>
                <a:gd name="T72" fmla="*/ 1 w 58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8"/>
                <a:gd name="T112" fmla="*/ 0 h 48"/>
                <a:gd name="T113" fmla="*/ 58 w 58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8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6" y="4"/>
                  </a:lnTo>
                  <a:lnTo>
                    <a:pt x="50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6" y="28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50" y="40"/>
                  </a:lnTo>
                  <a:lnTo>
                    <a:pt x="46" y="44"/>
                  </a:lnTo>
                  <a:lnTo>
                    <a:pt x="40" y="46"/>
                  </a:lnTo>
                  <a:lnTo>
                    <a:pt x="34" y="46"/>
                  </a:lnTo>
                  <a:lnTo>
                    <a:pt x="28" y="48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6" y="36"/>
                  </a:lnTo>
                  <a:lnTo>
                    <a:pt x="2" y="34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8" y="6"/>
                  </a:lnTo>
                  <a:lnTo>
                    <a:pt x="14" y="4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75" name="Freeform 1198"/>
            <p:cNvSpPr>
              <a:spLocks/>
            </p:cNvSpPr>
            <p:nvPr/>
          </p:nvSpPr>
          <p:spPr bwMode="auto">
            <a:xfrm>
              <a:off x="1195" y="2516"/>
              <a:ext cx="28" cy="24"/>
            </a:xfrm>
            <a:custGeom>
              <a:avLst/>
              <a:gdLst>
                <a:gd name="T0" fmla="*/ 1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1 h 48"/>
                <a:gd name="T8" fmla="*/ 1 w 56"/>
                <a:gd name="T9" fmla="*/ 1 h 48"/>
                <a:gd name="T10" fmla="*/ 1 w 56"/>
                <a:gd name="T11" fmla="*/ 1 h 48"/>
                <a:gd name="T12" fmla="*/ 1 w 56"/>
                <a:gd name="T13" fmla="*/ 1 h 48"/>
                <a:gd name="T14" fmla="*/ 1 w 56"/>
                <a:gd name="T15" fmla="*/ 1 h 48"/>
                <a:gd name="T16" fmla="*/ 1 w 56"/>
                <a:gd name="T17" fmla="*/ 1 h 48"/>
                <a:gd name="T18" fmla="*/ 1 w 56"/>
                <a:gd name="T19" fmla="*/ 1 h 48"/>
                <a:gd name="T20" fmla="*/ 1 w 56"/>
                <a:gd name="T21" fmla="*/ 1 h 48"/>
                <a:gd name="T22" fmla="*/ 1 w 56"/>
                <a:gd name="T23" fmla="*/ 1 h 48"/>
                <a:gd name="T24" fmla="*/ 1 w 56"/>
                <a:gd name="T25" fmla="*/ 1 h 48"/>
                <a:gd name="T26" fmla="*/ 1 w 56"/>
                <a:gd name="T27" fmla="*/ 1 h 48"/>
                <a:gd name="T28" fmla="*/ 1 w 56"/>
                <a:gd name="T29" fmla="*/ 1 h 48"/>
                <a:gd name="T30" fmla="*/ 1 w 56"/>
                <a:gd name="T31" fmla="*/ 1 h 48"/>
                <a:gd name="T32" fmla="*/ 1 w 56"/>
                <a:gd name="T33" fmla="*/ 1 h 48"/>
                <a:gd name="T34" fmla="*/ 1 w 56"/>
                <a:gd name="T35" fmla="*/ 1 h 48"/>
                <a:gd name="T36" fmla="*/ 1 w 56"/>
                <a:gd name="T37" fmla="*/ 1 h 48"/>
                <a:gd name="T38" fmla="*/ 1 w 56"/>
                <a:gd name="T39" fmla="*/ 1 h 48"/>
                <a:gd name="T40" fmla="*/ 1 w 56"/>
                <a:gd name="T41" fmla="*/ 1 h 48"/>
                <a:gd name="T42" fmla="*/ 1 w 56"/>
                <a:gd name="T43" fmla="*/ 1 h 48"/>
                <a:gd name="T44" fmla="*/ 1 w 56"/>
                <a:gd name="T45" fmla="*/ 1 h 48"/>
                <a:gd name="T46" fmla="*/ 1 w 56"/>
                <a:gd name="T47" fmla="*/ 1 h 48"/>
                <a:gd name="T48" fmla="*/ 1 w 56"/>
                <a:gd name="T49" fmla="*/ 1 h 48"/>
                <a:gd name="T50" fmla="*/ 1 w 56"/>
                <a:gd name="T51" fmla="*/ 1 h 48"/>
                <a:gd name="T52" fmla="*/ 1 w 56"/>
                <a:gd name="T53" fmla="*/ 1 h 48"/>
                <a:gd name="T54" fmla="*/ 0 w 56"/>
                <a:gd name="T55" fmla="*/ 1 h 48"/>
                <a:gd name="T56" fmla="*/ 0 w 56"/>
                <a:gd name="T57" fmla="*/ 1 h 48"/>
                <a:gd name="T58" fmla="*/ 1 w 56"/>
                <a:gd name="T59" fmla="*/ 1 h 48"/>
                <a:gd name="T60" fmla="*/ 1 w 56"/>
                <a:gd name="T61" fmla="*/ 1 h 48"/>
                <a:gd name="T62" fmla="*/ 1 w 56"/>
                <a:gd name="T63" fmla="*/ 1 h 48"/>
                <a:gd name="T64" fmla="*/ 1 w 56"/>
                <a:gd name="T65" fmla="*/ 1 h 48"/>
                <a:gd name="T66" fmla="*/ 1 w 56"/>
                <a:gd name="T67" fmla="*/ 1 h 48"/>
                <a:gd name="T68" fmla="*/ 1 w 56"/>
                <a:gd name="T69" fmla="*/ 1 h 48"/>
                <a:gd name="T70" fmla="*/ 1 w 56"/>
                <a:gd name="T71" fmla="*/ 0 h 48"/>
                <a:gd name="T72" fmla="*/ 1 w 56"/>
                <a:gd name="T73" fmla="*/ 0 h 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48"/>
                <a:gd name="T113" fmla="*/ 56 w 56"/>
                <a:gd name="T114" fmla="*/ 48 h 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48">
                  <a:moveTo>
                    <a:pt x="28" y="0"/>
                  </a:move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8" y="48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4" y="44"/>
                  </a:lnTo>
                  <a:lnTo>
                    <a:pt x="8" y="42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8" y="6"/>
                  </a:lnTo>
                  <a:lnTo>
                    <a:pt x="14" y="4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776" name="Rectangle 1199"/>
            <p:cNvSpPr>
              <a:spLocks noChangeArrowheads="1"/>
            </p:cNvSpPr>
            <p:nvPr/>
          </p:nvSpPr>
          <p:spPr bwMode="auto">
            <a:xfrm>
              <a:off x="1161" y="2650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C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77" name="Rectangle 1200"/>
            <p:cNvSpPr>
              <a:spLocks noChangeArrowheads="1"/>
            </p:cNvSpPr>
            <p:nvPr/>
          </p:nvSpPr>
          <p:spPr bwMode="auto">
            <a:xfrm>
              <a:off x="1211" y="2650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78" name="Rectangle 1201"/>
            <p:cNvSpPr>
              <a:spLocks noChangeArrowheads="1"/>
            </p:cNvSpPr>
            <p:nvPr/>
          </p:nvSpPr>
          <p:spPr bwMode="auto">
            <a:xfrm>
              <a:off x="1264" y="2650"/>
              <a:ext cx="6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79" name="Rectangle 1202"/>
            <p:cNvSpPr>
              <a:spLocks noChangeArrowheads="1"/>
            </p:cNvSpPr>
            <p:nvPr/>
          </p:nvSpPr>
          <p:spPr bwMode="auto">
            <a:xfrm>
              <a:off x="1321" y="2650"/>
              <a:ext cx="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B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80" name="Rectangle 1203"/>
            <p:cNvSpPr>
              <a:spLocks noChangeArrowheads="1"/>
            </p:cNvSpPr>
            <p:nvPr/>
          </p:nvSpPr>
          <p:spPr bwMode="auto">
            <a:xfrm>
              <a:off x="1367" y="2650"/>
              <a:ext cx="4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U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81" name="Rectangle 1204"/>
            <p:cNvSpPr>
              <a:spLocks noChangeArrowheads="1"/>
            </p:cNvSpPr>
            <p:nvPr/>
          </p:nvSpPr>
          <p:spPr bwMode="auto">
            <a:xfrm>
              <a:off x="1416" y="2650"/>
              <a:ext cx="3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S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82" name="Rectangle 1205"/>
            <p:cNvSpPr>
              <a:spLocks noChangeArrowheads="1"/>
            </p:cNvSpPr>
            <p:nvPr/>
          </p:nvSpPr>
          <p:spPr bwMode="auto">
            <a:xfrm>
              <a:off x="1462" y="2650"/>
              <a:ext cx="40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T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83" name="Rectangle 1206"/>
            <p:cNvSpPr>
              <a:spLocks noChangeArrowheads="1"/>
            </p:cNvSpPr>
            <p:nvPr/>
          </p:nvSpPr>
          <p:spPr bwMode="auto">
            <a:xfrm>
              <a:off x="1504" y="2650"/>
              <a:ext cx="2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I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84" name="Rectangle 1207"/>
            <p:cNvSpPr>
              <a:spLocks noChangeArrowheads="1"/>
            </p:cNvSpPr>
            <p:nvPr/>
          </p:nvSpPr>
          <p:spPr bwMode="auto">
            <a:xfrm>
              <a:off x="1523" y="2650"/>
              <a:ext cx="5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O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785" name="Rectangle 1208"/>
            <p:cNvSpPr>
              <a:spLocks noChangeArrowheads="1"/>
            </p:cNvSpPr>
            <p:nvPr/>
          </p:nvSpPr>
          <p:spPr bwMode="auto">
            <a:xfrm>
              <a:off x="1577" y="2650"/>
              <a:ext cx="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7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N</a:t>
              </a:r>
              <a:endParaRPr lang="en-US" altLang="zh-CN" sz="180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49563" name="Rectangle 1209"/>
          <p:cNvSpPr>
            <a:spLocks noChangeArrowheads="1"/>
          </p:cNvSpPr>
          <p:nvPr/>
        </p:nvSpPr>
        <p:spPr bwMode="auto">
          <a:xfrm>
            <a:off x="1724025" y="4329113"/>
            <a:ext cx="6091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C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564" name="Rectangle 1210"/>
          <p:cNvSpPr>
            <a:spLocks noChangeArrowheads="1"/>
          </p:cNvSpPr>
          <p:nvPr/>
        </p:nvSpPr>
        <p:spPr bwMode="auto">
          <a:xfrm>
            <a:off x="1795463" y="4329113"/>
            <a:ext cx="7373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H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565" name="Rectangle 1211"/>
          <p:cNvSpPr>
            <a:spLocks noChangeArrowheads="1"/>
          </p:cNvSpPr>
          <p:nvPr/>
        </p:nvSpPr>
        <p:spPr bwMode="auto">
          <a:xfrm>
            <a:off x="1865313" y="4329113"/>
            <a:ext cx="6732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566" name="Rectangle 1212"/>
          <p:cNvSpPr>
            <a:spLocks noChangeArrowheads="1"/>
          </p:cNvSpPr>
          <p:nvPr/>
        </p:nvSpPr>
        <p:spPr bwMode="auto">
          <a:xfrm>
            <a:off x="1930400" y="4329113"/>
            <a:ext cx="9297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M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567" name="Rectangle 1213"/>
          <p:cNvSpPr>
            <a:spLocks noChangeArrowheads="1"/>
          </p:cNvSpPr>
          <p:nvPr/>
        </p:nvSpPr>
        <p:spPr bwMode="auto">
          <a:xfrm>
            <a:off x="2009775" y="4329113"/>
            <a:ext cx="6091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B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568" name="Rectangle 1214"/>
          <p:cNvSpPr>
            <a:spLocks noChangeArrowheads="1"/>
          </p:cNvSpPr>
          <p:nvPr/>
        </p:nvSpPr>
        <p:spPr bwMode="auto">
          <a:xfrm>
            <a:off x="2074863" y="4329113"/>
            <a:ext cx="5129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E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569" name="Rectangle 1215"/>
          <p:cNvSpPr>
            <a:spLocks noChangeArrowheads="1"/>
          </p:cNvSpPr>
          <p:nvPr/>
        </p:nvSpPr>
        <p:spPr bwMode="auto">
          <a:xfrm>
            <a:off x="2139950" y="4329113"/>
            <a:ext cx="6251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R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570" name="Line 1216"/>
          <p:cNvSpPr>
            <a:spLocks noChangeShapeType="1"/>
          </p:cNvSpPr>
          <p:nvPr/>
        </p:nvSpPr>
        <p:spPr bwMode="auto">
          <a:xfrm>
            <a:off x="4976813" y="1365250"/>
            <a:ext cx="150495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71" name="Line 1217"/>
          <p:cNvSpPr>
            <a:spLocks noChangeShapeType="1"/>
          </p:cNvSpPr>
          <p:nvPr/>
        </p:nvSpPr>
        <p:spPr bwMode="auto">
          <a:xfrm>
            <a:off x="6704013" y="1357313"/>
            <a:ext cx="1503362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72" name="Freeform 1218"/>
          <p:cNvSpPr>
            <a:spLocks/>
          </p:cNvSpPr>
          <p:nvPr/>
        </p:nvSpPr>
        <p:spPr bwMode="auto">
          <a:xfrm>
            <a:off x="1804988" y="5165725"/>
            <a:ext cx="22225" cy="476250"/>
          </a:xfrm>
          <a:custGeom>
            <a:avLst/>
            <a:gdLst>
              <a:gd name="T0" fmla="*/ 2147483647 w 32"/>
              <a:gd name="T1" fmla="*/ 2147483647 h 599"/>
              <a:gd name="T2" fmla="*/ 2147483647 w 32"/>
              <a:gd name="T3" fmla="*/ 2147483647 h 599"/>
              <a:gd name="T4" fmla="*/ 2147483647 w 32"/>
              <a:gd name="T5" fmla="*/ 0 h 599"/>
              <a:gd name="T6" fmla="*/ 0 w 32"/>
              <a:gd name="T7" fmla="*/ 0 h 599"/>
              <a:gd name="T8" fmla="*/ 0 w 32"/>
              <a:gd name="T9" fmla="*/ 2147483647 h 599"/>
              <a:gd name="T10" fmla="*/ 2147483647 w 32"/>
              <a:gd name="T11" fmla="*/ 2147483647 h 5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599"/>
              <a:gd name="T20" fmla="*/ 32 w 32"/>
              <a:gd name="T21" fmla="*/ 599 h 5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599">
                <a:moveTo>
                  <a:pt x="12" y="599"/>
                </a:moveTo>
                <a:lnTo>
                  <a:pt x="32" y="599"/>
                </a:lnTo>
                <a:lnTo>
                  <a:pt x="32" y="0"/>
                </a:lnTo>
                <a:lnTo>
                  <a:pt x="0" y="0"/>
                </a:lnTo>
                <a:lnTo>
                  <a:pt x="0" y="599"/>
                </a:lnTo>
                <a:lnTo>
                  <a:pt x="12" y="5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73" name="Freeform 1219"/>
          <p:cNvSpPr>
            <a:spLocks/>
          </p:cNvSpPr>
          <p:nvPr/>
        </p:nvSpPr>
        <p:spPr bwMode="auto">
          <a:xfrm>
            <a:off x="3614738" y="5175250"/>
            <a:ext cx="23812" cy="476250"/>
          </a:xfrm>
          <a:custGeom>
            <a:avLst/>
            <a:gdLst>
              <a:gd name="T0" fmla="*/ 2147483647 w 32"/>
              <a:gd name="T1" fmla="*/ 2147483647 h 599"/>
              <a:gd name="T2" fmla="*/ 2147483647 w 32"/>
              <a:gd name="T3" fmla="*/ 2147483647 h 599"/>
              <a:gd name="T4" fmla="*/ 2147483647 w 32"/>
              <a:gd name="T5" fmla="*/ 0 h 599"/>
              <a:gd name="T6" fmla="*/ 0 w 32"/>
              <a:gd name="T7" fmla="*/ 0 h 599"/>
              <a:gd name="T8" fmla="*/ 0 w 32"/>
              <a:gd name="T9" fmla="*/ 2147483647 h 599"/>
              <a:gd name="T10" fmla="*/ 2147483647 w 32"/>
              <a:gd name="T11" fmla="*/ 2147483647 h 5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599"/>
              <a:gd name="T20" fmla="*/ 32 w 32"/>
              <a:gd name="T21" fmla="*/ 599 h 5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599">
                <a:moveTo>
                  <a:pt x="12" y="599"/>
                </a:moveTo>
                <a:lnTo>
                  <a:pt x="32" y="599"/>
                </a:lnTo>
                <a:lnTo>
                  <a:pt x="32" y="0"/>
                </a:lnTo>
                <a:lnTo>
                  <a:pt x="0" y="0"/>
                </a:lnTo>
                <a:lnTo>
                  <a:pt x="0" y="599"/>
                </a:lnTo>
                <a:lnTo>
                  <a:pt x="12" y="5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74" name="Freeform 1220"/>
          <p:cNvSpPr>
            <a:spLocks/>
          </p:cNvSpPr>
          <p:nvPr/>
        </p:nvSpPr>
        <p:spPr bwMode="auto">
          <a:xfrm>
            <a:off x="5457825" y="5184775"/>
            <a:ext cx="22225" cy="476250"/>
          </a:xfrm>
          <a:custGeom>
            <a:avLst/>
            <a:gdLst>
              <a:gd name="T0" fmla="*/ 2147483647 w 32"/>
              <a:gd name="T1" fmla="*/ 2147483647 h 599"/>
              <a:gd name="T2" fmla="*/ 2147483647 w 32"/>
              <a:gd name="T3" fmla="*/ 2147483647 h 599"/>
              <a:gd name="T4" fmla="*/ 2147483647 w 32"/>
              <a:gd name="T5" fmla="*/ 0 h 599"/>
              <a:gd name="T6" fmla="*/ 0 w 32"/>
              <a:gd name="T7" fmla="*/ 0 h 599"/>
              <a:gd name="T8" fmla="*/ 0 w 32"/>
              <a:gd name="T9" fmla="*/ 2147483647 h 599"/>
              <a:gd name="T10" fmla="*/ 2147483647 w 32"/>
              <a:gd name="T11" fmla="*/ 2147483647 h 5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599"/>
              <a:gd name="T20" fmla="*/ 32 w 32"/>
              <a:gd name="T21" fmla="*/ 599 h 5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599">
                <a:moveTo>
                  <a:pt x="12" y="599"/>
                </a:moveTo>
                <a:lnTo>
                  <a:pt x="32" y="599"/>
                </a:lnTo>
                <a:lnTo>
                  <a:pt x="32" y="0"/>
                </a:lnTo>
                <a:lnTo>
                  <a:pt x="0" y="0"/>
                </a:lnTo>
                <a:lnTo>
                  <a:pt x="0" y="599"/>
                </a:lnTo>
                <a:lnTo>
                  <a:pt x="12" y="5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75" name="Freeform 1221"/>
          <p:cNvSpPr>
            <a:spLocks/>
          </p:cNvSpPr>
          <p:nvPr/>
        </p:nvSpPr>
        <p:spPr bwMode="auto">
          <a:xfrm>
            <a:off x="7259638" y="5194300"/>
            <a:ext cx="23812" cy="476250"/>
          </a:xfrm>
          <a:custGeom>
            <a:avLst/>
            <a:gdLst>
              <a:gd name="T0" fmla="*/ 2147483647 w 32"/>
              <a:gd name="T1" fmla="*/ 2147483647 h 599"/>
              <a:gd name="T2" fmla="*/ 2147483647 w 32"/>
              <a:gd name="T3" fmla="*/ 2147483647 h 599"/>
              <a:gd name="T4" fmla="*/ 2147483647 w 32"/>
              <a:gd name="T5" fmla="*/ 0 h 599"/>
              <a:gd name="T6" fmla="*/ 0 w 32"/>
              <a:gd name="T7" fmla="*/ 0 h 599"/>
              <a:gd name="T8" fmla="*/ 0 w 32"/>
              <a:gd name="T9" fmla="*/ 2147483647 h 599"/>
              <a:gd name="T10" fmla="*/ 2147483647 w 32"/>
              <a:gd name="T11" fmla="*/ 2147483647 h 5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599"/>
              <a:gd name="T20" fmla="*/ 32 w 32"/>
              <a:gd name="T21" fmla="*/ 599 h 5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599">
                <a:moveTo>
                  <a:pt x="12" y="599"/>
                </a:moveTo>
                <a:lnTo>
                  <a:pt x="32" y="599"/>
                </a:lnTo>
                <a:lnTo>
                  <a:pt x="32" y="0"/>
                </a:lnTo>
                <a:lnTo>
                  <a:pt x="0" y="0"/>
                </a:lnTo>
                <a:lnTo>
                  <a:pt x="0" y="599"/>
                </a:lnTo>
                <a:lnTo>
                  <a:pt x="12" y="5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576" name="Rectangle 1222"/>
          <p:cNvSpPr>
            <a:spLocks noChangeArrowheads="1"/>
          </p:cNvSpPr>
          <p:nvPr/>
        </p:nvSpPr>
        <p:spPr bwMode="auto">
          <a:xfrm>
            <a:off x="1447800" y="5472113"/>
            <a:ext cx="6961188" cy="635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zh-CN" sz="18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3912" name="Rectangle 1223"/>
          <p:cNvSpPr>
            <a:spLocks noChangeArrowheads="1"/>
          </p:cNvSpPr>
          <p:nvPr/>
        </p:nvSpPr>
        <p:spPr bwMode="auto">
          <a:xfrm>
            <a:off x="1143000" y="5562600"/>
            <a:ext cx="66220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1800" b="1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   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充满</a:t>
            </a:r>
            <a:r>
              <a:rPr lang="en-US" altLang="zh-CN" sz="1800" b="1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800" b="1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              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点火</a:t>
            </a:r>
            <a:r>
              <a:rPr lang="en-US" altLang="zh-CN" sz="1800" b="1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 	         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扩散</a:t>
            </a:r>
            <a:r>
              <a:rPr lang="en-US" altLang="zh-CN" sz="1800" b="1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	         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发射</a:t>
            </a:r>
            <a:endParaRPr lang="en-US" altLang="zh-CN" sz="1800" dirty="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578" name="Rectangle 1224"/>
          <p:cNvSpPr>
            <a:spLocks noChangeArrowheads="1"/>
          </p:cNvSpPr>
          <p:nvPr/>
        </p:nvSpPr>
        <p:spPr bwMode="auto">
          <a:xfrm>
            <a:off x="2273300" y="6200775"/>
            <a:ext cx="56714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400 ms                    1-2 ms                    1-30 ms</a:t>
            </a:r>
            <a:endParaRPr lang="en-US" altLang="zh-CN" sz="1800">
              <a:solidFill>
                <a:srgbClr val="990033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9579" name="Group 1225"/>
          <p:cNvGrpSpPr>
            <a:grpSpLocks/>
          </p:cNvGrpSpPr>
          <p:nvPr/>
        </p:nvGrpSpPr>
        <p:grpSpPr bwMode="auto">
          <a:xfrm>
            <a:off x="6873875" y="6242050"/>
            <a:ext cx="1098550" cy="196850"/>
            <a:chOff x="3840" y="3816"/>
            <a:chExt cx="692" cy="124"/>
          </a:xfrm>
        </p:grpSpPr>
        <p:sp>
          <p:nvSpPr>
            <p:cNvPr id="49584" name="Line 1226"/>
            <p:cNvSpPr>
              <a:spLocks noChangeShapeType="1"/>
            </p:cNvSpPr>
            <p:nvPr/>
          </p:nvSpPr>
          <p:spPr bwMode="auto">
            <a:xfrm flipH="1">
              <a:off x="3840" y="3888"/>
              <a:ext cx="552" cy="1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85" name="Freeform 1227"/>
            <p:cNvSpPr>
              <a:spLocks/>
            </p:cNvSpPr>
            <p:nvPr/>
          </p:nvSpPr>
          <p:spPr bwMode="auto">
            <a:xfrm>
              <a:off x="4356" y="3816"/>
              <a:ext cx="176" cy="124"/>
            </a:xfrm>
            <a:custGeom>
              <a:avLst/>
              <a:gdLst>
                <a:gd name="T0" fmla="*/ 0 w 395"/>
                <a:gd name="T1" fmla="*/ 1 h 247"/>
                <a:gd name="T2" fmla="*/ 0 w 395"/>
                <a:gd name="T3" fmla="*/ 1 h 247"/>
                <a:gd name="T4" fmla="*/ 0 w 395"/>
                <a:gd name="T5" fmla="*/ 0 h 247"/>
                <a:gd name="T6" fmla="*/ 0 w 395"/>
                <a:gd name="T7" fmla="*/ 1 h 247"/>
                <a:gd name="T8" fmla="*/ 0 w 395"/>
                <a:gd name="T9" fmla="*/ 1 h 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5"/>
                <a:gd name="T16" fmla="*/ 0 h 247"/>
                <a:gd name="T17" fmla="*/ 395 w 395"/>
                <a:gd name="T18" fmla="*/ 247 h 2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5" h="247">
                  <a:moveTo>
                    <a:pt x="0" y="247"/>
                  </a:moveTo>
                  <a:lnTo>
                    <a:pt x="50" y="124"/>
                  </a:lnTo>
                  <a:lnTo>
                    <a:pt x="0" y="0"/>
                  </a:lnTo>
                  <a:lnTo>
                    <a:pt x="395" y="124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A50021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580" name="Group 1228"/>
          <p:cNvGrpSpPr>
            <a:grpSpLocks/>
          </p:cNvGrpSpPr>
          <p:nvPr/>
        </p:nvGrpSpPr>
        <p:grpSpPr bwMode="auto">
          <a:xfrm>
            <a:off x="1339850" y="6242050"/>
            <a:ext cx="1084263" cy="196850"/>
            <a:chOff x="2099" y="3803"/>
            <a:chExt cx="683" cy="124"/>
          </a:xfrm>
        </p:grpSpPr>
        <p:sp>
          <p:nvSpPr>
            <p:cNvPr id="49582" name="Line 1229"/>
            <p:cNvSpPr>
              <a:spLocks noChangeShapeType="1"/>
            </p:cNvSpPr>
            <p:nvPr/>
          </p:nvSpPr>
          <p:spPr bwMode="auto">
            <a:xfrm flipH="1">
              <a:off x="2256" y="3865"/>
              <a:ext cx="526" cy="1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583" name="Freeform 1230"/>
            <p:cNvSpPr>
              <a:spLocks/>
            </p:cNvSpPr>
            <p:nvPr/>
          </p:nvSpPr>
          <p:spPr bwMode="auto">
            <a:xfrm>
              <a:off x="2099" y="3803"/>
              <a:ext cx="176" cy="124"/>
            </a:xfrm>
            <a:custGeom>
              <a:avLst/>
              <a:gdLst>
                <a:gd name="T0" fmla="*/ 0 w 395"/>
                <a:gd name="T1" fmla="*/ 0 h 247"/>
                <a:gd name="T2" fmla="*/ 0 w 395"/>
                <a:gd name="T3" fmla="*/ 1 h 247"/>
                <a:gd name="T4" fmla="*/ 0 w 395"/>
                <a:gd name="T5" fmla="*/ 1 h 247"/>
                <a:gd name="T6" fmla="*/ 0 w 395"/>
                <a:gd name="T7" fmla="*/ 1 h 247"/>
                <a:gd name="T8" fmla="*/ 0 w 395"/>
                <a:gd name="T9" fmla="*/ 0 h 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5"/>
                <a:gd name="T16" fmla="*/ 0 h 247"/>
                <a:gd name="T17" fmla="*/ 395 w 395"/>
                <a:gd name="T18" fmla="*/ 247 h 2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5" h="247">
                  <a:moveTo>
                    <a:pt x="395" y="0"/>
                  </a:moveTo>
                  <a:lnTo>
                    <a:pt x="346" y="124"/>
                  </a:lnTo>
                  <a:lnTo>
                    <a:pt x="395" y="247"/>
                  </a:lnTo>
                  <a:lnTo>
                    <a:pt x="0" y="124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50021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581" name="Text Box 1232"/>
          <p:cNvSpPr txBox="1">
            <a:spLocks noChangeArrowheads="1"/>
          </p:cNvSpPr>
          <p:nvPr/>
        </p:nvSpPr>
        <p:spPr bwMode="auto">
          <a:xfrm>
            <a:off x="457200" y="160020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zh-CN" altLang="en-US" sz="1200" b="1" dirty="0">
                <a:solidFill>
                  <a:srgbClr val="64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线圈</a:t>
            </a:r>
            <a:endParaRPr lang="en-US" altLang="zh-CN" sz="1200" b="1" dirty="0">
              <a:solidFill>
                <a:srgbClr val="64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</a:pPr>
            <a:r>
              <a:rPr lang="zh-CN" altLang="en-US" sz="1200" b="1" dirty="0">
                <a:solidFill>
                  <a:srgbClr val="64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持续加热</a:t>
            </a:r>
            <a:endParaRPr lang="en-US" altLang="zh-CN" sz="28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34" name="Rectangle 5"/>
          <p:cNvSpPr>
            <a:spLocks noChangeArrowheads="1"/>
          </p:cNvSpPr>
          <p:nvPr/>
        </p:nvSpPr>
        <p:spPr bwMode="auto">
          <a:xfrm>
            <a:off x="395288" y="260350"/>
            <a:ext cx="2968625" cy="4770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endParaRPr lang="zh-CN" altLang="en-US" sz="2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571353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0C47C88D-D1A6-4AC4-8CC1-FD77494F37C9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1" name="矩形 360">
            <a:extLst>
              <a:ext uri="{FF2B5EF4-FFF2-40B4-BE49-F238E27FC236}">
                <a16:creationId xmlns:a16="http://schemas.microsoft.com/office/drawing/2014/main" id="{3DD0D250-E45E-4B3B-9436-D27402B3C0C8}"/>
              </a:ext>
            </a:extLst>
          </p:cNvPr>
          <p:cNvSpPr/>
          <p:nvPr/>
        </p:nvSpPr>
        <p:spPr>
          <a:xfrm>
            <a:off x="899592" y="1700808"/>
            <a:ext cx="72728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en-US" altLang="zh-CN" sz="2800" dirty="0"/>
              <a:t>PFPD</a:t>
            </a:r>
            <a:r>
              <a:rPr lang="zh-CN" altLang="en-US" sz="2800" dirty="0"/>
              <a:t>通过以下三点来提高灵敏度和选择性</a:t>
            </a:r>
            <a:endParaRPr lang="en-US" altLang="zh-CN" sz="2800" dirty="0"/>
          </a:p>
          <a:p>
            <a:pPr>
              <a:buNone/>
              <a:defRPr/>
            </a:pPr>
            <a:endParaRPr lang="en-US" altLang="zh-CN" sz="2800" dirty="0"/>
          </a:p>
          <a:p>
            <a:pPr>
              <a:buNone/>
              <a:defRPr/>
            </a:pPr>
            <a:r>
              <a:rPr lang="en-US" altLang="zh-CN" sz="2800" dirty="0"/>
              <a:t>1</a:t>
            </a:r>
            <a:r>
              <a:rPr lang="zh-CN" altLang="en-US" sz="2800" dirty="0"/>
              <a:t>、时间分辨：不同元素的光发射时间不同，通过在恰当的时间开启检测器的检测电路，即可极大地提供选择性。</a:t>
            </a:r>
            <a:endParaRPr lang="en-US" altLang="zh-CN" sz="2800" dirty="0"/>
          </a:p>
          <a:p>
            <a:pPr>
              <a:buNone/>
              <a:defRPr/>
            </a:pPr>
            <a:r>
              <a:rPr lang="en-US" altLang="zh-CN" sz="2800" dirty="0"/>
              <a:t>2</a:t>
            </a:r>
            <a:r>
              <a:rPr lang="zh-CN" altLang="en-US" sz="2800" dirty="0"/>
              <a:t>、光学分辨：</a:t>
            </a:r>
            <a:r>
              <a:rPr lang="en-US" altLang="zh-CN" sz="2800" dirty="0"/>
              <a:t>PFPD</a:t>
            </a:r>
            <a:r>
              <a:rPr lang="zh-CN" altLang="en-US" sz="2800" dirty="0"/>
              <a:t>选用可通过更多光线的宽带滤光片，因此提高灵敏度。</a:t>
            </a:r>
            <a:endParaRPr lang="en-US" altLang="zh-CN" sz="2800" dirty="0"/>
          </a:p>
          <a:p>
            <a:pPr>
              <a:buNone/>
              <a:defRPr/>
            </a:pPr>
            <a:r>
              <a:rPr lang="en-US" altLang="zh-CN" sz="2800" dirty="0"/>
              <a:t>3</a:t>
            </a:r>
            <a:r>
              <a:rPr lang="zh-CN" altLang="en-US" sz="2800" dirty="0"/>
              <a:t>、间歇燃烧：间歇性的燃烧，可以降低氢火焰燃烧本地产生的影响。</a:t>
            </a:r>
            <a:endParaRPr lang="en-US" altLang="zh-CN" sz="2800" dirty="0"/>
          </a:p>
          <a:p>
            <a:pPr>
              <a:buNone/>
              <a:defRPr/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24216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图示 20">
            <a:extLst>
              <a:ext uri="{FF2B5EF4-FFF2-40B4-BE49-F238E27FC236}">
                <a16:creationId xmlns:a16="http://schemas.microsoft.com/office/drawing/2014/main" id="{F3EB1DFB-414B-488F-9EC7-CEBD9C935B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6225793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13DEBB-3258-4852-B21A-E159DEA13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17704"/>
            <a:ext cx="8229600" cy="4525963"/>
          </a:xfrm>
        </p:spPr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17" name="Picture 3" descr="1200 3800 - Front View">
            <a:extLst>
              <a:ext uri="{FF2B5EF4-FFF2-40B4-BE49-F238E27FC236}">
                <a16:creationId xmlns:a16="http://schemas.microsoft.com/office/drawing/2014/main" id="{8982A7F1-6A1C-44A1-A6D2-EA99E3C8F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51775"/>
            <a:ext cx="3024336" cy="218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ARIAN300Plus">
            <a:extLst>
              <a:ext uri="{FF2B5EF4-FFF2-40B4-BE49-F238E27FC236}">
                <a16:creationId xmlns:a16="http://schemas.microsoft.com/office/drawing/2014/main" id="{9E9F964A-B94D-4F86-9AC3-687C6966F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6" y="3638835"/>
            <a:ext cx="3385860" cy="235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C7F54D0-CD42-45A8-84E0-E306AB841493}"/>
              </a:ext>
            </a:extLst>
          </p:cNvPr>
          <p:cNvSpPr txBox="1"/>
          <p:nvPr/>
        </p:nvSpPr>
        <p:spPr>
          <a:xfrm>
            <a:off x="844271" y="3150531"/>
            <a:ext cx="2197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-2006  </a:t>
            </a:r>
            <a:r>
              <a:rPr lang="en-US" altLang="zh-CN" dirty="0"/>
              <a:t>1200L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CB49054-F058-4DEA-A4BD-9A26B840C681}"/>
              </a:ext>
            </a:extLst>
          </p:cNvPr>
          <p:cNvSpPr txBox="1"/>
          <p:nvPr/>
        </p:nvSpPr>
        <p:spPr>
          <a:xfrm>
            <a:off x="807098" y="6059001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2006-2010 320</a:t>
            </a:r>
            <a:r>
              <a:rPr lang="zh-CN" altLang="en-US" dirty="0"/>
              <a:t>，</a:t>
            </a:r>
            <a:r>
              <a:rPr lang="en-US" altLang="zh-CN" dirty="0"/>
              <a:t>300</a:t>
            </a:r>
            <a:endParaRPr lang="zh-CN" altLang="en-US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8965F3F3-0C53-4F8B-A9F3-816A18540B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22967" y="1076077"/>
            <a:ext cx="3939951" cy="39356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E32A41B-1A7F-4C03-AF20-D7E3ADE0D486}"/>
              </a:ext>
            </a:extLst>
          </p:cNvPr>
          <p:cNvSpPr txBox="1"/>
          <p:nvPr/>
        </p:nvSpPr>
        <p:spPr>
          <a:xfrm>
            <a:off x="5024190" y="562607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456SCION GCMS/MS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6298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" name="图示 290">
            <a:extLst>
              <a:ext uri="{FF2B5EF4-FFF2-40B4-BE49-F238E27FC236}">
                <a16:creationId xmlns:a16="http://schemas.microsoft.com/office/drawing/2014/main" id="{9AA30CDF-0ACD-4DEA-A85A-D74709A50E28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A608BBB9-45A3-45CF-8EBF-77C8A129DD34}"/>
              </a:ext>
            </a:extLst>
          </p:cNvPr>
          <p:cNvGrpSpPr>
            <a:grpSpLocks/>
          </p:cNvGrpSpPr>
          <p:nvPr/>
        </p:nvGrpSpPr>
        <p:grpSpPr bwMode="auto">
          <a:xfrm>
            <a:off x="717550" y="1470025"/>
            <a:ext cx="5711825" cy="1809750"/>
            <a:chOff x="116" y="1412"/>
            <a:chExt cx="5565" cy="1974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31CC2A0E-C1FA-46D2-B10F-E08F2C352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" y="1947"/>
              <a:ext cx="2984" cy="347"/>
            </a:xfrm>
            <a:custGeom>
              <a:avLst/>
              <a:gdLst>
                <a:gd name="T0" fmla="*/ 2969 w 2984"/>
                <a:gd name="T1" fmla="*/ 0 h 347"/>
                <a:gd name="T2" fmla="*/ 0 w 2984"/>
                <a:gd name="T3" fmla="*/ 0 h 347"/>
                <a:gd name="T4" fmla="*/ 0 w 2984"/>
                <a:gd name="T5" fmla="*/ 346 h 347"/>
                <a:gd name="T6" fmla="*/ 2983 w 2984"/>
                <a:gd name="T7" fmla="*/ 346 h 3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84"/>
                <a:gd name="T13" fmla="*/ 0 h 347"/>
                <a:gd name="T14" fmla="*/ 2984 w 2984"/>
                <a:gd name="T15" fmla="*/ 347 h 3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84" h="347">
                  <a:moveTo>
                    <a:pt x="2969" y="0"/>
                  </a:moveTo>
                  <a:lnTo>
                    <a:pt x="0" y="0"/>
                  </a:lnTo>
                  <a:lnTo>
                    <a:pt x="0" y="346"/>
                  </a:lnTo>
                  <a:lnTo>
                    <a:pt x="2983" y="346"/>
                  </a:lnTo>
                </a:path>
              </a:pathLst>
            </a:custGeom>
            <a:gradFill rotWithShape="0">
              <a:gsLst>
                <a:gs pos="0">
                  <a:srgbClr val="969696"/>
                </a:gs>
                <a:gs pos="50000">
                  <a:srgbClr val="F4F4F4"/>
                </a:gs>
                <a:gs pos="100000">
                  <a:srgbClr val="969696"/>
                </a:gs>
              </a:gsLst>
              <a:lin ang="5400000" scaled="1"/>
            </a:gra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B09462B-805A-440B-8706-8771B1828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" y="1955"/>
              <a:ext cx="205" cy="346"/>
            </a:xfrm>
            <a:prstGeom prst="ellipse">
              <a:avLst/>
            </a:prstGeom>
            <a:solidFill>
              <a:srgbClr val="CECECE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2E671EB-C6D5-45DD-8C2C-47F9A41B62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3" y="1952"/>
              <a:ext cx="232" cy="33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45D4381-0307-40F4-A419-AA19381F0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7" y="1954"/>
              <a:ext cx="240" cy="334"/>
            </a:xfrm>
            <a:prstGeom prst="ellipse">
              <a:avLst/>
            </a:prstGeom>
            <a:gradFill rotWithShape="0">
              <a:gsLst>
                <a:gs pos="0">
                  <a:srgbClr val="969696"/>
                </a:gs>
                <a:gs pos="50000">
                  <a:srgbClr val="F4F4F4"/>
                </a:gs>
                <a:gs pos="100000">
                  <a:srgbClr val="96969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0FF1DAD-7DE9-49FE-84E8-C72A4733A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" y="1416"/>
              <a:ext cx="2984" cy="347"/>
            </a:xfrm>
            <a:custGeom>
              <a:avLst/>
              <a:gdLst>
                <a:gd name="T0" fmla="*/ 2969 w 2984"/>
                <a:gd name="T1" fmla="*/ 0 h 347"/>
                <a:gd name="T2" fmla="*/ 0 w 2984"/>
                <a:gd name="T3" fmla="*/ 0 h 347"/>
                <a:gd name="T4" fmla="*/ 0 w 2984"/>
                <a:gd name="T5" fmla="*/ 346 h 347"/>
                <a:gd name="T6" fmla="*/ 2983 w 2984"/>
                <a:gd name="T7" fmla="*/ 346 h 3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84"/>
                <a:gd name="T13" fmla="*/ 0 h 347"/>
                <a:gd name="T14" fmla="*/ 2984 w 2984"/>
                <a:gd name="T15" fmla="*/ 347 h 3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84" h="347">
                  <a:moveTo>
                    <a:pt x="2969" y="0"/>
                  </a:moveTo>
                  <a:lnTo>
                    <a:pt x="0" y="0"/>
                  </a:lnTo>
                  <a:lnTo>
                    <a:pt x="0" y="346"/>
                  </a:lnTo>
                  <a:lnTo>
                    <a:pt x="2983" y="346"/>
                  </a:lnTo>
                </a:path>
              </a:pathLst>
            </a:custGeom>
            <a:gradFill rotWithShape="0">
              <a:gsLst>
                <a:gs pos="0">
                  <a:srgbClr val="969696"/>
                </a:gs>
                <a:gs pos="50000">
                  <a:srgbClr val="F4F4F4"/>
                </a:gs>
                <a:gs pos="100000">
                  <a:srgbClr val="969696"/>
                </a:gs>
              </a:gsLst>
              <a:lin ang="5400000" scaled="1"/>
            </a:gra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91AD70D-75AB-4A92-AB1E-A0C2A1227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" y="1412"/>
              <a:ext cx="205" cy="346"/>
            </a:xfrm>
            <a:prstGeom prst="ellipse">
              <a:avLst/>
            </a:prstGeom>
            <a:solidFill>
              <a:srgbClr val="CECECE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3C49AFA-DE4F-4C8A-A527-7ED42AE0F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6" y="1421"/>
              <a:ext cx="232" cy="33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2D5E5E3-E8EB-4733-A576-98B15C77B0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9" y="1423"/>
              <a:ext cx="240" cy="334"/>
            </a:xfrm>
            <a:prstGeom prst="ellipse">
              <a:avLst/>
            </a:prstGeom>
            <a:gradFill rotWithShape="0">
              <a:gsLst>
                <a:gs pos="0">
                  <a:srgbClr val="969696"/>
                </a:gs>
                <a:gs pos="50000">
                  <a:srgbClr val="F4F4F4"/>
                </a:gs>
                <a:gs pos="100000">
                  <a:srgbClr val="96969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AB5E98F-25FD-4BFE-BD92-6ED32BF1A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" y="2618"/>
              <a:ext cx="2984" cy="348"/>
            </a:xfrm>
            <a:custGeom>
              <a:avLst/>
              <a:gdLst>
                <a:gd name="T0" fmla="*/ 2969 w 2984"/>
                <a:gd name="T1" fmla="*/ 0 h 348"/>
                <a:gd name="T2" fmla="*/ 0 w 2984"/>
                <a:gd name="T3" fmla="*/ 0 h 348"/>
                <a:gd name="T4" fmla="*/ 0 w 2984"/>
                <a:gd name="T5" fmla="*/ 347 h 348"/>
                <a:gd name="T6" fmla="*/ 2983 w 2984"/>
                <a:gd name="T7" fmla="*/ 347 h 3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84"/>
                <a:gd name="T13" fmla="*/ 0 h 348"/>
                <a:gd name="T14" fmla="*/ 2984 w 2984"/>
                <a:gd name="T15" fmla="*/ 348 h 3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84" h="348">
                  <a:moveTo>
                    <a:pt x="2969" y="0"/>
                  </a:moveTo>
                  <a:lnTo>
                    <a:pt x="0" y="0"/>
                  </a:lnTo>
                  <a:lnTo>
                    <a:pt x="0" y="347"/>
                  </a:lnTo>
                  <a:lnTo>
                    <a:pt x="2983" y="347"/>
                  </a:lnTo>
                </a:path>
              </a:pathLst>
            </a:custGeom>
            <a:gradFill rotWithShape="0">
              <a:gsLst>
                <a:gs pos="0">
                  <a:srgbClr val="969696"/>
                </a:gs>
                <a:gs pos="50000">
                  <a:srgbClr val="F4F4F4"/>
                </a:gs>
                <a:gs pos="100000">
                  <a:srgbClr val="969696"/>
                </a:gs>
              </a:gsLst>
              <a:lin ang="5400000" scaled="1"/>
            </a:gra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B0A60CB-8F77-4370-AFF6-4F9F863AC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7" y="2615"/>
              <a:ext cx="205" cy="346"/>
            </a:xfrm>
            <a:prstGeom prst="ellipse">
              <a:avLst/>
            </a:prstGeom>
            <a:solidFill>
              <a:srgbClr val="CECECE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158F57C-E947-4086-AF63-B44484264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2624"/>
              <a:ext cx="232" cy="33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7051587-53FF-44AA-8C4C-4C3FB379C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0" y="2625"/>
              <a:ext cx="240" cy="335"/>
            </a:xfrm>
            <a:prstGeom prst="ellipse">
              <a:avLst/>
            </a:prstGeom>
            <a:gradFill rotWithShape="0">
              <a:gsLst>
                <a:gs pos="0">
                  <a:srgbClr val="969696"/>
                </a:gs>
                <a:gs pos="50000">
                  <a:srgbClr val="F4F4F4"/>
                </a:gs>
                <a:gs pos="100000">
                  <a:srgbClr val="96969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547F50A2-277F-4EFD-AE05-7F03A7B75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" y="1881"/>
              <a:ext cx="5087" cy="387"/>
            </a:xfrm>
            <a:custGeom>
              <a:avLst/>
              <a:gdLst>
                <a:gd name="T0" fmla="*/ 113 w 5087"/>
                <a:gd name="T1" fmla="*/ 222 h 387"/>
                <a:gd name="T2" fmla="*/ 354 w 5087"/>
                <a:gd name="T3" fmla="*/ 323 h 387"/>
                <a:gd name="T4" fmla="*/ 499 w 5087"/>
                <a:gd name="T5" fmla="*/ 361 h 387"/>
                <a:gd name="T6" fmla="*/ 697 w 5087"/>
                <a:gd name="T7" fmla="*/ 386 h 387"/>
                <a:gd name="T8" fmla="*/ 845 w 5087"/>
                <a:gd name="T9" fmla="*/ 372 h 387"/>
                <a:gd name="T10" fmla="*/ 1363 w 5087"/>
                <a:gd name="T11" fmla="*/ 124 h 387"/>
                <a:gd name="T12" fmla="*/ 1550 w 5087"/>
                <a:gd name="T13" fmla="*/ 45 h 387"/>
                <a:gd name="T14" fmla="*/ 1757 w 5087"/>
                <a:gd name="T15" fmla="*/ 25 h 387"/>
                <a:gd name="T16" fmla="*/ 1897 w 5087"/>
                <a:gd name="T17" fmla="*/ 65 h 387"/>
                <a:gd name="T18" fmla="*/ 2068 w 5087"/>
                <a:gd name="T19" fmla="*/ 148 h 387"/>
                <a:gd name="T20" fmla="*/ 2251 w 5087"/>
                <a:gd name="T21" fmla="*/ 242 h 387"/>
                <a:gd name="T22" fmla="*/ 2404 w 5087"/>
                <a:gd name="T23" fmla="*/ 317 h 387"/>
                <a:gd name="T24" fmla="*/ 2559 w 5087"/>
                <a:gd name="T25" fmla="*/ 366 h 387"/>
                <a:gd name="T26" fmla="*/ 2758 w 5087"/>
                <a:gd name="T27" fmla="*/ 377 h 387"/>
                <a:gd name="T28" fmla="*/ 2940 w 5087"/>
                <a:gd name="T29" fmla="*/ 332 h 387"/>
                <a:gd name="T30" fmla="*/ 3128 w 5087"/>
                <a:gd name="T31" fmla="*/ 247 h 387"/>
                <a:gd name="T32" fmla="*/ 3334 w 5087"/>
                <a:gd name="T33" fmla="*/ 139 h 387"/>
                <a:gd name="T34" fmla="*/ 3482 w 5087"/>
                <a:gd name="T35" fmla="*/ 74 h 387"/>
                <a:gd name="T36" fmla="*/ 3619 w 5087"/>
                <a:gd name="T37" fmla="*/ 29 h 387"/>
                <a:gd name="T38" fmla="*/ 3758 w 5087"/>
                <a:gd name="T39" fmla="*/ 29 h 387"/>
                <a:gd name="T40" fmla="*/ 3981 w 5087"/>
                <a:gd name="T41" fmla="*/ 114 h 387"/>
                <a:gd name="T42" fmla="*/ 4233 w 5087"/>
                <a:gd name="T43" fmla="*/ 262 h 387"/>
                <a:gd name="T44" fmla="*/ 4378 w 5087"/>
                <a:gd name="T45" fmla="*/ 337 h 387"/>
                <a:gd name="T46" fmla="*/ 4482 w 5087"/>
                <a:gd name="T47" fmla="*/ 372 h 387"/>
                <a:gd name="T48" fmla="*/ 4681 w 5087"/>
                <a:gd name="T49" fmla="*/ 372 h 387"/>
                <a:gd name="T50" fmla="*/ 4810 w 5087"/>
                <a:gd name="T51" fmla="*/ 341 h 387"/>
                <a:gd name="T52" fmla="*/ 4930 w 5087"/>
                <a:gd name="T53" fmla="*/ 292 h 387"/>
                <a:gd name="T54" fmla="*/ 5086 w 5087"/>
                <a:gd name="T55" fmla="*/ 208 h 387"/>
                <a:gd name="T56" fmla="*/ 4965 w 5087"/>
                <a:gd name="T57" fmla="*/ 242 h 387"/>
                <a:gd name="T58" fmla="*/ 4810 w 5087"/>
                <a:gd name="T59" fmla="*/ 312 h 387"/>
                <a:gd name="T60" fmla="*/ 4697 w 5087"/>
                <a:gd name="T61" fmla="*/ 352 h 387"/>
                <a:gd name="T62" fmla="*/ 4525 w 5087"/>
                <a:gd name="T63" fmla="*/ 357 h 387"/>
                <a:gd name="T64" fmla="*/ 4413 w 5087"/>
                <a:gd name="T65" fmla="*/ 327 h 387"/>
                <a:gd name="T66" fmla="*/ 4308 w 5087"/>
                <a:gd name="T67" fmla="*/ 278 h 387"/>
                <a:gd name="T68" fmla="*/ 4024 w 5087"/>
                <a:gd name="T69" fmla="*/ 103 h 387"/>
                <a:gd name="T70" fmla="*/ 3793 w 5087"/>
                <a:gd name="T71" fmla="*/ 15 h 387"/>
                <a:gd name="T72" fmla="*/ 3637 w 5087"/>
                <a:gd name="T73" fmla="*/ 9 h 387"/>
                <a:gd name="T74" fmla="*/ 3525 w 5087"/>
                <a:gd name="T75" fmla="*/ 34 h 387"/>
                <a:gd name="T76" fmla="*/ 3377 w 5087"/>
                <a:gd name="T77" fmla="*/ 90 h 387"/>
                <a:gd name="T78" fmla="*/ 3171 w 5087"/>
                <a:gd name="T79" fmla="*/ 198 h 387"/>
                <a:gd name="T80" fmla="*/ 2983 w 5087"/>
                <a:gd name="T81" fmla="*/ 287 h 387"/>
                <a:gd name="T82" fmla="*/ 2835 w 5087"/>
                <a:gd name="T83" fmla="*/ 341 h 387"/>
                <a:gd name="T84" fmla="*/ 2637 w 5087"/>
                <a:gd name="T85" fmla="*/ 357 h 387"/>
                <a:gd name="T86" fmla="*/ 2481 w 5087"/>
                <a:gd name="T87" fmla="*/ 317 h 387"/>
                <a:gd name="T88" fmla="*/ 2328 w 5087"/>
                <a:gd name="T89" fmla="*/ 253 h 387"/>
                <a:gd name="T90" fmla="*/ 2181 w 5087"/>
                <a:gd name="T91" fmla="*/ 178 h 387"/>
                <a:gd name="T92" fmla="*/ 1974 w 5087"/>
                <a:gd name="T93" fmla="*/ 69 h 387"/>
                <a:gd name="T94" fmla="*/ 1827 w 5087"/>
                <a:gd name="T95" fmla="*/ 20 h 387"/>
                <a:gd name="T96" fmla="*/ 1706 w 5087"/>
                <a:gd name="T97" fmla="*/ 0 h 387"/>
                <a:gd name="T98" fmla="*/ 1430 w 5087"/>
                <a:gd name="T99" fmla="*/ 69 h 387"/>
                <a:gd name="T100" fmla="*/ 1035 w 5087"/>
                <a:gd name="T101" fmla="*/ 278 h 387"/>
                <a:gd name="T102" fmla="*/ 775 w 5087"/>
                <a:gd name="T103" fmla="*/ 361 h 387"/>
                <a:gd name="T104" fmla="*/ 638 w 5087"/>
                <a:gd name="T105" fmla="*/ 361 h 387"/>
                <a:gd name="T106" fmla="*/ 456 w 5087"/>
                <a:gd name="T107" fmla="*/ 327 h 387"/>
                <a:gd name="T108" fmla="*/ 233 w 5087"/>
                <a:gd name="T109" fmla="*/ 253 h 387"/>
                <a:gd name="T110" fmla="*/ 70 w 5087"/>
                <a:gd name="T111" fmla="*/ 184 h 3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087"/>
                <a:gd name="T169" fmla="*/ 0 h 387"/>
                <a:gd name="T170" fmla="*/ 5087 w 5087"/>
                <a:gd name="T171" fmla="*/ 387 h 3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087" h="387">
                  <a:moveTo>
                    <a:pt x="0" y="178"/>
                  </a:moveTo>
                  <a:lnTo>
                    <a:pt x="27" y="188"/>
                  </a:lnTo>
                  <a:lnTo>
                    <a:pt x="51" y="204"/>
                  </a:lnTo>
                  <a:lnTo>
                    <a:pt x="78" y="213"/>
                  </a:lnTo>
                  <a:lnTo>
                    <a:pt x="113" y="222"/>
                  </a:lnTo>
                  <a:lnTo>
                    <a:pt x="137" y="238"/>
                  </a:lnTo>
                  <a:lnTo>
                    <a:pt x="190" y="258"/>
                  </a:lnTo>
                  <a:lnTo>
                    <a:pt x="215" y="272"/>
                  </a:lnTo>
                  <a:lnTo>
                    <a:pt x="249" y="283"/>
                  </a:lnTo>
                  <a:lnTo>
                    <a:pt x="354" y="323"/>
                  </a:lnTo>
                  <a:lnTo>
                    <a:pt x="389" y="332"/>
                  </a:lnTo>
                  <a:lnTo>
                    <a:pt x="413" y="337"/>
                  </a:lnTo>
                  <a:lnTo>
                    <a:pt x="440" y="347"/>
                  </a:lnTo>
                  <a:lnTo>
                    <a:pt x="467" y="352"/>
                  </a:lnTo>
                  <a:lnTo>
                    <a:pt x="499" y="361"/>
                  </a:lnTo>
                  <a:lnTo>
                    <a:pt x="587" y="377"/>
                  </a:lnTo>
                  <a:lnTo>
                    <a:pt x="612" y="377"/>
                  </a:lnTo>
                  <a:lnTo>
                    <a:pt x="638" y="381"/>
                  </a:lnTo>
                  <a:lnTo>
                    <a:pt x="673" y="381"/>
                  </a:lnTo>
                  <a:lnTo>
                    <a:pt x="697" y="386"/>
                  </a:lnTo>
                  <a:lnTo>
                    <a:pt x="724" y="386"/>
                  </a:lnTo>
                  <a:lnTo>
                    <a:pt x="751" y="381"/>
                  </a:lnTo>
                  <a:lnTo>
                    <a:pt x="775" y="381"/>
                  </a:lnTo>
                  <a:lnTo>
                    <a:pt x="810" y="377"/>
                  </a:lnTo>
                  <a:lnTo>
                    <a:pt x="845" y="372"/>
                  </a:lnTo>
                  <a:lnTo>
                    <a:pt x="896" y="361"/>
                  </a:lnTo>
                  <a:lnTo>
                    <a:pt x="1025" y="312"/>
                  </a:lnTo>
                  <a:lnTo>
                    <a:pt x="1052" y="296"/>
                  </a:lnTo>
                  <a:lnTo>
                    <a:pt x="1078" y="287"/>
                  </a:lnTo>
                  <a:lnTo>
                    <a:pt x="1363" y="124"/>
                  </a:lnTo>
                  <a:lnTo>
                    <a:pt x="1387" y="114"/>
                  </a:lnTo>
                  <a:lnTo>
                    <a:pt x="1422" y="99"/>
                  </a:lnTo>
                  <a:lnTo>
                    <a:pt x="1449" y="90"/>
                  </a:lnTo>
                  <a:lnTo>
                    <a:pt x="1473" y="74"/>
                  </a:lnTo>
                  <a:lnTo>
                    <a:pt x="1550" y="45"/>
                  </a:lnTo>
                  <a:lnTo>
                    <a:pt x="1647" y="25"/>
                  </a:lnTo>
                  <a:lnTo>
                    <a:pt x="1671" y="25"/>
                  </a:lnTo>
                  <a:lnTo>
                    <a:pt x="1706" y="20"/>
                  </a:lnTo>
                  <a:lnTo>
                    <a:pt x="1725" y="25"/>
                  </a:lnTo>
                  <a:lnTo>
                    <a:pt x="1757" y="25"/>
                  </a:lnTo>
                  <a:lnTo>
                    <a:pt x="1776" y="29"/>
                  </a:lnTo>
                  <a:lnTo>
                    <a:pt x="1811" y="40"/>
                  </a:lnTo>
                  <a:lnTo>
                    <a:pt x="1835" y="45"/>
                  </a:lnTo>
                  <a:lnTo>
                    <a:pt x="1862" y="54"/>
                  </a:lnTo>
                  <a:lnTo>
                    <a:pt x="1897" y="65"/>
                  </a:lnTo>
                  <a:lnTo>
                    <a:pt x="1923" y="79"/>
                  </a:lnTo>
                  <a:lnTo>
                    <a:pt x="1956" y="90"/>
                  </a:lnTo>
                  <a:lnTo>
                    <a:pt x="2009" y="119"/>
                  </a:lnTo>
                  <a:lnTo>
                    <a:pt x="2041" y="134"/>
                  </a:lnTo>
                  <a:lnTo>
                    <a:pt x="2068" y="148"/>
                  </a:lnTo>
                  <a:lnTo>
                    <a:pt x="2103" y="164"/>
                  </a:lnTo>
                  <a:lnTo>
                    <a:pt x="2130" y="178"/>
                  </a:lnTo>
                  <a:lnTo>
                    <a:pt x="2162" y="188"/>
                  </a:lnTo>
                  <a:lnTo>
                    <a:pt x="2189" y="208"/>
                  </a:lnTo>
                  <a:lnTo>
                    <a:pt x="2251" y="242"/>
                  </a:lnTo>
                  <a:lnTo>
                    <a:pt x="2283" y="258"/>
                  </a:lnTo>
                  <a:lnTo>
                    <a:pt x="2310" y="272"/>
                  </a:lnTo>
                  <a:lnTo>
                    <a:pt x="2344" y="287"/>
                  </a:lnTo>
                  <a:lnTo>
                    <a:pt x="2371" y="303"/>
                  </a:lnTo>
                  <a:lnTo>
                    <a:pt x="2404" y="317"/>
                  </a:lnTo>
                  <a:lnTo>
                    <a:pt x="2430" y="327"/>
                  </a:lnTo>
                  <a:lnTo>
                    <a:pt x="2465" y="337"/>
                  </a:lnTo>
                  <a:lnTo>
                    <a:pt x="2492" y="352"/>
                  </a:lnTo>
                  <a:lnTo>
                    <a:pt x="2524" y="357"/>
                  </a:lnTo>
                  <a:lnTo>
                    <a:pt x="2559" y="366"/>
                  </a:lnTo>
                  <a:lnTo>
                    <a:pt x="2586" y="372"/>
                  </a:lnTo>
                  <a:lnTo>
                    <a:pt x="2621" y="377"/>
                  </a:lnTo>
                  <a:lnTo>
                    <a:pt x="2656" y="381"/>
                  </a:lnTo>
                  <a:lnTo>
                    <a:pt x="2715" y="381"/>
                  </a:lnTo>
                  <a:lnTo>
                    <a:pt x="2758" y="377"/>
                  </a:lnTo>
                  <a:lnTo>
                    <a:pt x="2784" y="372"/>
                  </a:lnTo>
                  <a:lnTo>
                    <a:pt x="2851" y="361"/>
                  </a:lnTo>
                  <a:lnTo>
                    <a:pt x="2878" y="352"/>
                  </a:lnTo>
                  <a:lnTo>
                    <a:pt x="2913" y="341"/>
                  </a:lnTo>
                  <a:lnTo>
                    <a:pt x="2940" y="332"/>
                  </a:lnTo>
                  <a:lnTo>
                    <a:pt x="2972" y="323"/>
                  </a:lnTo>
                  <a:lnTo>
                    <a:pt x="2999" y="307"/>
                  </a:lnTo>
                  <a:lnTo>
                    <a:pt x="3069" y="278"/>
                  </a:lnTo>
                  <a:lnTo>
                    <a:pt x="3093" y="262"/>
                  </a:lnTo>
                  <a:lnTo>
                    <a:pt x="3128" y="247"/>
                  </a:lnTo>
                  <a:lnTo>
                    <a:pt x="3155" y="233"/>
                  </a:lnTo>
                  <a:lnTo>
                    <a:pt x="3189" y="218"/>
                  </a:lnTo>
                  <a:lnTo>
                    <a:pt x="3275" y="168"/>
                  </a:lnTo>
                  <a:lnTo>
                    <a:pt x="3310" y="153"/>
                  </a:lnTo>
                  <a:lnTo>
                    <a:pt x="3334" y="139"/>
                  </a:lnTo>
                  <a:lnTo>
                    <a:pt x="3369" y="124"/>
                  </a:lnTo>
                  <a:lnTo>
                    <a:pt x="3396" y="110"/>
                  </a:lnTo>
                  <a:lnTo>
                    <a:pt x="3423" y="99"/>
                  </a:lnTo>
                  <a:lnTo>
                    <a:pt x="3455" y="85"/>
                  </a:lnTo>
                  <a:lnTo>
                    <a:pt x="3482" y="74"/>
                  </a:lnTo>
                  <a:lnTo>
                    <a:pt x="3509" y="59"/>
                  </a:lnTo>
                  <a:lnTo>
                    <a:pt x="3541" y="54"/>
                  </a:lnTo>
                  <a:lnTo>
                    <a:pt x="3568" y="45"/>
                  </a:lnTo>
                  <a:lnTo>
                    <a:pt x="3595" y="40"/>
                  </a:lnTo>
                  <a:lnTo>
                    <a:pt x="3619" y="29"/>
                  </a:lnTo>
                  <a:lnTo>
                    <a:pt x="3654" y="29"/>
                  </a:lnTo>
                  <a:lnTo>
                    <a:pt x="3672" y="25"/>
                  </a:lnTo>
                  <a:lnTo>
                    <a:pt x="3696" y="25"/>
                  </a:lnTo>
                  <a:lnTo>
                    <a:pt x="3723" y="29"/>
                  </a:lnTo>
                  <a:lnTo>
                    <a:pt x="3758" y="29"/>
                  </a:lnTo>
                  <a:lnTo>
                    <a:pt x="3774" y="34"/>
                  </a:lnTo>
                  <a:lnTo>
                    <a:pt x="3801" y="45"/>
                  </a:lnTo>
                  <a:lnTo>
                    <a:pt x="3828" y="49"/>
                  </a:lnTo>
                  <a:lnTo>
                    <a:pt x="3957" y="99"/>
                  </a:lnTo>
                  <a:lnTo>
                    <a:pt x="3981" y="114"/>
                  </a:lnTo>
                  <a:lnTo>
                    <a:pt x="4008" y="124"/>
                  </a:lnTo>
                  <a:lnTo>
                    <a:pt x="4051" y="148"/>
                  </a:lnTo>
                  <a:lnTo>
                    <a:pt x="4067" y="164"/>
                  </a:lnTo>
                  <a:lnTo>
                    <a:pt x="4214" y="247"/>
                  </a:lnTo>
                  <a:lnTo>
                    <a:pt x="4233" y="262"/>
                  </a:lnTo>
                  <a:lnTo>
                    <a:pt x="4265" y="283"/>
                  </a:lnTo>
                  <a:lnTo>
                    <a:pt x="4292" y="287"/>
                  </a:lnTo>
                  <a:lnTo>
                    <a:pt x="4308" y="303"/>
                  </a:lnTo>
                  <a:lnTo>
                    <a:pt x="4351" y="327"/>
                  </a:lnTo>
                  <a:lnTo>
                    <a:pt x="4378" y="337"/>
                  </a:lnTo>
                  <a:lnTo>
                    <a:pt x="4397" y="347"/>
                  </a:lnTo>
                  <a:lnTo>
                    <a:pt x="4421" y="357"/>
                  </a:lnTo>
                  <a:lnTo>
                    <a:pt x="4440" y="361"/>
                  </a:lnTo>
                  <a:lnTo>
                    <a:pt x="4464" y="366"/>
                  </a:lnTo>
                  <a:lnTo>
                    <a:pt x="4482" y="372"/>
                  </a:lnTo>
                  <a:lnTo>
                    <a:pt x="4507" y="377"/>
                  </a:lnTo>
                  <a:lnTo>
                    <a:pt x="4533" y="381"/>
                  </a:lnTo>
                  <a:lnTo>
                    <a:pt x="4638" y="381"/>
                  </a:lnTo>
                  <a:lnTo>
                    <a:pt x="4670" y="377"/>
                  </a:lnTo>
                  <a:lnTo>
                    <a:pt x="4681" y="372"/>
                  </a:lnTo>
                  <a:lnTo>
                    <a:pt x="4697" y="372"/>
                  </a:lnTo>
                  <a:lnTo>
                    <a:pt x="4732" y="366"/>
                  </a:lnTo>
                  <a:lnTo>
                    <a:pt x="4767" y="357"/>
                  </a:lnTo>
                  <a:lnTo>
                    <a:pt x="4791" y="347"/>
                  </a:lnTo>
                  <a:lnTo>
                    <a:pt x="4810" y="341"/>
                  </a:lnTo>
                  <a:lnTo>
                    <a:pt x="4826" y="332"/>
                  </a:lnTo>
                  <a:lnTo>
                    <a:pt x="4853" y="327"/>
                  </a:lnTo>
                  <a:lnTo>
                    <a:pt x="4887" y="307"/>
                  </a:lnTo>
                  <a:lnTo>
                    <a:pt x="4904" y="303"/>
                  </a:lnTo>
                  <a:lnTo>
                    <a:pt x="4930" y="292"/>
                  </a:lnTo>
                  <a:lnTo>
                    <a:pt x="4981" y="262"/>
                  </a:lnTo>
                  <a:lnTo>
                    <a:pt x="5008" y="253"/>
                  </a:lnTo>
                  <a:lnTo>
                    <a:pt x="5059" y="222"/>
                  </a:lnTo>
                  <a:lnTo>
                    <a:pt x="5086" y="213"/>
                  </a:lnTo>
                  <a:lnTo>
                    <a:pt x="5086" y="208"/>
                  </a:lnTo>
                  <a:lnTo>
                    <a:pt x="5067" y="198"/>
                  </a:lnTo>
                  <a:lnTo>
                    <a:pt x="5067" y="193"/>
                  </a:lnTo>
                  <a:lnTo>
                    <a:pt x="5043" y="204"/>
                  </a:lnTo>
                  <a:lnTo>
                    <a:pt x="4989" y="233"/>
                  </a:lnTo>
                  <a:lnTo>
                    <a:pt x="4965" y="242"/>
                  </a:lnTo>
                  <a:lnTo>
                    <a:pt x="4912" y="272"/>
                  </a:lnTo>
                  <a:lnTo>
                    <a:pt x="4887" y="283"/>
                  </a:lnTo>
                  <a:lnTo>
                    <a:pt x="4869" y="287"/>
                  </a:lnTo>
                  <a:lnTo>
                    <a:pt x="4834" y="307"/>
                  </a:lnTo>
                  <a:lnTo>
                    <a:pt x="4810" y="312"/>
                  </a:lnTo>
                  <a:lnTo>
                    <a:pt x="4791" y="323"/>
                  </a:lnTo>
                  <a:lnTo>
                    <a:pt x="4775" y="327"/>
                  </a:lnTo>
                  <a:lnTo>
                    <a:pt x="4748" y="337"/>
                  </a:lnTo>
                  <a:lnTo>
                    <a:pt x="4713" y="347"/>
                  </a:lnTo>
                  <a:lnTo>
                    <a:pt x="4697" y="352"/>
                  </a:lnTo>
                  <a:lnTo>
                    <a:pt x="4681" y="352"/>
                  </a:lnTo>
                  <a:lnTo>
                    <a:pt x="4654" y="357"/>
                  </a:lnTo>
                  <a:lnTo>
                    <a:pt x="4638" y="361"/>
                  </a:lnTo>
                  <a:lnTo>
                    <a:pt x="4533" y="361"/>
                  </a:lnTo>
                  <a:lnTo>
                    <a:pt x="4525" y="357"/>
                  </a:lnTo>
                  <a:lnTo>
                    <a:pt x="4499" y="352"/>
                  </a:lnTo>
                  <a:lnTo>
                    <a:pt x="4482" y="347"/>
                  </a:lnTo>
                  <a:lnTo>
                    <a:pt x="4456" y="341"/>
                  </a:lnTo>
                  <a:lnTo>
                    <a:pt x="4440" y="337"/>
                  </a:lnTo>
                  <a:lnTo>
                    <a:pt x="4413" y="327"/>
                  </a:lnTo>
                  <a:lnTo>
                    <a:pt x="4397" y="317"/>
                  </a:lnTo>
                  <a:lnTo>
                    <a:pt x="4370" y="307"/>
                  </a:lnTo>
                  <a:lnTo>
                    <a:pt x="4351" y="296"/>
                  </a:lnTo>
                  <a:lnTo>
                    <a:pt x="4327" y="292"/>
                  </a:lnTo>
                  <a:lnTo>
                    <a:pt x="4308" y="278"/>
                  </a:lnTo>
                  <a:lnTo>
                    <a:pt x="4265" y="253"/>
                  </a:lnTo>
                  <a:lnTo>
                    <a:pt x="4249" y="238"/>
                  </a:lnTo>
                  <a:lnTo>
                    <a:pt x="4102" y="153"/>
                  </a:lnTo>
                  <a:lnTo>
                    <a:pt x="4085" y="139"/>
                  </a:lnTo>
                  <a:lnTo>
                    <a:pt x="4024" y="103"/>
                  </a:lnTo>
                  <a:lnTo>
                    <a:pt x="4000" y="94"/>
                  </a:lnTo>
                  <a:lnTo>
                    <a:pt x="3973" y="79"/>
                  </a:lnTo>
                  <a:lnTo>
                    <a:pt x="3844" y="29"/>
                  </a:lnTo>
                  <a:lnTo>
                    <a:pt x="3817" y="25"/>
                  </a:lnTo>
                  <a:lnTo>
                    <a:pt x="3793" y="15"/>
                  </a:lnTo>
                  <a:lnTo>
                    <a:pt x="3758" y="9"/>
                  </a:lnTo>
                  <a:lnTo>
                    <a:pt x="3723" y="9"/>
                  </a:lnTo>
                  <a:lnTo>
                    <a:pt x="3696" y="5"/>
                  </a:lnTo>
                  <a:lnTo>
                    <a:pt x="3672" y="5"/>
                  </a:lnTo>
                  <a:lnTo>
                    <a:pt x="3637" y="9"/>
                  </a:lnTo>
                  <a:lnTo>
                    <a:pt x="3646" y="9"/>
                  </a:lnTo>
                  <a:lnTo>
                    <a:pt x="3619" y="9"/>
                  </a:lnTo>
                  <a:lnTo>
                    <a:pt x="3576" y="20"/>
                  </a:lnTo>
                  <a:lnTo>
                    <a:pt x="3552" y="25"/>
                  </a:lnTo>
                  <a:lnTo>
                    <a:pt x="3525" y="34"/>
                  </a:lnTo>
                  <a:lnTo>
                    <a:pt x="3490" y="40"/>
                  </a:lnTo>
                  <a:lnTo>
                    <a:pt x="3466" y="54"/>
                  </a:lnTo>
                  <a:lnTo>
                    <a:pt x="3439" y="65"/>
                  </a:lnTo>
                  <a:lnTo>
                    <a:pt x="3404" y="79"/>
                  </a:lnTo>
                  <a:lnTo>
                    <a:pt x="3377" y="90"/>
                  </a:lnTo>
                  <a:lnTo>
                    <a:pt x="3353" y="103"/>
                  </a:lnTo>
                  <a:lnTo>
                    <a:pt x="3318" y="119"/>
                  </a:lnTo>
                  <a:lnTo>
                    <a:pt x="3291" y="134"/>
                  </a:lnTo>
                  <a:lnTo>
                    <a:pt x="3257" y="148"/>
                  </a:lnTo>
                  <a:lnTo>
                    <a:pt x="3171" y="198"/>
                  </a:lnTo>
                  <a:lnTo>
                    <a:pt x="3139" y="213"/>
                  </a:lnTo>
                  <a:lnTo>
                    <a:pt x="3112" y="229"/>
                  </a:lnTo>
                  <a:lnTo>
                    <a:pt x="3077" y="242"/>
                  </a:lnTo>
                  <a:lnTo>
                    <a:pt x="3050" y="258"/>
                  </a:lnTo>
                  <a:lnTo>
                    <a:pt x="2983" y="287"/>
                  </a:lnTo>
                  <a:lnTo>
                    <a:pt x="2956" y="303"/>
                  </a:lnTo>
                  <a:lnTo>
                    <a:pt x="2921" y="312"/>
                  </a:lnTo>
                  <a:lnTo>
                    <a:pt x="2897" y="323"/>
                  </a:lnTo>
                  <a:lnTo>
                    <a:pt x="2862" y="332"/>
                  </a:lnTo>
                  <a:lnTo>
                    <a:pt x="2835" y="341"/>
                  </a:lnTo>
                  <a:lnTo>
                    <a:pt x="2766" y="352"/>
                  </a:lnTo>
                  <a:lnTo>
                    <a:pt x="2742" y="357"/>
                  </a:lnTo>
                  <a:lnTo>
                    <a:pt x="2715" y="361"/>
                  </a:lnTo>
                  <a:lnTo>
                    <a:pt x="2656" y="361"/>
                  </a:lnTo>
                  <a:lnTo>
                    <a:pt x="2637" y="357"/>
                  </a:lnTo>
                  <a:lnTo>
                    <a:pt x="2602" y="352"/>
                  </a:lnTo>
                  <a:lnTo>
                    <a:pt x="2578" y="347"/>
                  </a:lnTo>
                  <a:lnTo>
                    <a:pt x="2543" y="337"/>
                  </a:lnTo>
                  <a:lnTo>
                    <a:pt x="2508" y="332"/>
                  </a:lnTo>
                  <a:lnTo>
                    <a:pt x="2481" y="317"/>
                  </a:lnTo>
                  <a:lnTo>
                    <a:pt x="2446" y="307"/>
                  </a:lnTo>
                  <a:lnTo>
                    <a:pt x="2422" y="296"/>
                  </a:lnTo>
                  <a:lnTo>
                    <a:pt x="2387" y="283"/>
                  </a:lnTo>
                  <a:lnTo>
                    <a:pt x="2361" y="267"/>
                  </a:lnTo>
                  <a:lnTo>
                    <a:pt x="2328" y="253"/>
                  </a:lnTo>
                  <a:lnTo>
                    <a:pt x="2302" y="238"/>
                  </a:lnTo>
                  <a:lnTo>
                    <a:pt x="2267" y="222"/>
                  </a:lnTo>
                  <a:lnTo>
                    <a:pt x="2240" y="208"/>
                  </a:lnTo>
                  <a:lnTo>
                    <a:pt x="2208" y="198"/>
                  </a:lnTo>
                  <a:lnTo>
                    <a:pt x="2181" y="178"/>
                  </a:lnTo>
                  <a:lnTo>
                    <a:pt x="2119" y="144"/>
                  </a:lnTo>
                  <a:lnTo>
                    <a:pt x="2087" y="128"/>
                  </a:lnTo>
                  <a:lnTo>
                    <a:pt x="2060" y="114"/>
                  </a:lnTo>
                  <a:lnTo>
                    <a:pt x="2025" y="99"/>
                  </a:lnTo>
                  <a:lnTo>
                    <a:pt x="1974" y="69"/>
                  </a:lnTo>
                  <a:lnTo>
                    <a:pt x="1939" y="59"/>
                  </a:lnTo>
                  <a:lnTo>
                    <a:pt x="1913" y="45"/>
                  </a:lnTo>
                  <a:lnTo>
                    <a:pt x="1878" y="34"/>
                  </a:lnTo>
                  <a:lnTo>
                    <a:pt x="1854" y="25"/>
                  </a:lnTo>
                  <a:lnTo>
                    <a:pt x="1827" y="20"/>
                  </a:lnTo>
                  <a:lnTo>
                    <a:pt x="1792" y="9"/>
                  </a:lnTo>
                  <a:lnTo>
                    <a:pt x="1757" y="5"/>
                  </a:lnTo>
                  <a:lnTo>
                    <a:pt x="1733" y="5"/>
                  </a:lnTo>
                  <a:lnTo>
                    <a:pt x="1741" y="5"/>
                  </a:lnTo>
                  <a:lnTo>
                    <a:pt x="1706" y="0"/>
                  </a:lnTo>
                  <a:lnTo>
                    <a:pt x="1671" y="5"/>
                  </a:lnTo>
                  <a:lnTo>
                    <a:pt x="1647" y="5"/>
                  </a:lnTo>
                  <a:lnTo>
                    <a:pt x="1534" y="25"/>
                  </a:lnTo>
                  <a:lnTo>
                    <a:pt x="1457" y="54"/>
                  </a:lnTo>
                  <a:lnTo>
                    <a:pt x="1430" y="69"/>
                  </a:lnTo>
                  <a:lnTo>
                    <a:pt x="1406" y="79"/>
                  </a:lnTo>
                  <a:lnTo>
                    <a:pt x="1371" y="94"/>
                  </a:lnTo>
                  <a:lnTo>
                    <a:pt x="1344" y="103"/>
                  </a:lnTo>
                  <a:lnTo>
                    <a:pt x="1060" y="267"/>
                  </a:lnTo>
                  <a:lnTo>
                    <a:pt x="1035" y="278"/>
                  </a:lnTo>
                  <a:lnTo>
                    <a:pt x="1009" y="292"/>
                  </a:lnTo>
                  <a:lnTo>
                    <a:pt x="880" y="341"/>
                  </a:lnTo>
                  <a:lnTo>
                    <a:pt x="826" y="352"/>
                  </a:lnTo>
                  <a:lnTo>
                    <a:pt x="794" y="357"/>
                  </a:lnTo>
                  <a:lnTo>
                    <a:pt x="775" y="361"/>
                  </a:lnTo>
                  <a:lnTo>
                    <a:pt x="751" y="361"/>
                  </a:lnTo>
                  <a:lnTo>
                    <a:pt x="724" y="366"/>
                  </a:lnTo>
                  <a:lnTo>
                    <a:pt x="697" y="366"/>
                  </a:lnTo>
                  <a:lnTo>
                    <a:pt x="673" y="361"/>
                  </a:lnTo>
                  <a:lnTo>
                    <a:pt x="638" y="361"/>
                  </a:lnTo>
                  <a:lnTo>
                    <a:pt x="612" y="357"/>
                  </a:lnTo>
                  <a:lnTo>
                    <a:pt x="587" y="357"/>
                  </a:lnTo>
                  <a:lnTo>
                    <a:pt x="518" y="341"/>
                  </a:lnTo>
                  <a:lnTo>
                    <a:pt x="483" y="332"/>
                  </a:lnTo>
                  <a:lnTo>
                    <a:pt x="456" y="327"/>
                  </a:lnTo>
                  <a:lnTo>
                    <a:pt x="432" y="317"/>
                  </a:lnTo>
                  <a:lnTo>
                    <a:pt x="405" y="312"/>
                  </a:lnTo>
                  <a:lnTo>
                    <a:pt x="370" y="303"/>
                  </a:lnTo>
                  <a:lnTo>
                    <a:pt x="268" y="262"/>
                  </a:lnTo>
                  <a:lnTo>
                    <a:pt x="233" y="253"/>
                  </a:lnTo>
                  <a:lnTo>
                    <a:pt x="207" y="238"/>
                  </a:lnTo>
                  <a:lnTo>
                    <a:pt x="156" y="218"/>
                  </a:lnTo>
                  <a:lnTo>
                    <a:pt x="129" y="204"/>
                  </a:lnTo>
                  <a:lnTo>
                    <a:pt x="94" y="193"/>
                  </a:lnTo>
                  <a:lnTo>
                    <a:pt x="70" y="184"/>
                  </a:lnTo>
                  <a:lnTo>
                    <a:pt x="43" y="168"/>
                  </a:lnTo>
                  <a:lnTo>
                    <a:pt x="19" y="159"/>
                  </a:lnTo>
                  <a:lnTo>
                    <a:pt x="0" y="178"/>
                  </a:lnTo>
                </a:path>
              </a:pathLst>
            </a:custGeom>
            <a:solidFill>
              <a:srgbClr val="6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7EEDC04-B334-40BA-A8A7-C37D1249D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" y="1758"/>
              <a:ext cx="3576" cy="1124"/>
            </a:xfrm>
            <a:custGeom>
              <a:avLst/>
              <a:gdLst>
                <a:gd name="T0" fmla="*/ 123 w 3576"/>
                <a:gd name="T1" fmla="*/ 337 h 1124"/>
                <a:gd name="T2" fmla="*/ 239 w 3576"/>
                <a:gd name="T3" fmla="*/ 258 h 1124"/>
                <a:gd name="T4" fmla="*/ 314 w 3576"/>
                <a:gd name="T5" fmla="*/ 214 h 1124"/>
                <a:gd name="T6" fmla="*/ 437 w 3576"/>
                <a:gd name="T7" fmla="*/ 153 h 1124"/>
                <a:gd name="T8" fmla="*/ 560 w 3576"/>
                <a:gd name="T9" fmla="*/ 117 h 1124"/>
                <a:gd name="T10" fmla="*/ 799 w 3576"/>
                <a:gd name="T11" fmla="*/ 166 h 1124"/>
                <a:gd name="T12" fmla="*/ 915 w 3576"/>
                <a:gd name="T13" fmla="*/ 253 h 1124"/>
                <a:gd name="T14" fmla="*/ 1031 w 3576"/>
                <a:gd name="T15" fmla="*/ 367 h 1124"/>
                <a:gd name="T16" fmla="*/ 1254 w 3576"/>
                <a:gd name="T17" fmla="*/ 595 h 1124"/>
                <a:gd name="T18" fmla="*/ 1378 w 3576"/>
                <a:gd name="T19" fmla="*/ 694 h 1124"/>
                <a:gd name="T20" fmla="*/ 1560 w 3576"/>
                <a:gd name="T21" fmla="*/ 742 h 1124"/>
                <a:gd name="T22" fmla="*/ 1642 w 3576"/>
                <a:gd name="T23" fmla="*/ 717 h 1124"/>
                <a:gd name="T24" fmla="*/ 1840 w 3576"/>
                <a:gd name="T25" fmla="*/ 539 h 1124"/>
                <a:gd name="T26" fmla="*/ 2023 w 3576"/>
                <a:gd name="T27" fmla="*/ 331 h 1124"/>
                <a:gd name="T28" fmla="*/ 2203 w 3576"/>
                <a:gd name="T29" fmla="*/ 136 h 1124"/>
                <a:gd name="T30" fmla="*/ 2287 w 3576"/>
                <a:gd name="T31" fmla="*/ 73 h 1124"/>
                <a:gd name="T32" fmla="*/ 2370 w 3576"/>
                <a:gd name="T33" fmla="*/ 36 h 1124"/>
                <a:gd name="T34" fmla="*/ 2508 w 3576"/>
                <a:gd name="T35" fmla="*/ 31 h 1124"/>
                <a:gd name="T36" fmla="*/ 2781 w 3576"/>
                <a:gd name="T37" fmla="*/ 178 h 1124"/>
                <a:gd name="T38" fmla="*/ 2914 w 3576"/>
                <a:gd name="T39" fmla="*/ 314 h 1124"/>
                <a:gd name="T40" fmla="*/ 3087 w 3576"/>
                <a:gd name="T41" fmla="*/ 515 h 1124"/>
                <a:gd name="T42" fmla="*/ 3202 w 3576"/>
                <a:gd name="T43" fmla="*/ 656 h 1124"/>
                <a:gd name="T44" fmla="*/ 3310 w 3576"/>
                <a:gd name="T45" fmla="*/ 809 h 1124"/>
                <a:gd name="T46" fmla="*/ 3467 w 3576"/>
                <a:gd name="T47" fmla="*/ 1020 h 1124"/>
                <a:gd name="T48" fmla="*/ 3575 w 3576"/>
                <a:gd name="T49" fmla="*/ 1112 h 1124"/>
                <a:gd name="T50" fmla="*/ 3418 w 3576"/>
                <a:gd name="T51" fmla="*/ 895 h 1124"/>
                <a:gd name="T52" fmla="*/ 3310 w 3576"/>
                <a:gd name="T53" fmla="*/ 742 h 1124"/>
                <a:gd name="T54" fmla="*/ 3195 w 3576"/>
                <a:gd name="T55" fmla="*/ 595 h 1124"/>
                <a:gd name="T56" fmla="*/ 3053 w 3576"/>
                <a:gd name="T57" fmla="*/ 417 h 1124"/>
                <a:gd name="T58" fmla="*/ 2907 w 3576"/>
                <a:gd name="T59" fmla="*/ 264 h 1124"/>
                <a:gd name="T60" fmla="*/ 2691 w 3576"/>
                <a:gd name="T61" fmla="*/ 80 h 1124"/>
                <a:gd name="T62" fmla="*/ 2485 w 3576"/>
                <a:gd name="T63" fmla="*/ 0 h 1124"/>
                <a:gd name="T64" fmla="*/ 2329 w 3576"/>
                <a:gd name="T65" fmla="*/ 25 h 1124"/>
                <a:gd name="T66" fmla="*/ 2172 w 3576"/>
                <a:gd name="T67" fmla="*/ 122 h 1124"/>
                <a:gd name="T68" fmla="*/ 1989 w 3576"/>
                <a:gd name="T69" fmla="*/ 319 h 1124"/>
                <a:gd name="T70" fmla="*/ 1807 w 3576"/>
                <a:gd name="T71" fmla="*/ 528 h 1124"/>
                <a:gd name="T72" fmla="*/ 1627 w 3576"/>
                <a:gd name="T73" fmla="*/ 694 h 1124"/>
                <a:gd name="T74" fmla="*/ 1560 w 3576"/>
                <a:gd name="T75" fmla="*/ 717 h 1124"/>
                <a:gd name="T76" fmla="*/ 1396 w 3576"/>
                <a:gd name="T77" fmla="*/ 670 h 1124"/>
                <a:gd name="T78" fmla="*/ 1288 w 3576"/>
                <a:gd name="T79" fmla="*/ 584 h 1124"/>
                <a:gd name="T80" fmla="*/ 1064 w 3576"/>
                <a:gd name="T81" fmla="*/ 356 h 1124"/>
                <a:gd name="T82" fmla="*/ 948 w 3576"/>
                <a:gd name="T83" fmla="*/ 239 h 1124"/>
                <a:gd name="T84" fmla="*/ 817 w 3576"/>
                <a:gd name="T85" fmla="*/ 142 h 1124"/>
                <a:gd name="T86" fmla="*/ 560 w 3576"/>
                <a:gd name="T87" fmla="*/ 92 h 1124"/>
                <a:gd name="T88" fmla="*/ 421 w 3576"/>
                <a:gd name="T89" fmla="*/ 128 h 1124"/>
                <a:gd name="T90" fmla="*/ 296 w 3576"/>
                <a:gd name="T91" fmla="*/ 189 h 1124"/>
                <a:gd name="T92" fmla="*/ 221 w 3576"/>
                <a:gd name="T93" fmla="*/ 233 h 1124"/>
                <a:gd name="T94" fmla="*/ 90 w 3576"/>
                <a:gd name="T95" fmla="*/ 325 h 1124"/>
                <a:gd name="T96" fmla="*/ 15 w 3576"/>
                <a:gd name="T97" fmla="*/ 417 h 11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76"/>
                <a:gd name="T148" fmla="*/ 0 h 1124"/>
                <a:gd name="T149" fmla="*/ 3576 w 3576"/>
                <a:gd name="T150" fmla="*/ 1124 h 11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76" h="1124">
                  <a:moveTo>
                    <a:pt x="15" y="417"/>
                  </a:moveTo>
                  <a:lnTo>
                    <a:pt x="98" y="362"/>
                  </a:lnTo>
                  <a:lnTo>
                    <a:pt x="123" y="337"/>
                  </a:lnTo>
                  <a:lnTo>
                    <a:pt x="139" y="325"/>
                  </a:lnTo>
                  <a:lnTo>
                    <a:pt x="164" y="314"/>
                  </a:lnTo>
                  <a:lnTo>
                    <a:pt x="239" y="258"/>
                  </a:lnTo>
                  <a:lnTo>
                    <a:pt x="262" y="245"/>
                  </a:lnTo>
                  <a:lnTo>
                    <a:pt x="288" y="228"/>
                  </a:lnTo>
                  <a:lnTo>
                    <a:pt x="314" y="214"/>
                  </a:lnTo>
                  <a:lnTo>
                    <a:pt x="337" y="197"/>
                  </a:lnTo>
                  <a:lnTo>
                    <a:pt x="411" y="159"/>
                  </a:lnTo>
                  <a:lnTo>
                    <a:pt x="437" y="153"/>
                  </a:lnTo>
                  <a:lnTo>
                    <a:pt x="463" y="142"/>
                  </a:lnTo>
                  <a:lnTo>
                    <a:pt x="535" y="122"/>
                  </a:lnTo>
                  <a:lnTo>
                    <a:pt x="560" y="117"/>
                  </a:lnTo>
                  <a:lnTo>
                    <a:pt x="684" y="117"/>
                  </a:lnTo>
                  <a:lnTo>
                    <a:pt x="725" y="128"/>
                  </a:lnTo>
                  <a:lnTo>
                    <a:pt x="799" y="166"/>
                  </a:lnTo>
                  <a:lnTo>
                    <a:pt x="825" y="178"/>
                  </a:lnTo>
                  <a:lnTo>
                    <a:pt x="892" y="228"/>
                  </a:lnTo>
                  <a:lnTo>
                    <a:pt x="915" y="253"/>
                  </a:lnTo>
                  <a:lnTo>
                    <a:pt x="941" y="270"/>
                  </a:lnTo>
                  <a:lnTo>
                    <a:pt x="1015" y="344"/>
                  </a:lnTo>
                  <a:lnTo>
                    <a:pt x="1031" y="367"/>
                  </a:lnTo>
                  <a:lnTo>
                    <a:pt x="1056" y="392"/>
                  </a:lnTo>
                  <a:lnTo>
                    <a:pt x="1082" y="423"/>
                  </a:lnTo>
                  <a:lnTo>
                    <a:pt x="1254" y="595"/>
                  </a:lnTo>
                  <a:lnTo>
                    <a:pt x="1280" y="614"/>
                  </a:lnTo>
                  <a:lnTo>
                    <a:pt x="1303" y="639"/>
                  </a:lnTo>
                  <a:lnTo>
                    <a:pt x="1378" y="694"/>
                  </a:lnTo>
                  <a:lnTo>
                    <a:pt x="1452" y="731"/>
                  </a:lnTo>
                  <a:lnTo>
                    <a:pt x="1511" y="742"/>
                  </a:lnTo>
                  <a:lnTo>
                    <a:pt x="1560" y="742"/>
                  </a:lnTo>
                  <a:lnTo>
                    <a:pt x="1593" y="737"/>
                  </a:lnTo>
                  <a:lnTo>
                    <a:pt x="1617" y="731"/>
                  </a:lnTo>
                  <a:lnTo>
                    <a:pt x="1642" y="717"/>
                  </a:lnTo>
                  <a:lnTo>
                    <a:pt x="1743" y="645"/>
                  </a:lnTo>
                  <a:lnTo>
                    <a:pt x="1814" y="570"/>
                  </a:lnTo>
                  <a:lnTo>
                    <a:pt x="1840" y="539"/>
                  </a:lnTo>
                  <a:lnTo>
                    <a:pt x="1866" y="515"/>
                  </a:lnTo>
                  <a:lnTo>
                    <a:pt x="1989" y="362"/>
                  </a:lnTo>
                  <a:lnTo>
                    <a:pt x="2023" y="331"/>
                  </a:lnTo>
                  <a:lnTo>
                    <a:pt x="2120" y="209"/>
                  </a:lnTo>
                  <a:lnTo>
                    <a:pt x="2154" y="184"/>
                  </a:lnTo>
                  <a:lnTo>
                    <a:pt x="2203" y="136"/>
                  </a:lnTo>
                  <a:lnTo>
                    <a:pt x="2236" y="111"/>
                  </a:lnTo>
                  <a:lnTo>
                    <a:pt x="2254" y="86"/>
                  </a:lnTo>
                  <a:lnTo>
                    <a:pt x="2287" y="73"/>
                  </a:lnTo>
                  <a:lnTo>
                    <a:pt x="2311" y="61"/>
                  </a:lnTo>
                  <a:lnTo>
                    <a:pt x="2344" y="50"/>
                  </a:lnTo>
                  <a:lnTo>
                    <a:pt x="2370" y="36"/>
                  </a:lnTo>
                  <a:lnTo>
                    <a:pt x="2393" y="25"/>
                  </a:lnTo>
                  <a:lnTo>
                    <a:pt x="2485" y="25"/>
                  </a:lnTo>
                  <a:lnTo>
                    <a:pt x="2508" y="31"/>
                  </a:lnTo>
                  <a:lnTo>
                    <a:pt x="2609" y="67"/>
                  </a:lnTo>
                  <a:lnTo>
                    <a:pt x="2675" y="105"/>
                  </a:lnTo>
                  <a:lnTo>
                    <a:pt x="2781" y="178"/>
                  </a:lnTo>
                  <a:lnTo>
                    <a:pt x="2840" y="239"/>
                  </a:lnTo>
                  <a:lnTo>
                    <a:pt x="2873" y="275"/>
                  </a:lnTo>
                  <a:lnTo>
                    <a:pt x="2914" y="314"/>
                  </a:lnTo>
                  <a:lnTo>
                    <a:pt x="2979" y="386"/>
                  </a:lnTo>
                  <a:lnTo>
                    <a:pt x="3022" y="430"/>
                  </a:lnTo>
                  <a:lnTo>
                    <a:pt x="3087" y="515"/>
                  </a:lnTo>
                  <a:lnTo>
                    <a:pt x="3128" y="564"/>
                  </a:lnTo>
                  <a:lnTo>
                    <a:pt x="3161" y="608"/>
                  </a:lnTo>
                  <a:lnTo>
                    <a:pt x="3202" y="656"/>
                  </a:lnTo>
                  <a:lnTo>
                    <a:pt x="3236" y="706"/>
                  </a:lnTo>
                  <a:lnTo>
                    <a:pt x="3277" y="756"/>
                  </a:lnTo>
                  <a:lnTo>
                    <a:pt x="3310" y="809"/>
                  </a:lnTo>
                  <a:lnTo>
                    <a:pt x="3351" y="859"/>
                  </a:lnTo>
                  <a:lnTo>
                    <a:pt x="3385" y="909"/>
                  </a:lnTo>
                  <a:lnTo>
                    <a:pt x="3467" y="1020"/>
                  </a:lnTo>
                  <a:lnTo>
                    <a:pt x="3500" y="1068"/>
                  </a:lnTo>
                  <a:lnTo>
                    <a:pt x="3542" y="1123"/>
                  </a:lnTo>
                  <a:lnTo>
                    <a:pt x="3575" y="1112"/>
                  </a:lnTo>
                  <a:lnTo>
                    <a:pt x="3534" y="1056"/>
                  </a:lnTo>
                  <a:lnTo>
                    <a:pt x="3500" y="1006"/>
                  </a:lnTo>
                  <a:lnTo>
                    <a:pt x="3418" y="895"/>
                  </a:lnTo>
                  <a:lnTo>
                    <a:pt x="3385" y="848"/>
                  </a:lnTo>
                  <a:lnTo>
                    <a:pt x="3344" y="798"/>
                  </a:lnTo>
                  <a:lnTo>
                    <a:pt x="3310" y="742"/>
                  </a:lnTo>
                  <a:lnTo>
                    <a:pt x="3269" y="694"/>
                  </a:lnTo>
                  <a:lnTo>
                    <a:pt x="3236" y="645"/>
                  </a:lnTo>
                  <a:lnTo>
                    <a:pt x="3195" y="595"/>
                  </a:lnTo>
                  <a:lnTo>
                    <a:pt x="3161" y="553"/>
                  </a:lnTo>
                  <a:lnTo>
                    <a:pt x="3120" y="503"/>
                  </a:lnTo>
                  <a:lnTo>
                    <a:pt x="3053" y="417"/>
                  </a:lnTo>
                  <a:lnTo>
                    <a:pt x="3012" y="375"/>
                  </a:lnTo>
                  <a:lnTo>
                    <a:pt x="2948" y="300"/>
                  </a:lnTo>
                  <a:lnTo>
                    <a:pt x="2907" y="264"/>
                  </a:lnTo>
                  <a:lnTo>
                    <a:pt x="2873" y="228"/>
                  </a:lnTo>
                  <a:lnTo>
                    <a:pt x="2799" y="166"/>
                  </a:lnTo>
                  <a:lnTo>
                    <a:pt x="2691" y="80"/>
                  </a:lnTo>
                  <a:lnTo>
                    <a:pt x="2624" y="42"/>
                  </a:lnTo>
                  <a:lnTo>
                    <a:pt x="2526" y="6"/>
                  </a:lnTo>
                  <a:lnTo>
                    <a:pt x="2485" y="0"/>
                  </a:lnTo>
                  <a:lnTo>
                    <a:pt x="2393" y="0"/>
                  </a:lnTo>
                  <a:lnTo>
                    <a:pt x="2352" y="11"/>
                  </a:lnTo>
                  <a:lnTo>
                    <a:pt x="2329" y="25"/>
                  </a:lnTo>
                  <a:lnTo>
                    <a:pt x="2295" y="36"/>
                  </a:lnTo>
                  <a:lnTo>
                    <a:pt x="2269" y="50"/>
                  </a:lnTo>
                  <a:lnTo>
                    <a:pt x="2172" y="122"/>
                  </a:lnTo>
                  <a:lnTo>
                    <a:pt x="2120" y="172"/>
                  </a:lnTo>
                  <a:lnTo>
                    <a:pt x="2087" y="197"/>
                  </a:lnTo>
                  <a:lnTo>
                    <a:pt x="1989" y="319"/>
                  </a:lnTo>
                  <a:lnTo>
                    <a:pt x="1956" y="350"/>
                  </a:lnTo>
                  <a:lnTo>
                    <a:pt x="1832" y="503"/>
                  </a:lnTo>
                  <a:lnTo>
                    <a:pt x="1807" y="528"/>
                  </a:lnTo>
                  <a:lnTo>
                    <a:pt x="1784" y="559"/>
                  </a:lnTo>
                  <a:lnTo>
                    <a:pt x="1709" y="631"/>
                  </a:lnTo>
                  <a:lnTo>
                    <a:pt x="1627" y="694"/>
                  </a:lnTo>
                  <a:lnTo>
                    <a:pt x="1601" y="706"/>
                  </a:lnTo>
                  <a:lnTo>
                    <a:pt x="1575" y="712"/>
                  </a:lnTo>
                  <a:lnTo>
                    <a:pt x="1560" y="717"/>
                  </a:lnTo>
                  <a:lnTo>
                    <a:pt x="1511" y="717"/>
                  </a:lnTo>
                  <a:lnTo>
                    <a:pt x="1470" y="706"/>
                  </a:lnTo>
                  <a:lnTo>
                    <a:pt x="1396" y="670"/>
                  </a:lnTo>
                  <a:lnTo>
                    <a:pt x="1336" y="626"/>
                  </a:lnTo>
                  <a:lnTo>
                    <a:pt x="1311" y="601"/>
                  </a:lnTo>
                  <a:lnTo>
                    <a:pt x="1288" y="584"/>
                  </a:lnTo>
                  <a:lnTo>
                    <a:pt x="1113" y="411"/>
                  </a:lnTo>
                  <a:lnTo>
                    <a:pt x="1090" y="381"/>
                  </a:lnTo>
                  <a:lnTo>
                    <a:pt x="1064" y="356"/>
                  </a:lnTo>
                  <a:lnTo>
                    <a:pt x="1049" y="331"/>
                  </a:lnTo>
                  <a:lnTo>
                    <a:pt x="974" y="258"/>
                  </a:lnTo>
                  <a:lnTo>
                    <a:pt x="948" y="239"/>
                  </a:lnTo>
                  <a:lnTo>
                    <a:pt x="923" y="214"/>
                  </a:lnTo>
                  <a:lnTo>
                    <a:pt x="840" y="153"/>
                  </a:lnTo>
                  <a:lnTo>
                    <a:pt x="817" y="142"/>
                  </a:lnTo>
                  <a:lnTo>
                    <a:pt x="743" y="105"/>
                  </a:lnTo>
                  <a:lnTo>
                    <a:pt x="684" y="92"/>
                  </a:lnTo>
                  <a:lnTo>
                    <a:pt x="560" y="92"/>
                  </a:lnTo>
                  <a:lnTo>
                    <a:pt x="519" y="98"/>
                  </a:lnTo>
                  <a:lnTo>
                    <a:pt x="445" y="117"/>
                  </a:lnTo>
                  <a:lnTo>
                    <a:pt x="421" y="128"/>
                  </a:lnTo>
                  <a:lnTo>
                    <a:pt x="396" y="136"/>
                  </a:lnTo>
                  <a:lnTo>
                    <a:pt x="321" y="172"/>
                  </a:lnTo>
                  <a:lnTo>
                    <a:pt x="296" y="189"/>
                  </a:lnTo>
                  <a:lnTo>
                    <a:pt x="272" y="203"/>
                  </a:lnTo>
                  <a:lnTo>
                    <a:pt x="247" y="220"/>
                  </a:lnTo>
                  <a:lnTo>
                    <a:pt x="221" y="233"/>
                  </a:lnTo>
                  <a:lnTo>
                    <a:pt x="146" y="289"/>
                  </a:lnTo>
                  <a:lnTo>
                    <a:pt x="123" y="300"/>
                  </a:lnTo>
                  <a:lnTo>
                    <a:pt x="90" y="325"/>
                  </a:lnTo>
                  <a:lnTo>
                    <a:pt x="64" y="350"/>
                  </a:lnTo>
                  <a:lnTo>
                    <a:pt x="0" y="406"/>
                  </a:lnTo>
                  <a:lnTo>
                    <a:pt x="15" y="417"/>
                  </a:lnTo>
                </a:path>
              </a:pathLst>
            </a:custGeom>
            <a:solidFill>
              <a:srgbClr val="FF5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3A88F2E-749D-41BC-B948-0F20CB160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" y="1965"/>
              <a:ext cx="378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AB5F090-35D6-43D9-9452-2C970D87D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9" y="1802"/>
              <a:ext cx="227" cy="226"/>
            </a:xfrm>
            <a:prstGeom prst="ellipse">
              <a:avLst/>
            </a:prstGeom>
            <a:solidFill>
              <a:srgbClr val="6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5C18504-368D-44C1-AB76-883374FE7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1689"/>
              <a:ext cx="562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66688" tIns="82550" rIns="166688" bIns="82550">
              <a:spAutoFit/>
            </a:bodyPr>
            <a:lstStyle>
              <a:lvl1pPr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>
                  <a:solidFill>
                    <a:srgbClr val="FFFFFF"/>
                  </a:solidFill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C06AF2C0-39D7-4410-A270-3010AFCEE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2" y="2109"/>
              <a:ext cx="2984" cy="348"/>
            </a:xfrm>
            <a:custGeom>
              <a:avLst/>
              <a:gdLst>
                <a:gd name="T0" fmla="*/ 2969 w 2984"/>
                <a:gd name="T1" fmla="*/ 0 h 348"/>
                <a:gd name="T2" fmla="*/ 0 w 2984"/>
                <a:gd name="T3" fmla="*/ 0 h 348"/>
                <a:gd name="T4" fmla="*/ 0 w 2984"/>
                <a:gd name="T5" fmla="*/ 347 h 348"/>
                <a:gd name="T6" fmla="*/ 2983 w 2984"/>
                <a:gd name="T7" fmla="*/ 347 h 3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84"/>
                <a:gd name="T13" fmla="*/ 0 h 348"/>
                <a:gd name="T14" fmla="*/ 2984 w 2984"/>
                <a:gd name="T15" fmla="*/ 348 h 3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84" h="348">
                  <a:moveTo>
                    <a:pt x="2969" y="0"/>
                  </a:moveTo>
                  <a:lnTo>
                    <a:pt x="0" y="0"/>
                  </a:lnTo>
                  <a:lnTo>
                    <a:pt x="0" y="347"/>
                  </a:lnTo>
                  <a:lnTo>
                    <a:pt x="2983" y="347"/>
                  </a:lnTo>
                </a:path>
              </a:pathLst>
            </a:custGeom>
            <a:gradFill rotWithShape="0">
              <a:gsLst>
                <a:gs pos="0">
                  <a:srgbClr val="969696"/>
                </a:gs>
                <a:gs pos="50000">
                  <a:srgbClr val="F4F4F4"/>
                </a:gs>
                <a:gs pos="100000">
                  <a:srgbClr val="969696"/>
                </a:gs>
              </a:gsLst>
              <a:lin ang="5400000" scaled="1"/>
            </a:gra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75E5B13-5DC7-46BE-8D43-A2ED20BE47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5" y="2106"/>
              <a:ext cx="205" cy="346"/>
            </a:xfrm>
            <a:prstGeom prst="ellipse">
              <a:avLst/>
            </a:prstGeom>
            <a:solidFill>
              <a:srgbClr val="CECECE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024F4C5-67AC-4A6F-84CF-30AF8A1BE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4" y="2115"/>
              <a:ext cx="232" cy="33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3A2DCF7-D13C-4CCA-A0E5-1926C7ADB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7" y="2116"/>
              <a:ext cx="241" cy="334"/>
            </a:xfrm>
            <a:prstGeom prst="ellipse">
              <a:avLst/>
            </a:prstGeom>
            <a:gradFill rotWithShape="0">
              <a:gsLst>
                <a:gs pos="0">
                  <a:srgbClr val="969696"/>
                </a:gs>
                <a:gs pos="50000">
                  <a:srgbClr val="F4F4F4"/>
                </a:gs>
                <a:gs pos="100000">
                  <a:srgbClr val="96969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FDCD73F-440E-436F-91CC-8BBE6D562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5" y="2804"/>
              <a:ext cx="228" cy="225"/>
            </a:xfrm>
            <a:prstGeom prst="ellipse">
              <a:avLst/>
            </a:prstGeom>
            <a:solidFill>
              <a:srgbClr val="FF5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92BD119-7C6E-40F5-BF7C-246B9C365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4" y="2690"/>
              <a:ext cx="561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66688" tIns="82550" rIns="166688" bIns="82550">
              <a:spAutoFit/>
            </a:bodyPr>
            <a:lstStyle>
              <a:lvl1pPr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>
                  <a:solidFill>
                    <a:srgbClr val="FFFFFF"/>
                  </a:solidFill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028A7B52-F579-4051-B082-FACD8944D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" y="1693"/>
              <a:ext cx="470" cy="803"/>
            </a:xfrm>
            <a:custGeom>
              <a:avLst/>
              <a:gdLst>
                <a:gd name="T0" fmla="*/ 7 w 470"/>
                <a:gd name="T1" fmla="*/ 0 h 803"/>
                <a:gd name="T2" fmla="*/ 469 w 470"/>
                <a:gd name="T3" fmla="*/ 376 h 803"/>
                <a:gd name="T4" fmla="*/ 469 w 470"/>
                <a:gd name="T5" fmla="*/ 535 h 803"/>
                <a:gd name="T6" fmla="*/ 0 w 470"/>
                <a:gd name="T7" fmla="*/ 802 h 8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0"/>
                <a:gd name="T13" fmla="*/ 0 h 803"/>
                <a:gd name="T14" fmla="*/ 470 w 470"/>
                <a:gd name="T15" fmla="*/ 803 h 8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0" h="803">
                  <a:moveTo>
                    <a:pt x="7" y="0"/>
                  </a:moveTo>
                  <a:lnTo>
                    <a:pt x="469" y="376"/>
                  </a:lnTo>
                  <a:lnTo>
                    <a:pt x="469" y="535"/>
                  </a:lnTo>
                  <a:lnTo>
                    <a:pt x="0" y="802"/>
                  </a:lnTo>
                </a:path>
              </a:pathLst>
            </a:custGeom>
            <a:solidFill>
              <a:srgbClr val="FCFEB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BC3854C-F9A2-4F88-A7ED-5A8C8301B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0" y="1697"/>
              <a:ext cx="205" cy="779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6584F38-7886-4712-B902-A8CB16598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3" y="1954"/>
              <a:ext cx="228" cy="226"/>
            </a:xfrm>
            <a:prstGeom prst="ellipse">
              <a:avLst/>
            </a:prstGeom>
            <a:solidFill>
              <a:srgbClr val="6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650FC49-799B-48B3-9A05-70F36B7C2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" y="1853"/>
              <a:ext cx="562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66688" tIns="82550" rIns="166688" bIns="82550">
              <a:spAutoFit/>
            </a:bodyPr>
            <a:lstStyle>
              <a:lvl1pPr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>
                  <a:solidFill>
                    <a:srgbClr val="FFFFFF"/>
                  </a:solidFill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A46C5B7-757A-460C-A5A2-82E716EECD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" y="1814"/>
              <a:ext cx="227" cy="226"/>
            </a:xfrm>
            <a:prstGeom prst="ellipse">
              <a:avLst/>
            </a:prstGeom>
            <a:solidFill>
              <a:srgbClr val="FF5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A14F633-BFBA-4CBA-BCF7-61A68B5838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" y="1700"/>
              <a:ext cx="561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66688" tIns="82550" rIns="166688" bIns="82550">
              <a:spAutoFit/>
            </a:bodyPr>
            <a:lstStyle>
              <a:lvl1pPr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defTabSz="2981325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defTabSz="298132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>
                  <a:solidFill>
                    <a:srgbClr val="FFFFFF"/>
                  </a:solidFill>
                  <a:latin typeface="Arial" panose="020B0604020202020204" pitchFamily="34" charset="0"/>
                </a:rPr>
                <a:t>+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C27B40D-A979-4240-A921-A200384B26E0}"/>
              </a:ext>
            </a:extLst>
          </p:cNvPr>
          <p:cNvGrpSpPr>
            <a:grpSpLocks/>
          </p:cNvGrpSpPr>
          <p:nvPr/>
        </p:nvGrpSpPr>
        <p:grpSpPr bwMode="auto">
          <a:xfrm>
            <a:off x="818809" y="3696890"/>
            <a:ext cx="4246673" cy="2409131"/>
            <a:chOff x="2880" y="2256"/>
            <a:chExt cx="2687" cy="143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FA9AE63-7EAB-4E2E-8166-A488578D3D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39" y="2256"/>
              <a:ext cx="664" cy="417"/>
              <a:chOff x="3623" y="1488"/>
              <a:chExt cx="664" cy="417"/>
            </a:xfrm>
          </p:grpSpPr>
          <p:sp>
            <p:nvSpPr>
              <p:cNvPr id="129" name="Line 35">
                <a:extLst>
                  <a:ext uri="{FF2B5EF4-FFF2-40B4-BE49-F238E27FC236}">
                    <a16:creationId xmlns:a16="http://schemas.microsoft.com/office/drawing/2014/main" id="{FCA95A20-2835-4AB2-AE15-0161ADB5DC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1" y="1815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0" name="Line 36">
                <a:extLst>
                  <a:ext uri="{FF2B5EF4-FFF2-40B4-BE49-F238E27FC236}">
                    <a16:creationId xmlns:a16="http://schemas.microsoft.com/office/drawing/2014/main" id="{71030C59-9D98-46F1-AE8E-EA53261239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1" y="1829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1" name="Line 37">
                <a:extLst>
                  <a:ext uri="{FF2B5EF4-FFF2-40B4-BE49-F238E27FC236}">
                    <a16:creationId xmlns:a16="http://schemas.microsoft.com/office/drawing/2014/main" id="{DD5B3F62-420C-42FA-9B11-6DD782ED8E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6" y="1845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2" name="Line 38">
                <a:extLst>
                  <a:ext uri="{FF2B5EF4-FFF2-40B4-BE49-F238E27FC236}">
                    <a16:creationId xmlns:a16="http://schemas.microsoft.com/office/drawing/2014/main" id="{2F11A604-1722-4E7F-BA3B-8A2537DBF8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0" y="1860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" name="Line 39">
                <a:extLst>
                  <a:ext uri="{FF2B5EF4-FFF2-40B4-BE49-F238E27FC236}">
                    <a16:creationId xmlns:a16="http://schemas.microsoft.com/office/drawing/2014/main" id="{1EEB9832-213B-4B28-AD1D-3DE3D2DE8E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6" y="1880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" name="Line 40">
                <a:extLst>
                  <a:ext uri="{FF2B5EF4-FFF2-40B4-BE49-F238E27FC236}">
                    <a16:creationId xmlns:a16="http://schemas.microsoft.com/office/drawing/2014/main" id="{96F2583E-ACED-42AF-B460-B6BD69F6C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1" y="1895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5" name="Line 41">
                <a:extLst>
                  <a:ext uri="{FF2B5EF4-FFF2-40B4-BE49-F238E27FC236}">
                    <a16:creationId xmlns:a16="http://schemas.microsoft.com/office/drawing/2014/main" id="{7A58A9E0-574F-401F-95BF-CCC9E2939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57" y="1905"/>
                <a:ext cx="434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6" name="Oval 42">
                <a:extLst>
                  <a:ext uri="{FF2B5EF4-FFF2-40B4-BE49-F238E27FC236}">
                    <a16:creationId xmlns:a16="http://schemas.microsoft.com/office/drawing/2014/main" id="{BCC1F1C1-AC55-4EA2-ACA8-D167B4ACE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19" y="1814"/>
                <a:ext cx="70" cy="91"/>
              </a:xfrm>
              <a:prstGeom prst="ellipse">
                <a:avLst/>
              </a:prstGeom>
              <a:solidFill>
                <a:srgbClr val="8CF4EA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7" name="Line 43">
                <a:extLst>
                  <a:ext uri="{FF2B5EF4-FFF2-40B4-BE49-F238E27FC236}">
                    <a16:creationId xmlns:a16="http://schemas.microsoft.com/office/drawing/2014/main" id="{CEF381B9-CE32-4193-B4C1-271E3950F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3" y="1649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8" name="Line 44">
                <a:extLst>
                  <a:ext uri="{FF2B5EF4-FFF2-40B4-BE49-F238E27FC236}">
                    <a16:creationId xmlns:a16="http://schemas.microsoft.com/office/drawing/2014/main" id="{A5A75943-6952-4E6F-8397-16CE73AE47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3" y="1664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9" name="Line 45">
                <a:extLst>
                  <a:ext uri="{FF2B5EF4-FFF2-40B4-BE49-F238E27FC236}">
                    <a16:creationId xmlns:a16="http://schemas.microsoft.com/office/drawing/2014/main" id="{13DC6C4A-4B03-4EF3-B5D7-7CD15D4A41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8" y="1679"/>
                <a:ext cx="434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" name="Line 46">
                <a:extLst>
                  <a:ext uri="{FF2B5EF4-FFF2-40B4-BE49-F238E27FC236}">
                    <a16:creationId xmlns:a16="http://schemas.microsoft.com/office/drawing/2014/main" id="{94EEE354-A5B9-4177-8798-CD3FC3842F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2" y="1699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1" name="Line 47">
                <a:extLst>
                  <a:ext uri="{FF2B5EF4-FFF2-40B4-BE49-F238E27FC236}">
                    <a16:creationId xmlns:a16="http://schemas.microsoft.com/office/drawing/2014/main" id="{32194042-3007-4CC2-B779-6AA517294B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2" y="1720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2" name="Line 48">
                <a:extLst>
                  <a:ext uri="{FF2B5EF4-FFF2-40B4-BE49-F238E27FC236}">
                    <a16:creationId xmlns:a16="http://schemas.microsoft.com/office/drawing/2014/main" id="{7ABEBEB4-1477-4662-96C7-7182CFD30E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3" y="1728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" name="Line 49">
                <a:extLst>
                  <a:ext uri="{FF2B5EF4-FFF2-40B4-BE49-F238E27FC236}">
                    <a16:creationId xmlns:a16="http://schemas.microsoft.com/office/drawing/2014/main" id="{223CC934-1327-420B-874E-C1AE679868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8" y="1744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" name="Oval 50">
                <a:extLst>
                  <a:ext uri="{FF2B5EF4-FFF2-40B4-BE49-F238E27FC236}">
                    <a16:creationId xmlns:a16="http://schemas.microsoft.com/office/drawing/2014/main" id="{7ED7334A-CAEB-4A9B-8FB8-33596645A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1649"/>
                <a:ext cx="69" cy="91"/>
              </a:xfrm>
              <a:prstGeom prst="ellipse">
                <a:avLst/>
              </a:prstGeom>
              <a:solidFill>
                <a:srgbClr val="8CF4EA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45" name="Line 51">
                <a:extLst>
                  <a:ext uri="{FF2B5EF4-FFF2-40B4-BE49-F238E27FC236}">
                    <a16:creationId xmlns:a16="http://schemas.microsoft.com/office/drawing/2014/main" id="{00FE781F-0F46-4ED5-A53E-4671C2B8B5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1" y="1488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6" name="Line 52">
                <a:extLst>
                  <a:ext uri="{FF2B5EF4-FFF2-40B4-BE49-F238E27FC236}">
                    <a16:creationId xmlns:a16="http://schemas.microsoft.com/office/drawing/2014/main" id="{C7DFA6EB-FE33-4376-8601-93B68AE3D9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1" y="1503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7" name="Line 53">
                <a:extLst>
                  <a:ext uri="{FF2B5EF4-FFF2-40B4-BE49-F238E27FC236}">
                    <a16:creationId xmlns:a16="http://schemas.microsoft.com/office/drawing/2014/main" id="{22FC9F0B-DFE0-4A89-B6BB-4FFAE3C566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6" y="1518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8" name="Line 54">
                <a:extLst>
                  <a:ext uri="{FF2B5EF4-FFF2-40B4-BE49-F238E27FC236}">
                    <a16:creationId xmlns:a16="http://schemas.microsoft.com/office/drawing/2014/main" id="{5DE24924-58FB-4454-9BB1-A866072B49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0" y="1533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" name="Line 55">
                <a:extLst>
                  <a:ext uri="{FF2B5EF4-FFF2-40B4-BE49-F238E27FC236}">
                    <a16:creationId xmlns:a16="http://schemas.microsoft.com/office/drawing/2014/main" id="{CD6D96BA-C99D-426E-A910-2E5AAE322B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6" y="1554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0" name="Line 56">
                <a:extLst>
                  <a:ext uri="{FF2B5EF4-FFF2-40B4-BE49-F238E27FC236}">
                    <a16:creationId xmlns:a16="http://schemas.microsoft.com/office/drawing/2014/main" id="{5AD47CB6-B5E5-464C-B1A7-D694B6C421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87" y="1569"/>
                <a:ext cx="43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1" name="Line 57">
                <a:extLst>
                  <a:ext uri="{FF2B5EF4-FFF2-40B4-BE49-F238E27FC236}">
                    <a16:creationId xmlns:a16="http://schemas.microsoft.com/office/drawing/2014/main" id="{944CCA5F-7CE5-44D8-ABC6-6E1CDECFC1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57" y="1578"/>
                <a:ext cx="434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" name="Oval 58">
                <a:extLst>
                  <a:ext uri="{FF2B5EF4-FFF2-40B4-BE49-F238E27FC236}">
                    <a16:creationId xmlns:a16="http://schemas.microsoft.com/office/drawing/2014/main" id="{C743A0F6-B508-4FBA-A7E3-BD26225968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19" y="1489"/>
                <a:ext cx="70" cy="89"/>
              </a:xfrm>
              <a:prstGeom prst="ellipse">
                <a:avLst/>
              </a:prstGeom>
              <a:solidFill>
                <a:srgbClr val="8CF4EA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3" name="Line 59">
                <a:extLst>
                  <a:ext uri="{FF2B5EF4-FFF2-40B4-BE49-F238E27FC236}">
                    <a16:creationId xmlns:a16="http://schemas.microsoft.com/office/drawing/2014/main" id="{6FA02981-FC05-43F7-9DDB-46F757F060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3" y="1649"/>
                <a:ext cx="92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" name="Line 60">
                <a:extLst>
                  <a:ext uri="{FF2B5EF4-FFF2-40B4-BE49-F238E27FC236}">
                    <a16:creationId xmlns:a16="http://schemas.microsoft.com/office/drawing/2014/main" id="{A4A904DC-9704-41FC-B11B-8DA2AA6304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05" y="1664"/>
                <a:ext cx="52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5" name="Line 61">
                <a:extLst>
                  <a:ext uri="{FF2B5EF4-FFF2-40B4-BE49-F238E27FC236}">
                    <a16:creationId xmlns:a16="http://schemas.microsoft.com/office/drawing/2014/main" id="{B4AA7F1C-FA08-4E0F-9EFB-DD027BFAE7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08" y="1674"/>
                <a:ext cx="44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6" name="Line 62">
                <a:extLst>
                  <a:ext uri="{FF2B5EF4-FFF2-40B4-BE49-F238E27FC236}">
                    <a16:creationId xmlns:a16="http://schemas.microsoft.com/office/drawing/2014/main" id="{588AFA80-BDFA-4E48-976F-FA4B3FBEB6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3" y="1689"/>
                <a:ext cx="34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7" name="Line 63">
                <a:extLst>
                  <a:ext uri="{FF2B5EF4-FFF2-40B4-BE49-F238E27FC236}">
                    <a16:creationId xmlns:a16="http://schemas.microsoft.com/office/drawing/2014/main" id="{7B2F50DB-22F2-437A-AF20-300B9B6982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08" y="1709"/>
                <a:ext cx="40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8" name="Line 64">
                <a:extLst>
                  <a:ext uri="{FF2B5EF4-FFF2-40B4-BE49-F238E27FC236}">
                    <a16:creationId xmlns:a16="http://schemas.microsoft.com/office/drawing/2014/main" id="{C6B7D091-4329-45E4-850A-3CDF0FFFD6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1724"/>
                <a:ext cx="52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9" name="Line 65">
                <a:extLst>
                  <a:ext uri="{FF2B5EF4-FFF2-40B4-BE49-F238E27FC236}">
                    <a16:creationId xmlns:a16="http://schemas.microsoft.com/office/drawing/2014/main" id="{7A70B3D0-3D73-4CB6-9D94-64E45A5688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0" y="1739"/>
                <a:ext cx="82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" name="Oval 66">
                <a:extLst>
                  <a:ext uri="{FF2B5EF4-FFF2-40B4-BE49-F238E27FC236}">
                    <a16:creationId xmlns:a16="http://schemas.microsoft.com/office/drawing/2014/main" id="{A7FD9F49-D1B8-4023-8899-3746E9B62E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" y="1644"/>
                <a:ext cx="69" cy="90"/>
              </a:xfrm>
              <a:prstGeom prst="ellipse">
                <a:avLst/>
              </a:prstGeom>
              <a:solidFill>
                <a:srgbClr val="8CF4EA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61" name="Line 67">
                <a:extLst>
                  <a:ext uri="{FF2B5EF4-FFF2-40B4-BE49-F238E27FC236}">
                    <a16:creationId xmlns:a16="http://schemas.microsoft.com/office/drawing/2014/main" id="{91530418-617E-4022-A0FE-DFF809646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23" y="1764"/>
                <a:ext cx="0" cy="13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6" name="Rectangle 68">
              <a:extLst>
                <a:ext uri="{FF2B5EF4-FFF2-40B4-BE49-F238E27FC236}">
                  <a16:creationId xmlns:a16="http://schemas.microsoft.com/office/drawing/2014/main" id="{395BB615-D93F-443C-A591-72FF0DCAE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736"/>
              <a:ext cx="450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>
                  <a:latin typeface="Arial" panose="020B0604020202020204" pitchFamily="34" charset="0"/>
                </a:rPr>
                <a:t>全扫描</a:t>
              </a:r>
            </a:p>
          </p:txBody>
        </p:sp>
        <p:grpSp>
          <p:nvGrpSpPr>
            <p:cNvPr id="37" name="Group 69">
              <a:extLst>
                <a:ext uri="{FF2B5EF4-FFF2-40B4-BE49-F238E27FC236}">
                  <a16:creationId xmlns:a16="http://schemas.microsoft.com/office/drawing/2014/main" id="{E273A4D7-B5BA-4FE9-9181-3B27407EB5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64" y="2409"/>
              <a:ext cx="177" cy="126"/>
              <a:chOff x="4948" y="1641"/>
              <a:chExt cx="177" cy="126"/>
            </a:xfrm>
          </p:grpSpPr>
          <p:sp>
            <p:nvSpPr>
              <p:cNvPr id="127" name="Oval 70">
                <a:extLst>
                  <a:ext uri="{FF2B5EF4-FFF2-40B4-BE49-F238E27FC236}">
                    <a16:creationId xmlns:a16="http://schemas.microsoft.com/office/drawing/2014/main" id="{C344AE92-E13C-4778-A68C-A8B79852E7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8" y="1641"/>
                <a:ext cx="70" cy="84"/>
              </a:xfrm>
              <a:prstGeom prst="ellipse">
                <a:avLst/>
              </a:prstGeom>
              <a:solidFill>
                <a:srgbClr val="7FFF00"/>
              </a:solidFill>
              <a:ln w="25400">
                <a:solidFill>
                  <a:srgbClr val="7FFF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28" name="Rectangle 71">
                <a:extLst>
                  <a:ext uri="{FF2B5EF4-FFF2-40B4-BE49-F238E27FC236}">
                    <a16:creationId xmlns:a16="http://schemas.microsoft.com/office/drawing/2014/main" id="{5557DC0A-AB8F-49D2-98C0-E949F7C18C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8" y="1641"/>
                <a:ext cx="177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49212" tIns="23812" rIns="49212" bIns="23812">
                <a:spAutoFit/>
              </a:bodyPr>
              <a:lstStyle>
                <a:lvl1pPr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2524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2524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2524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2524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m1</a:t>
                </a:r>
              </a:p>
            </p:txBody>
          </p:sp>
        </p:grpSp>
        <p:grpSp>
          <p:nvGrpSpPr>
            <p:cNvPr id="38" name="Group 72">
              <a:extLst>
                <a:ext uri="{FF2B5EF4-FFF2-40B4-BE49-F238E27FC236}">
                  <a16:creationId xmlns:a16="http://schemas.microsoft.com/office/drawing/2014/main" id="{0078BB0A-3B39-4FA9-8411-A8BAC838CD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34" y="2378"/>
              <a:ext cx="217" cy="156"/>
              <a:chOff x="4618" y="1610"/>
              <a:chExt cx="217" cy="156"/>
            </a:xfrm>
          </p:grpSpPr>
          <p:sp>
            <p:nvSpPr>
              <p:cNvPr id="125" name="Oval 73">
                <a:extLst>
                  <a:ext uri="{FF2B5EF4-FFF2-40B4-BE49-F238E27FC236}">
                    <a16:creationId xmlns:a16="http://schemas.microsoft.com/office/drawing/2014/main" id="{F6004DC8-5AD3-4F7D-BA89-6CBC579FB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29" y="1610"/>
                <a:ext cx="124" cy="147"/>
              </a:xfrm>
              <a:prstGeom prst="ellipse">
                <a:avLst/>
              </a:prstGeom>
              <a:solidFill>
                <a:srgbClr val="FF3300"/>
              </a:solidFill>
              <a:ln w="254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26" name="Rectangle 74">
                <a:extLst>
                  <a:ext uri="{FF2B5EF4-FFF2-40B4-BE49-F238E27FC236}">
                    <a16:creationId xmlns:a16="http://schemas.microsoft.com/office/drawing/2014/main" id="{A6D3AD67-59AA-445C-9DEC-5B1575E28C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8" y="1620"/>
                <a:ext cx="217" cy="1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0962" tIns="39688" rIns="80962" bIns="39688">
                <a:spAutoFit/>
              </a:bodyPr>
              <a:lstStyle>
                <a:lvl1pPr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7000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7000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7000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7000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m3</a:t>
                </a:r>
              </a:p>
            </p:txBody>
          </p:sp>
        </p:grpSp>
        <p:grpSp>
          <p:nvGrpSpPr>
            <p:cNvPr id="39" name="Group 75">
              <a:extLst>
                <a:ext uri="{FF2B5EF4-FFF2-40B4-BE49-F238E27FC236}">
                  <a16:creationId xmlns:a16="http://schemas.microsoft.com/office/drawing/2014/main" id="{F08BC3C4-67D5-4497-A808-437BB50F5D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42" y="2363"/>
              <a:ext cx="239" cy="177"/>
              <a:chOff x="4426" y="1595"/>
              <a:chExt cx="239" cy="177"/>
            </a:xfrm>
          </p:grpSpPr>
          <p:sp>
            <p:nvSpPr>
              <p:cNvPr id="123" name="Oval 76">
                <a:extLst>
                  <a:ext uri="{FF2B5EF4-FFF2-40B4-BE49-F238E27FC236}">
                    <a16:creationId xmlns:a16="http://schemas.microsoft.com/office/drawing/2014/main" id="{DE175CA8-A13A-4D1C-B1CE-6CC9EF722B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0" y="1595"/>
                <a:ext cx="149" cy="177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24" name="Rectangle 77">
                <a:extLst>
                  <a:ext uri="{FF2B5EF4-FFF2-40B4-BE49-F238E27FC236}">
                    <a16:creationId xmlns:a16="http://schemas.microsoft.com/office/drawing/2014/main" id="{85EF7416-ACFA-4A78-BA3E-2C4CECFCA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1606"/>
                <a:ext cx="239" cy="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8425" tIns="47625" rIns="98425" bIns="47625">
                <a:spAutoFit/>
              </a:bodyPr>
              <a:lstStyle>
                <a:lvl1pPr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10080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10080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10080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10080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m4</a:t>
                </a:r>
              </a:p>
            </p:txBody>
          </p:sp>
        </p:grpSp>
        <p:grpSp>
          <p:nvGrpSpPr>
            <p:cNvPr id="40" name="Group 78">
              <a:extLst>
                <a:ext uri="{FF2B5EF4-FFF2-40B4-BE49-F238E27FC236}">
                  <a16:creationId xmlns:a16="http://schemas.microsoft.com/office/drawing/2014/main" id="{100A408D-3B57-400A-A037-5569D2645D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7" y="2394"/>
              <a:ext cx="197" cy="141"/>
              <a:chOff x="4781" y="1626"/>
              <a:chExt cx="197" cy="141"/>
            </a:xfrm>
          </p:grpSpPr>
          <p:sp>
            <p:nvSpPr>
              <p:cNvPr id="121" name="Oval 79">
                <a:extLst>
                  <a:ext uri="{FF2B5EF4-FFF2-40B4-BE49-F238E27FC236}">
                    <a16:creationId xmlns:a16="http://schemas.microsoft.com/office/drawing/2014/main" id="{B22D8C66-3680-43F3-9A9D-43D8B6A544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4" y="1626"/>
                <a:ext cx="97" cy="115"/>
              </a:xfrm>
              <a:prstGeom prst="ellipse">
                <a:avLst/>
              </a:prstGeom>
              <a:solidFill>
                <a:srgbClr val="0000FF"/>
              </a:solidFill>
              <a:ln w="254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22" name="Rectangle 80">
                <a:extLst>
                  <a:ext uri="{FF2B5EF4-FFF2-40B4-BE49-F238E27FC236}">
                    <a16:creationId xmlns:a16="http://schemas.microsoft.com/office/drawing/2014/main" id="{0FC34114-83EA-4330-91C4-F1B54C4F76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1" y="1631"/>
                <a:ext cx="197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5088" tIns="31750" rIns="65088" bIns="31750">
                <a:spAutoFit/>
              </a:bodyPr>
              <a:lstStyle>
                <a:lvl1pPr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m2</a:t>
                </a:r>
              </a:p>
            </p:txBody>
          </p:sp>
        </p:grpSp>
        <p:grpSp>
          <p:nvGrpSpPr>
            <p:cNvPr id="41" name="Group 81">
              <a:extLst>
                <a:ext uri="{FF2B5EF4-FFF2-40B4-BE49-F238E27FC236}">
                  <a16:creationId xmlns:a16="http://schemas.microsoft.com/office/drawing/2014/main" id="{B69D26FF-D443-4D51-9356-A05C092F4A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0" y="2304"/>
              <a:ext cx="407" cy="333"/>
              <a:chOff x="3164" y="1536"/>
              <a:chExt cx="407" cy="333"/>
            </a:xfrm>
          </p:grpSpPr>
          <p:grpSp>
            <p:nvGrpSpPr>
              <p:cNvPr id="109" name="Group 82">
                <a:extLst>
                  <a:ext uri="{FF2B5EF4-FFF2-40B4-BE49-F238E27FC236}">
                    <a16:creationId xmlns:a16="http://schemas.microsoft.com/office/drawing/2014/main" id="{F3CBD986-8B5B-420E-8147-F9EFFD0FA4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54" y="1715"/>
                <a:ext cx="217" cy="154"/>
                <a:chOff x="3354" y="1715"/>
                <a:chExt cx="217" cy="154"/>
              </a:xfrm>
            </p:grpSpPr>
            <p:sp>
              <p:nvSpPr>
                <p:cNvPr id="119" name="Oval 83">
                  <a:extLst>
                    <a:ext uri="{FF2B5EF4-FFF2-40B4-BE49-F238E27FC236}">
                      <a16:creationId xmlns:a16="http://schemas.microsoft.com/office/drawing/2014/main" id="{B16F672C-D274-4895-A5FE-FAE3414E3C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7" y="1715"/>
                  <a:ext cx="124" cy="14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20" name="Rectangle 84">
                  <a:extLst>
                    <a:ext uri="{FF2B5EF4-FFF2-40B4-BE49-F238E27FC236}">
                      <a16:creationId xmlns:a16="http://schemas.microsoft.com/office/drawing/2014/main" id="{B5FA6DC2-A4FE-45A2-BDFE-7B4A092849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54" y="1723"/>
                  <a:ext cx="217" cy="1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0962" tIns="39688" rIns="80962" bIns="39688">
                  <a:spAutoFit/>
                </a:bodyPr>
                <a:lstStyle>
                  <a:lvl1pPr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7000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7000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7000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7000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m3</a:t>
                  </a:r>
                </a:p>
              </p:txBody>
            </p:sp>
          </p:grpSp>
          <p:grpSp>
            <p:nvGrpSpPr>
              <p:cNvPr id="110" name="Group 85">
                <a:extLst>
                  <a:ext uri="{FF2B5EF4-FFF2-40B4-BE49-F238E27FC236}">
                    <a16:creationId xmlns:a16="http://schemas.microsoft.com/office/drawing/2014/main" id="{5BEFD001-B899-447D-9EC0-F4E5E63D1AD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54" y="1536"/>
                <a:ext cx="177" cy="126"/>
                <a:chOff x="3354" y="1536"/>
                <a:chExt cx="177" cy="126"/>
              </a:xfrm>
            </p:grpSpPr>
            <p:sp>
              <p:nvSpPr>
                <p:cNvPr id="117" name="Oval 86">
                  <a:extLst>
                    <a:ext uri="{FF2B5EF4-FFF2-40B4-BE49-F238E27FC236}">
                      <a16:creationId xmlns:a16="http://schemas.microsoft.com/office/drawing/2014/main" id="{ED655B87-7CE3-4062-B740-DE3E6E0669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5" y="1536"/>
                  <a:ext cx="71" cy="85"/>
                </a:xfrm>
                <a:prstGeom prst="ellipse">
                  <a:avLst/>
                </a:prstGeom>
                <a:solidFill>
                  <a:srgbClr val="7FFF00"/>
                </a:solidFill>
                <a:ln w="25400">
                  <a:solidFill>
                    <a:srgbClr val="7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18" name="Rectangle 87">
                  <a:extLst>
                    <a:ext uri="{FF2B5EF4-FFF2-40B4-BE49-F238E27FC236}">
                      <a16:creationId xmlns:a16="http://schemas.microsoft.com/office/drawing/2014/main" id="{86E7EB47-D881-472E-8F3A-B167CB8BF3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54" y="1536"/>
                  <a:ext cx="177" cy="1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49212" tIns="23812" rIns="49212" bIns="23812">
                  <a:spAutoFit/>
                </a:bodyPr>
                <a:lstStyle>
                  <a:lvl1pPr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2524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2524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2524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2524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m1</a:t>
                  </a:r>
                </a:p>
              </p:txBody>
            </p:sp>
          </p:grpSp>
          <p:grpSp>
            <p:nvGrpSpPr>
              <p:cNvPr id="111" name="Group 88">
                <a:extLst>
                  <a:ext uri="{FF2B5EF4-FFF2-40B4-BE49-F238E27FC236}">
                    <a16:creationId xmlns:a16="http://schemas.microsoft.com/office/drawing/2014/main" id="{807CB015-C5CE-4619-B193-EC7A0D6D935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4" y="1684"/>
                <a:ext cx="239" cy="177"/>
                <a:chOff x="3164" y="1684"/>
                <a:chExt cx="239" cy="177"/>
              </a:xfrm>
            </p:grpSpPr>
            <p:sp>
              <p:nvSpPr>
                <p:cNvPr id="115" name="Oval 89">
                  <a:extLst>
                    <a:ext uri="{FF2B5EF4-FFF2-40B4-BE49-F238E27FC236}">
                      <a16:creationId xmlns:a16="http://schemas.microsoft.com/office/drawing/2014/main" id="{EC137BBF-98B7-4DC6-8212-D5FDACD30D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78" y="1684"/>
                  <a:ext cx="149" cy="177"/>
                </a:xfrm>
                <a:prstGeom prst="ellipse">
                  <a:avLst/>
                </a:prstGeom>
                <a:solidFill>
                  <a:srgbClr val="FFFF00"/>
                </a:solidFill>
                <a:ln w="25400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16" name="Rectangle 90">
                  <a:extLst>
                    <a:ext uri="{FF2B5EF4-FFF2-40B4-BE49-F238E27FC236}">
                      <a16:creationId xmlns:a16="http://schemas.microsoft.com/office/drawing/2014/main" id="{FEBCF1D4-BBE1-4C77-BD8B-71C188B133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64" y="1697"/>
                  <a:ext cx="239" cy="1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8425" tIns="47625" rIns="98425" bIns="47625">
                  <a:spAutoFit/>
                </a:bodyPr>
                <a:lstStyle>
                  <a:lvl1pPr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080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080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080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080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m4</a:t>
                  </a:r>
                </a:p>
              </p:txBody>
            </p:sp>
          </p:grpSp>
          <p:grpSp>
            <p:nvGrpSpPr>
              <p:cNvPr id="112" name="Group 91">
                <a:extLst>
                  <a:ext uri="{FF2B5EF4-FFF2-40B4-BE49-F238E27FC236}">
                    <a16:creationId xmlns:a16="http://schemas.microsoft.com/office/drawing/2014/main" id="{0076CD07-4569-4133-8CAD-D38C77B33F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88" y="1536"/>
                <a:ext cx="197" cy="141"/>
                <a:chOff x="3188" y="1536"/>
                <a:chExt cx="197" cy="141"/>
              </a:xfrm>
            </p:grpSpPr>
            <p:sp>
              <p:nvSpPr>
                <p:cNvPr id="113" name="Oval 92">
                  <a:extLst>
                    <a:ext uri="{FF2B5EF4-FFF2-40B4-BE49-F238E27FC236}">
                      <a16:creationId xmlns:a16="http://schemas.microsoft.com/office/drawing/2014/main" id="{DCABC105-5D79-4505-9F1C-D606C40469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01" y="1536"/>
                  <a:ext cx="97" cy="116"/>
                </a:xfrm>
                <a:prstGeom prst="ellipse">
                  <a:avLst/>
                </a:prstGeom>
                <a:solidFill>
                  <a:srgbClr val="0000FF"/>
                </a:solidFill>
                <a:ln w="254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14" name="Rectangle 93">
                  <a:extLst>
                    <a:ext uri="{FF2B5EF4-FFF2-40B4-BE49-F238E27FC236}">
                      <a16:creationId xmlns:a16="http://schemas.microsoft.com/office/drawing/2014/main" id="{6FA1C32F-8B41-4638-AC8A-F8DA77A9C1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88" y="1541"/>
                  <a:ext cx="197" cy="1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5088" tIns="31750" rIns="65088" bIns="31750">
                  <a:spAutoFit/>
                </a:bodyPr>
                <a:lstStyle>
                  <a:lvl1pPr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m2</a:t>
                  </a:r>
                </a:p>
              </p:txBody>
            </p:sp>
          </p:grpSp>
        </p:grpSp>
        <p:sp>
          <p:nvSpPr>
            <p:cNvPr id="42" name="Line 94">
              <a:extLst>
                <a:ext uri="{FF2B5EF4-FFF2-40B4-BE49-F238E27FC236}">
                  <a16:creationId xmlns:a16="http://schemas.microsoft.com/office/drawing/2014/main" id="{ADA6F8B6-48B3-47FC-AB84-A7E5042160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0" y="2587"/>
              <a:ext cx="5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95">
              <a:extLst>
                <a:ext uri="{FF2B5EF4-FFF2-40B4-BE49-F238E27FC236}">
                  <a16:creationId xmlns:a16="http://schemas.microsoft.com/office/drawing/2014/main" id="{F236AAA3-A671-4407-A2C4-20D4580606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71" y="2354"/>
              <a:ext cx="0" cy="216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96">
              <a:extLst>
                <a:ext uri="{FF2B5EF4-FFF2-40B4-BE49-F238E27FC236}">
                  <a16:creationId xmlns:a16="http://schemas.microsoft.com/office/drawing/2014/main" id="{10CF5B69-1272-4C9C-A1A6-3B09233AD0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3" y="2304"/>
              <a:ext cx="0" cy="270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97">
              <a:extLst>
                <a:ext uri="{FF2B5EF4-FFF2-40B4-BE49-F238E27FC236}">
                  <a16:creationId xmlns:a16="http://schemas.microsoft.com/office/drawing/2014/main" id="{3FD7EA28-2C0B-4AF5-A4D7-6DD0A091AA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0" y="2453"/>
              <a:ext cx="0" cy="118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98">
              <a:extLst>
                <a:ext uri="{FF2B5EF4-FFF2-40B4-BE49-F238E27FC236}">
                  <a16:creationId xmlns:a16="http://schemas.microsoft.com/office/drawing/2014/main" id="{2139E50F-E0EE-4AF0-BC2A-AF6D28EABE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63" y="2304"/>
              <a:ext cx="0" cy="27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Rectangle 99">
              <a:extLst>
                <a:ext uri="{FF2B5EF4-FFF2-40B4-BE49-F238E27FC236}">
                  <a16:creationId xmlns:a16="http://schemas.microsoft.com/office/drawing/2014/main" id="{A2BB2932-65AA-4419-A24E-5BC66B691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504"/>
              <a:ext cx="786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>
                  <a:latin typeface="Arial" panose="020B0604020202020204" pitchFamily="34" charset="0"/>
                </a:rPr>
                <a:t>选择离子扫描</a:t>
              </a:r>
            </a:p>
          </p:txBody>
        </p:sp>
        <p:grpSp>
          <p:nvGrpSpPr>
            <p:cNvPr id="48" name="Group 100">
              <a:extLst>
                <a:ext uri="{FF2B5EF4-FFF2-40B4-BE49-F238E27FC236}">
                  <a16:creationId xmlns:a16="http://schemas.microsoft.com/office/drawing/2014/main" id="{AB17366A-5228-41B9-BE67-C13F7A82F7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58" y="3024"/>
              <a:ext cx="621" cy="450"/>
              <a:chOff x="3642" y="2784"/>
              <a:chExt cx="621" cy="450"/>
            </a:xfrm>
          </p:grpSpPr>
          <p:sp>
            <p:nvSpPr>
              <p:cNvPr id="76" name="Line 101">
                <a:extLst>
                  <a:ext uri="{FF2B5EF4-FFF2-40B4-BE49-F238E27FC236}">
                    <a16:creationId xmlns:a16="http://schemas.microsoft.com/office/drawing/2014/main" id="{52C587E9-BBC7-4DAF-8F30-8064EFE8D7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72" y="3136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" name="Line 102">
                <a:extLst>
                  <a:ext uri="{FF2B5EF4-FFF2-40B4-BE49-F238E27FC236}">
                    <a16:creationId xmlns:a16="http://schemas.microsoft.com/office/drawing/2014/main" id="{5A269510-B99D-4E18-97C9-54428496F6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0" y="3152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" name="Line 103">
                <a:extLst>
                  <a:ext uri="{FF2B5EF4-FFF2-40B4-BE49-F238E27FC236}">
                    <a16:creationId xmlns:a16="http://schemas.microsoft.com/office/drawing/2014/main" id="{4499C82E-F0D1-4621-9D23-BCE6DC62E2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4" y="3169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" name="Line 104">
                <a:extLst>
                  <a:ext uri="{FF2B5EF4-FFF2-40B4-BE49-F238E27FC236}">
                    <a16:creationId xmlns:a16="http://schemas.microsoft.com/office/drawing/2014/main" id="{618775E6-8310-4EBF-9426-5EFA7BFF37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8" y="3185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0" name="Line 105">
                <a:extLst>
                  <a:ext uri="{FF2B5EF4-FFF2-40B4-BE49-F238E27FC236}">
                    <a16:creationId xmlns:a16="http://schemas.microsoft.com/office/drawing/2014/main" id="{7F663CF2-894C-4430-80C6-49735A849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4" y="3207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" name="Line 106">
                <a:extLst>
                  <a:ext uri="{FF2B5EF4-FFF2-40B4-BE49-F238E27FC236}">
                    <a16:creationId xmlns:a16="http://schemas.microsoft.com/office/drawing/2014/main" id="{A9609B9E-60F9-4CA0-93BB-98F763D730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0" y="3223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" name="Line 107">
                <a:extLst>
                  <a:ext uri="{FF2B5EF4-FFF2-40B4-BE49-F238E27FC236}">
                    <a16:creationId xmlns:a16="http://schemas.microsoft.com/office/drawing/2014/main" id="{48D22B91-7EC4-4BA0-A926-8A3ACC8790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7" y="3234"/>
                <a:ext cx="407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" name="Oval 108">
                <a:extLst>
                  <a:ext uri="{FF2B5EF4-FFF2-40B4-BE49-F238E27FC236}">
                    <a16:creationId xmlns:a16="http://schemas.microsoft.com/office/drawing/2014/main" id="{A98683C5-6013-4955-8DCD-A2652EE04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1" y="3136"/>
                <a:ext cx="66" cy="98"/>
              </a:xfrm>
              <a:prstGeom prst="ellipse">
                <a:avLst/>
              </a:prstGeom>
              <a:solidFill>
                <a:srgbClr val="8CF4EA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4" name="Line 109">
                <a:extLst>
                  <a:ext uri="{FF2B5EF4-FFF2-40B4-BE49-F238E27FC236}">
                    <a16:creationId xmlns:a16="http://schemas.microsoft.com/office/drawing/2014/main" id="{EC75FA64-DA72-49C8-8FE7-B1CF8A5DD7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0" y="2958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" name="Line 110">
                <a:extLst>
                  <a:ext uri="{FF2B5EF4-FFF2-40B4-BE49-F238E27FC236}">
                    <a16:creationId xmlns:a16="http://schemas.microsoft.com/office/drawing/2014/main" id="{BC27AE78-252B-409E-9675-82A1EF485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8" y="2974"/>
                <a:ext cx="407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6" name="Line 111">
                <a:extLst>
                  <a:ext uri="{FF2B5EF4-FFF2-40B4-BE49-F238E27FC236}">
                    <a16:creationId xmlns:a16="http://schemas.microsoft.com/office/drawing/2014/main" id="{9EBA6913-6663-4DDF-B607-120C70A183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2" y="2990"/>
                <a:ext cx="407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7" name="Line 112">
                <a:extLst>
                  <a:ext uri="{FF2B5EF4-FFF2-40B4-BE49-F238E27FC236}">
                    <a16:creationId xmlns:a16="http://schemas.microsoft.com/office/drawing/2014/main" id="{46514978-7B79-4B1D-9430-8832F427BA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7" y="3011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8" name="Line 113">
                <a:extLst>
                  <a:ext uri="{FF2B5EF4-FFF2-40B4-BE49-F238E27FC236}">
                    <a16:creationId xmlns:a16="http://schemas.microsoft.com/office/drawing/2014/main" id="{567FFD26-BCB7-4FE2-B1DC-9D2D67169B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7" y="3034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9" name="Line 114">
                <a:extLst>
                  <a:ext uri="{FF2B5EF4-FFF2-40B4-BE49-F238E27FC236}">
                    <a16:creationId xmlns:a16="http://schemas.microsoft.com/office/drawing/2014/main" id="{236755B1-282E-46CB-8312-1F36BC7AB0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8" y="3043"/>
                <a:ext cx="407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0" name="Line 115">
                <a:extLst>
                  <a:ext uri="{FF2B5EF4-FFF2-40B4-BE49-F238E27FC236}">
                    <a16:creationId xmlns:a16="http://schemas.microsoft.com/office/drawing/2014/main" id="{F9B51C86-12E7-42B0-8ECA-1A6D621CAB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6" y="3060"/>
                <a:ext cx="40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" name="Oval 116">
                <a:extLst>
                  <a:ext uri="{FF2B5EF4-FFF2-40B4-BE49-F238E27FC236}">
                    <a16:creationId xmlns:a16="http://schemas.microsoft.com/office/drawing/2014/main" id="{CD8DED34-F235-4FAD-8981-8D7F8D53A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" y="2958"/>
                <a:ext cx="64" cy="97"/>
              </a:xfrm>
              <a:prstGeom prst="ellipse">
                <a:avLst/>
              </a:prstGeom>
              <a:solidFill>
                <a:srgbClr val="8CF4EA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" name="Line 117">
                <a:extLst>
                  <a:ext uri="{FF2B5EF4-FFF2-40B4-BE49-F238E27FC236}">
                    <a16:creationId xmlns:a16="http://schemas.microsoft.com/office/drawing/2014/main" id="{B0FFECDD-6F00-449E-90CF-73F2AC55E5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72" y="2784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" name="Line 118">
                <a:extLst>
                  <a:ext uri="{FF2B5EF4-FFF2-40B4-BE49-F238E27FC236}">
                    <a16:creationId xmlns:a16="http://schemas.microsoft.com/office/drawing/2014/main" id="{2A2BD5CB-782E-45EE-AAC2-0CB515A9A9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0" y="2800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4" name="Line 119">
                <a:extLst>
                  <a:ext uri="{FF2B5EF4-FFF2-40B4-BE49-F238E27FC236}">
                    <a16:creationId xmlns:a16="http://schemas.microsoft.com/office/drawing/2014/main" id="{D04E5728-0570-43A2-B496-A5BCB2174D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4" y="2817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5" name="Line 120">
                <a:extLst>
                  <a:ext uri="{FF2B5EF4-FFF2-40B4-BE49-F238E27FC236}">
                    <a16:creationId xmlns:a16="http://schemas.microsoft.com/office/drawing/2014/main" id="{B3BF901E-54F3-42BD-A17A-6AD6BC1B1C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8" y="2832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6" name="Line 121">
                <a:extLst>
                  <a:ext uri="{FF2B5EF4-FFF2-40B4-BE49-F238E27FC236}">
                    <a16:creationId xmlns:a16="http://schemas.microsoft.com/office/drawing/2014/main" id="{C5ACD1B2-0E48-4FE9-9190-9BF5DA6889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4" y="2855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" name="Line 122">
                <a:extLst>
                  <a:ext uri="{FF2B5EF4-FFF2-40B4-BE49-F238E27FC236}">
                    <a16:creationId xmlns:a16="http://schemas.microsoft.com/office/drawing/2014/main" id="{7298AD62-93F7-4739-A1D7-97A84E6A8F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6" y="2872"/>
                <a:ext cx="40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8" name="Line 123">
                <a:extLst>
                  <a:ext uri="{FF2B5EF4-FFF2-40B4-BE49-F238E27FC236}">
                    <a16:creationId xmlns:a16="http://schemas.microsoft.com/office/drawing/2014/main" id="{1CA9B7B3-73C8-4FDB-81F4-24A5AB27F0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7" y="2881"/>
                <a:ext cx="407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" name="Oval 124">
                <a:extLst>
                  <a:ext uri="{FF2B5EF4-FFF2-40B4-BE49-F238E27FC236}">
                    <a16:creationId xmlns:a16="http://schemas.microsoft.com/office/drawing/2014/main" id="{9483046E-312C-49AB-86B0-EABCF8CF7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1" y="2785"/>
                <a:ext cx="66" cy="97"/>
              </a:xfrm>
              <a:prstGeom prst="ellipse">
                <a:avLst/>
              </a:prstGeom>
              <a:solidFill>
                <a:srgbClr val="8CF4EA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0" name="Line 125">
                <a:extLst>
                  <a:ext uri="{FF2B5EF4-FFF2-40B4-BE49-F238E27FC236}">
                    <a16:creationId xmlns:a16="http://schemas.microsoft.com/office/drawing/2014/main" id="{2C5E8AFA-6A53-4D30-B1AD-71A722891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9" y="2958"/>
                <a:ext cx="85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1" name="Line 126">
                <a:extLst>
                  <a:ext uri="{FF2B5EF4-FFF2-40B4-BE49-F238E27FC236}">
                    <a16:creationId xmlns:a16="http://schemas.microsoft.com/office/drawing/2014/main" id="{C2982597-5BCF-4844-8D08-E01916F595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9" y="2974"/>
                <a:ext cx="48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" name="Line 127">
                <a:extLst>
                  <a:ext uri="{FF2B5EF4-FFF2-40B4-BE49-F238E27FC236}">
                    <a16:creationId xmlns:a16="http://schemas.microsoft.com/office/drawing/2014/main" id="{F26CF02F-3A92-4BEE-B7B9-6AC3FD7B6C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2" y="2985"/>
                <a:ext cx="41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" name="Line 128">
                <a:extLst>
                  <a:ext uri="{FF2B5EF4-FFF2-40B4-BE49-F238E27FC236}">
                    <a16:creationId xmlns:a16="http://schemas.microsoft.com/office/drawing/2014/main" id="{EC7DAB5C-7CC1-467D-B64E-4DB4A2C92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6" y="3001"/>
                <a:ext cx="32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" name="Line 129">
                <a:extLst>
                  <a:ext uri="{FF2B5EF4-FFF2-40B4-BE49-F238E27FC236}">
                    <a16:creationId xmlns:a16="http://schemas.microsoft.com/office/drawing/2014/main" id="{B3C64FEA-5007-475D-8F73-FFDBB463E5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2" y="3023"/>
                <a:ext cx="3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" name="Line 130">
                <a:extLst>
                  <a:ext uri="{FF2B5EF4-FFF2-40B4-BE49-F238E27FC236}">
                    <a16:creationId xmlns:a16="http://schemas.microsoft.com/office/drawing/2014/main" id="{0484A0A5-E29D-44AB-A810-4E590F7EA2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3039"/>
                <a:ext cx="48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" name="Line 131">
                <a:extLst>
                  <a:ext uri="{FF2B5EF4-FFF2-40B4-BE49-F238E27FC236}">
                    <a16:creationId xmlns:a16="http://schemas.microsoft.com/office/drawing/2014/main" id="{400E213C-2496-4EA0-9271-664DCB6079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7" y="3055"/>
                <a:ext cx="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" name="Oval 132">
                <a:extLst>
                  <a:ext uri="{FF2B5EF4-FFF2-40B4-BE49-F238E27FC236}">
                    <a16:creationId xmlns:a16="http://schemas.microsoft.com/office/drawing/2014/main" id="{17CA4EF5-0687-402D-B3AC-1344803F8F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0" y="2952"/>
                <a:ext cx="65" cy="97"/>
              </a:xfrm>
              <a:prstGeom prst="ellipse">
                <a:avLst/>
              </a:prstGeom>
              <a:solidFill>
                <a:srgbClr val="8CF4EA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8" name="Line 133">
                <a:extLst>
                  <a:ext uri="{FF2B5EF4-FFF2-40B4-BE49-F238E27FC236}">
                    <a16:creationId xmlns:a16="http://schemas.microsoft.com/office/drawing/2014/main" id="{4A862F76-CA39-4FCE-BC61-054BE7CACA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42" y="3081"/>
                <a:ext cx="0" cy="14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9" name="Group 134">
              <a:extLst>
                <a:ext uri="{FF2B5EF4-FFF2-40B4-BE49-F238E27FC236}">
                  <a16:creationId xmlns:a16="http://schemas.microsoft.com/office/drawing/2014/main" id="{EDCAE5D5-0977-4362-89CD-A33DFB3EFF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12" y="3204"/>
              <a:ext cx="665" cy="141"/>
              <a:chOff x="4396" y="2964"/>
              <a:chExt cx="665" cy="141"/>
            </a:xfrm>
          </p:grpSpPr>
          <p:grpSp>
            <p:nvGrpSpPr>
              <p:cNvPr id="64" name="Group 135">
                <a:extLst>
                  <a:ext uri="{FF2B5EF4-FFF2-40B4-BE49-F238E27FC236}">
                    <a16:creationId xmlns:a16="http://schemas.microsoft.com/office/drawing/2014/main" id="{3D2E3DEE-9FBF-44EA-9862-61F94F1D5C7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96" y="2964"/>
                <a:ext cx="197" cy="141"/>
                <a:chOff x="4396" y="2964"/>
                <a:chExt cx="197" cy="141"/>
              </a:xfrm>
            </p:grpSpPr>
            <p:sp>
              <p:nvSpPr>
                <p:cNvPr id="74" name="Oval 136">
                  <a:extLst>
                    <a:ext uri="{FF2B5EF4-FFF2-40B4-BE49-F238E27FC236}">
                      <a16:creationId xmlns:a16="http://schemas.microsoft.com/office/drawing/2014/main" id="{4EA45FB2-6DF1-4636-8486-AC3B1D5A6C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08" y="2964"/>
                  <a:ext cx="91" cy="124"/>
                </a:xfrm>
                <a:prstGeom prst="ellipse">
                  <a:avLst/>
                </a:prstGeom>
                <a:solidFill>
                  <a:srgbClr val="0000FF"/>
                </a:solidFill>
                <a:ln w="254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5" name="Rectangle 137">
                  <a:extLst>
                    <a:ext uri="{FF2B5EF4-FFF2-40B4-BE49-F238E27FC236}">
                      <a16:creationId xmlns:a16="http://schemas.microsoft.com/office/drawing/2014/main" id="{42B98A2D-90EF-4201-9703-6303FF64F6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6" y="2969"/>
                  <a:ext cx="197" cy="1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5088" tIns="31750" rIns="65088" bIns="31750">
                  <a:spAutoFit/>
                </a:bodyPr>
                <a:lstStyle>
                  <a:lvl1pPr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m2</a:t>
                  </a:r>
                </a:p>
              </p:txBody>
            </p:sp>
          </p:grpSp>
          <p:grpSp>
            <p:nvGrpSpPr>
              <p:cNvPr id="65" name="Group 138">
                <a:extLst>
                  <a:ext uri="{FF2B5EF4-FFF2-40B4-BE49-F238E27FC236}">
                    <a16:creationId xmlns:a16="http://schemas.microsoft.com/office/drawing/2014/main" id="{51E493D6-2A21-4102-AFB1-CF3DF251EB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36" y="2964"/>
                <a:ext cx="197" cy="141"/>
                <a:chOff x="4536" y="2964"/>
                <a:chExt cx="197" cy="141"/>
              </a:xfrm>
            </p:grpSpPr>
            <p:sp>
              <p:nvSpPr>
                <p:cNvPr id="72" name="Oval 139">
                  <a:extLst>
                    <a:ext uri="{FF2B5EF4-FFF2-40B4-BE49-F238E27FC236}">
                      <a16:creationId xmlns:a16="http://schemas.microsoft.com/office/drawing/2014/main" id="{3D0F64D6-D076-43EA-9445-E0F2449AD4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49" y="2964"/>
                  <a:ext cx="91" cy="124"/>
                </a:xfrm>
                <a:prstGeom prst="ellipse">
                  <a:avLst/>
                </a:prstGeom>
                <a:solidFill>
                  <a:srgbClr val="0000FF"/>
                </a:solidFill>
                <a:ln w="254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3" name="Rectangle 140">
                  <a:extLst>
                    <a:ext uri="{FF2B5EF4-FFF2-40B4-BE49-F238E27FC236}">
                      <a16:creationId xmlns:a16="http://schemas.microsoft.com/office/drawing/2014/main" id="{78C41196-0A66-4D4A-A176-8F0E03464C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36" y="2969"/>
                  <a:ext cx="197" cy="1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5088" tIns="31750" rIns="65088" bIns="31750">
                  <a:spAutoFit/>
                </a:bodyPr>
                <a:lstStyle>
                  <a:lvl1pPr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m2</a:t>
                  </a:r>
                </a:p>
              </p:txBody>
            </p:sp>
          </p:grpSp>
          <p:grpSp>
            <p:nvGrpSpPr>
              <p:cNvPr id="66" name="Group 141">
                <a:extLst>
                  <a:ext uri="{FF2B5EF4-FFF2-40B4-BE49-F238E27FC236}">
                    <a16:creationId xmlns:a16="http://schemas.microsoft.com/office/drawing/2014/main" id="{D893CC8B-6EDB-439F-A192-A56F78EDA9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0" y="2964"/>
                <a:ext cx="197" cy="141"/>
                <a:chOff x="4700" y="2964"/>
                <a:chExt cx="197" cy="141"/>
              </a:xfrm>
            </p:grpSpPr>
            <p:sp>
              <p:nvSpPr>
                <p:cNvPr id="70" name="Oval 142">
                  <a:extLst>
                    <a:ext uri="{FF2B5EF4-FFF2-40B4-BE49-F238E27FC236}">
                      <a16:creationId xmlns:a16="http://schemas.microsoft.com/office/drawing/2014/main" id="{1CCDD4A4-801B-4A23-9805-68E95DA7AA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13" y="2964"/>
                  <a:ext cx="91" cy="124"/>
                </a:xfrm>
                <a:prstGeom prst="ellipse">
                  <a:avLst/>
                </a:prstGeom>
                <a:solidFill>
                  <a:srgbClr val="0000FF"/>
                </a:solidFill>
                <a:ln w="254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1" name="Rectangle 143">
                  <a:extLst>
                    <a:ext uri="{FF2B5EF4-FFF2-40B4-BE49-F238E27FC236}">
                      <a16:creationId xmlns:a16="http://schemas.microsoft.com/office/drawing/2014/main" id="{9FB13C56-06CB-49FC-A11A-5CEABE6902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00" y="2969"/>
                  <a:ext cx="197" cy="1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5088" tIns="31750" rIns="65088" bIns="31750">
                  <a:spAutoFit/>
                </a:bodyPr>
                <a:lstStyle>
                  <a:lvl1pPr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m2</a:t>
                  </a:r>
                </a:p>
              </p:txBody>
            </p:sp>
          </p:grpSp>
          <p:grpSp>
            <p:nvGrpSpPr>
              <p:cNvPr id="67" name="Group 144">
                <a:extLst>
                  <a:ext uri="{FF2B5EF4-FFF2-40B4-BE49-F238E27FC236}">
                    <a16:creationId xmlns:a16="http://schemas.microsoft.com/office/drawing/2014/main" id="{E153F268-EB85-42AF-AE6E-1921EB5174B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64" y="2964"/>
                <a:ext cx="197" cy="141"/>
                <a:chOff x="4864" y="2964"/>
                <a:chExt cx="197" cy="141"/>
              </a:xfrm>
            </p:grpSpPr>
            <p:sp>
              <p:nvSpPr>
                <p:cNvPr id="68" name="Oval 145">
                  <a:extLst>
                    <a:ext uri="{FF2B5EF4-FFF2-40B4-BE49-F238E27FC236}">
                      <a16:creationId xmlns:a16="http://schemas.microsoft.com/office/drawing/2014/main" id="{DCDA4309-D459-47E7-B09F-54B5A18023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77" y="2964"/>
                  <a:ext cx="91" cy="124"/>
                </a:xfrm>
                <a:prstGeom prst="ellipse">
                  <a:avLst/>
                </a:prstGeom>
                <a:solidFill>
                  <a:srgbClr val="0000FF"/>
                </a:solidFill>
                <a:ln w="254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9" name="Rectangle 146">
                  <a:extLst>
                    <a:ext uri="{FF2B5EF4-FFF2-40B4-BE49-F238E27FC236}">
                      <a16:creationId xmlns:a16="http://schemas.microsoft.com/office/drawing/2014/main" id="{FC0F4F49-1E6B-4E08-8F61-AEB6FAB141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64" y="2969"/>
                  <a:ext cx="197" cy="1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5088" tIns="31750" rIns="65088" bIns="31750">
                  <a:spAutoFit/>
                </a:bodyPr>
                <a:lstStyle>
                  <a:lvl1pPr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m2</a:t>
                  </a:r>
                </a:p>
              </p:txBody>
            </p:sp>
          </p:grpSp>
        </p:grpSp>
        <p:grpSp>
          <p:nvGrpSpPr>
            <p:cNvPr id="50" name="Group 147">
              <a:extLst>
                <a:ext uri="{FF2B5EF4-FFF2-40B4-BE49-F238E27FC236}">
                  <a16:creationId xmlns:a16="http://schemas.microsoft.com/office/drawing/2014/main" id="{15C37A66-A7DD-4116-AC6C-205F357087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8" y="3044"/>
              <a:ext cx="394" cy="350"/>
              <a:chOff x="3212" y="2804"/>
              <a:chExt cx="394" cy="350"/>
            </a:xfrm>
          </p:grpSpPr>
          <p:grpSp>
            <p:nvGrpSpPr>
              <p:cNvPr id="52" name="Group 148">
                <a:extLst>
                  <a:ext uri="{FF2B5EF4-FFF2-40B4-BE49-F238E27FC236}">
                    <a16:creationId xmlns:a16="http://schemas.microsoft.com/office/drawing/2014/main" id="{308C3580-DFDA-496D-88A2-244DED107A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89" y="2996"/>
                <a:ext cx="217" cy="158"/>
                <a:chOff x="3389" y="2996"/>
                <a:chExt cx="217" cy="158"/>
              </a:xfrm>
            </p:grpSpPr>
            <p:sp>
              <p:nvSpPr>
                <p:cNvPr id="62" name="Oval 149">
                  <a:extLst>
                    <a:ext uri="{FF2B5EF4-FFF2-40B4-BE49-F238E27FC236}">
                      <a16:creationId xmlns:a16="http://schemas.microsoft.com/office/drawing/2014/main" id="{1D4DF351-E24E-4F55-9657-1A3A930C32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02" y="2996"/>
                  <a:ext cx="116" cy="158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3" name="Rectangle 150">
                  <a:extLst>
                    <a:ext uri="{FF2B5EF4-FFF2-40B4-BE49-F238E27FC236}">
                      <a16:creationId xmlns:a16="http://schemas.microsoft.com/office/drawing/2014/main" id="{219D515F-6ECB-40AC-AF8D-9B5A742EF7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89" y="3005"/>
                  <a:ext cx="217" cy="1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0962" tIns="39688" rIns="80962" bIns="39688">
                  <a:spAutoFit/>
                </a:bodyPr>
                <a:lstStyle>
                  <a:lvl1pPr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700088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7000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7000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7000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7000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m3</a:t>
                  </a:r>
                </a:p>
              </p:txBody>
            </p:sp>
          </p:grpSp>
          <p:grpSp>
            <p:nvGrpSpPr>
              <p:cNvPr id="53" name="Group 151">
                <a:extLst>
                  <a:ext uri="{FF2B5EF4-FFF2-40B4-BE49-F238E27FC236}">
                    <a16:creationId xmlns:a16="http://schemas.microsoft.com/office/drawing/2014/main" id="{E8E7D1A3-BDFD-4551-A37D-0F912A57DC5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89" y="2804"/>
                <a:ext cx="177" cy="129"/>
                <a:chOff x="3389" y="2804"/>
                <a:chExt cx="177" cy="129"/>
              </a:xfrm>
            </p:grpSpPr>
            <p:sp>
              <p:nvSpPr>
                <p:cNvPr id="60" name="Oval 152">
                  <a:extLst>
                    <a:ext uri="{FF2B5EF4-FFF2-40B4-BE49-F238E27FC236}">
                      <a16:creationId xmlns:a16="http://schemas.microsoft.com/office/drawing/2014/main" id="{D022A2C4-60AD-4DCC-84D6-7A98339BC7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00" y="2804"/>
                  <a:ext cx="66" cy="91"/>
                </a:xfrm>
                <a:prstGeom prst="ellipse">
                  <a:avLst/>
                </a:prstGeom>
                <a:solidFill>
                  <a:srgbClr val="7FFF00"/>
                </a:solidFill>
                <a:ln w="25400">
                  <a:solidFill>
                    <a:srgbClr val="7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" name="Rectangle 153">
                  <a:extLst>
                    <a:ext uri="{FF2B5EF4-FFF2-40B4-BE49-F238E27FC236}">
                      <a16:creationId xmlns:a16="http://schemas.microsoft.com/office/drawing/2014/main" id="{D8CF82DB-9506-45DE-8861-29135C3E8C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89" y="2807"/>
                  <a:ext cx="177" cy="1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49212" tIns="23812" rIns="49212" bIns="23812">
                  <a:spAutoFit/>
                </a:bodyPr>
                <a:lstStyle>
                  <a:lvl1pPr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25241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2524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2524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2524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2524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m1</a:t>
                  </a:r>
                </a:p>
              </p:txBody>
            </p:sp>
          </p:grpSp>
          <p:grpSp>
            <p:nvGrpSpPr>
              <p:cNvPr id="54" name="Group 154">
                <a:extLst>
                  <a:ext uri="{FF2B5EF4-FFF2-40B4-BE49-F238E27FC236}">
                    <a16:creationId xmlns:a16="http://schemas.microsoft.com/office/drawing/2014/main" id="{4D8D879A-1342-49F3-ADED-2761037951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12" y="2963"/>
                <a:ext cx="239" cy="191"/>
                <a:chOff x="3212" y="2963"/>
                <a:chExt cx="239" cy="191"/>
              </a:xfrm>
            </p:grpSpPr>
            <p:sp>
              <p:nvSpPr>
                <p:cNvPr id="58" name="Oval 155">
                  <a:extLst>
                    <a:ext uri="{FF2B5EF4-FFF2-40B4-BE49-F238E27FC236}">
                      <a16:creationId xmlns:a16="http://schemas.microsoft.com/office/drawing/2014/main" id="{393717CE-DE0D-4DB5-BD6B-7B8DD2BC09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5" y="2963"/>
                  <a:ext cx="140" cy="191"/>
                </a:xfrm>
                <a:prstGeom prst="ellipse">
                  <a:avLst/>
                </a:prstGeom>
                <a:solidFill>
                  <a:srgbClr val="FFFF00"/>
                </a:solidFill>
                <a:ln w="25400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9" name="Rectangle 156">
                  <a:extLst>
                    <a:ext uri="{FF2B5EF4-FFF2-40B4-BE49-F238E27FC236}">
                      <a16:creationId xmlns:a16="http://schemas.microsoft.com/office/drawing/2014/main" id="{6067E342-F5E8-4343-9F3B-DF9EEF3EC0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12" y="2977"/>
                  <a:ext cx="239" cy="1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8425" tIns="47625" rIns="98425" bIns="47625">
                  <a:spAutoFit/>
                </a:bodyPr>
                <a:lstStyle>
                  <a:lvl1pPr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1008063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080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080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080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080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m4</a:t>
                  </a:r>
                </a:p>
              </p:txBody>
            </p:sp>
          </p:grpSp>
          <p:grpSp>
            <p:nvGrpSpPr>
              <p:cNvPr id="55" name="Group 157">
                <a:extLst>
                  <a:ext uri="{FF2B5EF4-FFF2-40B4-BE49-F238E27FC236}">
                    <a16:creationId xmlns:a16="http://schemas.microsoft.com/office/drawing/2014/main" id="{DE5653DD-E00B-4F7E-B004-1D69061AB3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36" y="2804"/>
                <a:ext cx="197" cy="143"/>
                <a:chOff x="3236" y="2804"/>
                <a:chExt cx="197" cy="143"/>
              </a:xfrm>
            </p:grpSpPr>
            <p:sp>
              <p:nvSpPr>
                <p:cNvPr id="56" name="Oval 158">
                  <a:extLst>
                    <a:ext uri="{FF2B5EF4-FFF2-40B4-BE49-F238E27FC236}">
                      <a16:creationId xmlns:a16="http://schemas.microsoft.com/office/drawing/2014/main" id="{20D74AA2-3CFA-49D9-B0F9-EB7D737B14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47" y="2804"/>
                  <a:ext cx="91" cy="124"/>
                </a:xfrm>
                <a:prstGeom prst="ellipse">
                  <a:avLst/>
                </a:prstGeom>
                <a:solidFill>
                  <a:srgbClr val="0000FF"/>
                </a:solidFill>
                <a:ln w="254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7" name="Rectangle 159">
                  <a:extLst>
                    <a:ext uri="{FF2B5EF4-FFF2-40B4-BE49-F238E27FC236}">
                      <a16:creationId xmlns:a16="http://schemas.microsoft.com/office/drawing/2014/main" id="{E1B7DD1E-C0AA-4518-99AC-24B81F4ED4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36" y="2811"/>
                  <a:ext cx="197" cy="1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5088" tIns="31750" rIns="65088" bIns="31750">
                  <a:spAutoFit/>
                </a:bodyPr>
                <a:lstStyle>
                  <a:lvl1pPr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1pPr>
                  <a:lvl2pPr marL="742950" indent="-28575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447675" eaLnBrk="0" hangingPunct="0"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4767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000" b="1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m2</a:t>
                  </a:r>
                </a:p>
              </p:txBody>
            </p:sp>
          </p:grpSp>
        </p:grpSp>
        <p:sp>
          <p:nvSpPr>
            <p:cNvPr id="51" name="Line 160">
              <a:extLst>
                <a:ext uri="{FF2B5EF4-FFF2-40B4-BE49-F238E27FC236}">
                  <a16:creationId xmlns:a16="http://schemas.microsoft.com/office/drawing/2014/main" id="{D670DB52-6179-4E3A-A403-8A7275B1CB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0" y="3072"/>
              <a:ext cx="0" cy="27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0" name="Rectangle 162">
            <a:extLst>
              <a:ext uri="{FF2B5EF4-FFF2-40B4-BE49-F238E27FC236}">
                <a16:creationId xmlns:a16="http://schemas.microsoft.com/office/drawing/2014/main" id="{1095C1D4-43F2-41DA-ACC7-0BD915975F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202490" y="3404087"/>
            <a:ext cx="3484310" cy="2722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 fontScale="92500" lnSpcReduction="10000"/>
          </a:bodyPr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1600" dirty="0"/>
              <a:t>优点</a:t>
            </a:r>
          </a:p>
          <a:p>
            <a:pPr marL="742950" lvl="1" indent="-28575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Times"/>
              <a:buChar char="•"/>
              <a:defRPr/>
            </a:pPr>
            <a:r>
              <a:rPr lang="en-AU" sz="1600" b="1" dirty="0"/>
              <a:t>SIM </a:t>
            </a:r>
            <a:r>
              <a:rPr lang="zh-CN" altLang="en-AU" sz="1600" dirty="0"/>
              <a:t>灵敏度高</a:t>
            </a:r>
            <a:endParaRPr lang="zh-CN" altLang="en-US" sz="1600" dirty="0"/>
          </a:p>
          <a:p>
            <a:pPr marL="742950" lvl="1" indent="-28575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Times"/>
              <a:buChar char="•"/>
              <a:defRPr/>
            </a:pPr>
            <a:r>
              <a:rPr lang="zh-CN" altLang="en-US" sz="1600" dirty="0"/>
              <a:t>价格和运行成本低廉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1600" dirty="0"/>
              <a:t>单位分辨率－－ 分开</a:t>
            </a:r>
            <a:r>
              <a:rPr lang="en-US" altLang="zh-CN" sz="1600" dirty="0"/>
              <a:t>1000 </a:t>
            </a:r>
            <a:r>
              <a:rPr lang="zh-CN" altLang="en-US" sz="1600" dirty="0"/>
              <a:t>和</a:t>
            </a:r>
            <a:r>
              <a:rPr lang="en-US" altLang="zh-CN" sz="1600" dirty="0"/>
              <a:t>1001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1600" dirty="0"/>
              <a:t>质量准确度 </a:t>
            </a:r>
            <a:r>
              <a:rPr lang="en-US" altLang="zh-CN" sz="1600" dirty="0"/>
              <a:t>0.01% </a:t>
            </a:r>
            <a:r>
              <a:rPr lang="zh-CN" altLang="en-US" sz="1600" dirty="0"/>
              <a:t>－</a:t>
            </a:r>
            <a:r>
              <a:rPr lang="en-US" altLang="zh-CN" sz="1600" dirty="0"/>
              <a:t>0.1 </a:t>
            </a:r>
            <a:r>
              <a:rPr lang="en-US" altLang="zh-CN" sz="1600" dirty="0" err="1"/>
              <a:t>amu</a:t>
            </a:r>
            <a:r>
              <a:rPr lang="en-US" altLang="zh-CN" sz="1600" dirty="0"/>
              <a:t>  m/z 1000</a:t>
            </a:r>
          </a:p>
          <a:p>
            <a:pPr marL="742950" lvl="1" indent="-28575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Times"/>
              <a:buChar char="•"/>
              <a:defRPr/>
            </a:pPr>
            <a:r>
              <a:rPr lang="en-US" altLang="zh-CN" sz="1600" dirty="0"/>
              <a:t>GC/HPLC </a:t>
            </a:r>
            <a:r>
              <a:rPr lang="zh-CN" altLang="en-US" sz="1600" dirty="0"/>
              <a:t>检测器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Times"/>
              <a:buChar char="•"/>
              <a:defRPr/>
            </a:pPr>
            <a:r>
              <a:rPr lang="zh-CN" altLang="en-US" sz="1600" dirty="0"/>
              <a:t>定性</a:t>
            </a:r>
            <a:r>
              <a:rPr lang="en-US" altLang="zh-CN" sz="1600" dirty="0"/>
              <a:t>&amp; </a:t>
            </a:r>
            <a:r>
              <a:rPr lang="zh-CN" altLang="en-US" sz="1600" dirty="0"/>
              <a:t>定量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AU" sz="1600" dirty="0"/>
              <a:t>弱点</a:t>
            </a:r>
          </a:p>
          <a:p>
            <a:pPr marL="742950" lvl="1" indent="-28575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Times"/>
              <a:buChar char="•"/>
              <a:defRPr/>
            </a:pPr>
            <a:r>
              <a:rPr lang="zh-CN" altLang="en-AU" sz="1600" dirty="0"/>
              <a:t>全扫描灵敏度低</a:t>
            </a:r>
            <a:endParaRPr lang="en-AU" sz="1600" dirty="0"/>
          </a:p>
          <a:p>
            <a:pPr marL="742950" lvl="1" indent="-28575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Times"/>
              <a:buChar char="•"/>
              <a:defRPr/>
            </a:pPr>
            <a:r>
              <a:rPr lang="en-AU" sz="1600" dirty="0"/>
              <a:t>SIM </a:t>
            </a:r>
            <a:r>
              <a:rPr lang="zh-CN" altLang="en-AU" sz="1600" dirty="0"/>
              <a:t>确证能力受到限制</a:t>
            </a:r>
            <a:endParaRPr lang="en-AU" sz="1600" dirty="0"/>
          </a:p>
          <a:p>
            <a:pPr marL="742950" lvl="1" indent="-28575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Times"/>
              <a:buChar char="•"/>
              <a:defRPr/>
            </a:pPr>
            <a:r>
              <a:rPr lang="zh-CN" altLang="en-AU" sz="1600" dirty="0"/>
              <a:t>需要</a:t>
            </a:r>
            <a:r>
              <a:rPr lang="en-AU" sz="1600" dirty="0"/>
              <a:t>MSMS </a:t>
            </a:r>
            <a:r>
              <a:rPr lang="zh-CN" altLang="en-AU" sz="1600" dirty="0"/>
              <a:t>确证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700240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A2ACE997-649C-49C9-B34F-109FA2A6EAC6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DDADE6E-DC62-4CC4-8528-DDC0D0C72996}"/>
              </a:ext>
            </a:extLst>
          </p:cNvPr>
          <p:cNvSpPr txBox="1">
            <a:spLocks/>
          </p:cNvSpPr>
          <p:nvPr/>
        </p:nvSpPr>
        <p:spPr>
          <a:xfrm>
            <a:off x="1021102" y="1308100"/>
            <a:ext cx="3718322" cy="5008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rgbClr val="0070C0"/>
              </a:buClr>
              <a:buFont typeface="Verdana" charset="0"/>
              <a:buAutoNum type="arabicPeriod"/>
            </a:pPr>
            <a:r>
              <a:rPr lang="en-US" sz="1800" dirty="0">
                <a:latin typeface="Verdana" charset="0"/>
                <a:ea typeface="ＭＳ Ｐゴシック" charset="0"/>
              </a:rPr>
              <a:t> </a:t>
            </a:r>
            <a:r>
              <a:rPr lang="zh-CN" altLang="en-US" sz="1800" dirty="0"/>
              <a:t>无透镜光路设计</a:t>
            </a:r>
            <a:endParaRPr lang="en-US" sz="1800" dirty="0"/>
          </a:p>
          <a:p>
            <a:pPr>
              <a:spcBef>
                <a:spcPts val="600"/>
              </a:spcBef>
              <a:buClr>
                <a:srgbClr val="0070C0"/>
              </a:buClr>
              <a:buFont typeface="+mj-lt"/>
              <a:buAutoNum type="arabicPeriod"/>
            </a:pPr>
            <a:endParaRPr lang="en-US" sz="1800" dirty="0"/>
          </a:p>
          <a:p>
            <a:pPr>
              <a:spcBef>
                <a:spcPts val="600"/>
              </a:spcBef>
              <a:buClr>
                <a:srgbClr val="0070C0"/>
              </a:buClr>
              <a:buFont typeface="Verdana" charset="0"/>
              <a:buAutoNum type="arabicPeriod"/>
            </a:pPr>
            <a:r>
              <a:rPr lang="en-US" sz="1800" i="1" dirty="0">
                <a:solidFill>
                  <a:srgbClr val="0072BC"/>
                </a:solidFill>
              </a:rPr>
              <a:t> </a:t>
            </a:r>
            <a:r>
              <a:rPr lang="zh-CN" altLang="en-US" sz="1800" i="1" dirty="0">
                <a:solidFill>
                  <a:srgbClr val="0072BC"/>
                </a:solidFill>
              </a:rPr>
              <a:t>轴向 </a:t>
            </a:r>
            <a:r>
              <a:rPr lang="zh-CN" altLang="en-US" sz="1800" dirty="0"/>
              <a:t>离子源</a:t>
            </a:r>
            <a:endParaRPr lang="en-US" sz="1800" dirty="0"/>
          </a:p>
          <a:p>
            <a:pPr>
              <a:spcBef>
                <a:spcPts val="600"/>
              </a:spcBef>
              <a:buClr>
                <a:srgbClr val="0070C0"/>
              </a:buClr>
              <a:buFont typeface="+mj-lt"/>
              <a:buAutoNum type="arabicPeriod"/>
            </a:pPr>
            <a:endParaRPr lang="en-US" sz="1800" dirty="0"/>
          </a:p>
          <a:p>
            <a:pPr>
              <a:spcBef>
                <a:spcPts val="600"/>
              </a:spcBef>
              <a:buClr>
                <a:srgbClr val="0070C0"/>
              </a:buClr>
              <a:buFont typeface="Verdana" charset="0"/>
              <a:buAutoNum type="arabicPeriod"/>
            </a:pPr>
            <a:r>
              <a:rPr lang="en-US" sz="1800" dirty="0"/>
              <a:t> </a:t>
            </a:r>
            <a:r>
              <a:rPr lang="en-US" altLang="zh-CN" sz="1800" dirty="0"/>
              <a:t>q0</a:t>
            </a:r>
            <a:r>
              <a:rPr lang="zh-CN" altLang="en-US" sz="1800" dirty="0"/>
              <a:t>弯曲，可加热，主动聚焦</a:t>
            </a:r>
            <a:endParaRPr lang="en-US" sz="1800" dirty="0"/>
          </a:p>
          <a:p>
            <a:pPr>
              <a:spcBef>
                <a:spcPts val="600"/>
              </a:spcBef>
              <a:buClr>
                <a:srgbClr val="0070C0"/>
              </a:buClr>
              <a:buFont typeface="+mj-lt"/>
              <a:buAutoNum type="arabicPeriod"/>
            </a:pPr>
            <a:endParaRPr lang="en-US" sz="1800" dirty="0"/>
          </a:p>
          <a:p>
            <a:pPr>
              <a:spcBef>
                <a:spcPts val="600"/>
              </a:spcBef>
              <a:buClr>
                <a:srgbClr val="0070C0"/>
              </a:buClr>
              <a:buFont typeface="Verdana" charset="0"/>
              <a:buAutoNum type="arabicPeriod"/>
            </a:pPr>
            <a:r>
              <a:rPr lang="en-US" sz="1800" dirty="0"/>
              <a:t> </a:t>
            </a:r>
            <a:r>
              <a:rPr lang="zh-CN" altLang="en-US" sz="1800" dirty="0"/>
              <a:t>高容量分子涡轮泵</a:t>
            </a:r>
            <a:endParaRPr lang="en-US" sz="1800" dirty="0"/>
          </a:p>
          <a:p>
            <a:pPr>
              <a:spcBef>
                <a:spcPts val="600"/>
              </a:spcBef>
              <a:buClr>
                <a:srgbClr val="0070C0"/>
              </a:buClr>
              <a:buFont typeface="+mj-lt"/>
              <a:buAutoNum type="arabicPeriod"/>
            </a:pPr>
            <a:endParaRPr lang="en-US" sz="1800" dirty="0"/>
          </a:p>
          <a:p>
            <a:pPr>
              <a:spcBef>
                <a:spcPts val="600"/>
              </a:spcBef>
              <a:buClr>
                <a:srgbClr val="0070C0"/>
              </a:buClr>
              <a:buFont typeface="Verdana" charset="0"/>
              <a:buAutoNum type="arabicPeriod"/>
            </a:pPr>
            <a:r>
              <a:rPr lang="en-US" sz="1800" i="1" dirty="0">
                <a:solidFill>
                  <a:srgbClr val="0072BC"/>
                </a:solidFill>
              </a:rPr>
              <a:t> </a:t>
            </a:r>
            <a:r>
              <a:rPr lang="zh-CN" altLang="en-US" sz="1800" i="1" dirty="0">
                <a:solidFill>
                  <a:srgbClr val="0072BC"/>
                </a:solidFill>
              </a:rPr>
              <a:t>高速</a:t>
            </a:r>
            <a:r>
              <a:rPr lang="zh-CN" altLang="en-US" sz="1800" dirty="0"/>
              <a:t>正交集成检测器， 使用“动态范围扩展”</a:t>
            </a:r>
            <a:r>
              <a:rPr lang="en-US" sz="1800" dirty="0"/>
              <a:t> </a:t>
            </a:r>
            <a:r>
              <a:rPr lang="zh-CN" altLang="en-US" sz="1800" dirty="0"/>
              <a:t>技术</a:t>
            </a:r>
            <a:r>
              <a:rPr lang="en-US" sz="1800" b="1" dirty="0"/>
              <a:t>E</a:t>
            </a:r>
            <a:r>
              <a:rPr lang="en-US" sz="1800" dirty="0"/>
              <a:t>xtended </a:t>
            </a:r>
            <a:r>
              <a:rPr lang="en-US" sz="1800" b="1" dirty="0"/>
              <a:t>D</a:t>
            </a:r>
            <a:r>
              <a:rPr lang="en-US" sz="1800" dirty="0"/>
              <a:t>ynamic  </a:t>
            </a:r>
            <a:r>
              <a:rPr lang="en-US" sz="1800" b="1" dirty="0"/>
              <a:t>R</a:t>
            </a:r>
            <a:r>
              <a:rPr lang="en-US" sz="1800" dirty="0"/>
              <a:t>ange (EDR) </a:t>
            </a:r>
          </a:p>
          <a:p>
            <a:pPr lvl="1">
              <a:spcBef>
                <a:spcPts val="600"/>
              </a:spcBef>
            </a:pPr>
            <a:r>
              <a:rPr lang="zh-CN" altLang="en-US" sz="1600" dirty="0"/>
              <a:t>多轴</a:t>
            </a:r>
            <a:r>
              <a:rPr lang="zh-CN" altLang="en-US" sz="1600" i="1" dirty="0">
                <a:solidFill>
                  <a:srgbClr val="0072BC"/>
                </a:solidFill>
              </a:rPr>
              <a:t>噪声消除</a:t>
            </a:r>
            <a:r>
              <a:rPr lang="zh-CN" altLang="en-US" sz="1600" dirty="0"/>
              <a:t>设计</a:t>
            </a:r>
            <a:endParaRPr lang="en-US" sz="1600" dirty="0"/>
          </a:p>
          <a:p>
            <a:pPr lvl="1">
              <a:spcBef>
                <a:spcPts val="600"/>
              </a:spcBef>
            </a:pPr>
            <a:r>
              <a:rPr lang="zh-CN" altLang="en-US" sz="1600" dirty="0"/>
              <a:t>高速数电模块，扫描速度可达</a:t>
            </a:r>
            <a:r>
              <a:rPr lang="en-US" sz="1600" b="1" i="1" dirty="0">
                <a:solidFill>
                  <a:srgbClr val="0072BC"/>
                </a:solidFill>
              </a:rPr>
              <a:t>20,000Da/s</a:t>
            </a:r>
            <a:endParaRPr lang="en-US" sz="1600" b="1" dirty="0"/>
          </a:p>
          <a:p>
            <a:pPr marL="0" indent="0">
              <a:spcBef>
                <a:spcPts val="600"/>
              </a:spcBef>
              <a:buClr>
                <a:srgbClr val="FF0000"/>
              </a:buClr>
              <a:buFont typeface="Arial" pitchFamily="34" charset="0"/>
              <a:buNone/>
            </a:pPr>
            <a:endParaRPr lang="en-US" sz="1800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30F52EF4-B627-47F2-A6FA-955AF33EF14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895" y="1201003"/>
            <a:ext cx="3561447" cy="384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17">
            <a:extLst>
              <a:ext uri="{FF2B5EF4-FFF2-40B4-BE49-F238E27FC236}">
                <a16:creationId xmlns:a16="http://schemas.microsoft.com/office/drawing/2014/main" id="{B948C075-D4C0-49DA-B978-A113C86DFC7F}"/>
              </a:ext>
            </a:extLst>
          </p:cNvPr>
          <p:cNvCxnSpPr/>
          <p:nvPr/>
        </p:nvCxnSpPr>
        <p:spPr bwMode="auto">
          <a:xfrm flipH="1">
            <a:off x="7140846" y="2087891"/>
            <a:ext cx="364775" cy="407992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Oval 15">
            <a:extLst>
              <a:ext uri="{FF2B5EF4-FFF2-40B4-BE49-F238E27FC236}">
                <a16:creationId xmlns:a16="http://schemas.microsoft.com/office/drawing/2014/main" id="{54440697-E3F7-4FF1-859C-7D75D6C28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6021" y="2371157"/>
            <a:ext cx="385695" cy="36194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en-US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" name="Oval 15">
            <a:extLst>
              <a:ext uri="{FF2B5EF4-FFF2-40B4-BE49-F238E27FC236}">
                <a16:creationId xmlns:a16="http://schemas.microsoft.com/office/drawing/2014/main" id="{19D5EDBA-3B0E-496B-86FB-28F09AF5E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4772" y="4868698"/>
            <a:ext cx="385695" cy="36194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0" name="Oval 15">
            <a:extLst>
              <a:ext uri="{FF2B5EF4-FFF2-40B4-BE49-F238E27FC236}">
                <a16:creationId xmlns:a16="http://schemas.microsoft.com/office/drawing/2014/main" id="{98833BD7-31A6-404A-96D6-D5C365218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0787" y="4172040"/>
            <a:ext cx="385695" cy="36194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" name="Oval 15">
            <a:extLst>
              <a:ext uri="{FF2B5EF4-FFF2-40B4-BE49-F238E27FC236}">
                <a16:creationId xmlns:a16="http://schemas.microsoft.com/office/drawing/2014/main" id="{62808041-DBEA-4890-9ABC-7ED7AF2DC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4892" y="2376296"/>
            <a:ext cx="385695" cy="36194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en-US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" name="Oval 15">
            <a:extLst>
              <a:ext uri="{FF2B5EF4-FFF2-40B4-BE49-F238E27FC236}">
                <a16:creationId xmlns:a16="http://schemas.microsoft.com/office/drawing/2014/main" id="{F169A4FF-15FE-4F60-A462-7028D8926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3370" y="1020029"/>
            <a:ext cx="385695" cy="36194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en-US" b="1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13" name="Straight Arrow Connector 26">
            <a:extLst>
              <a:ext uri="{FF2B5EF4-FFF2-40B4-BE49-F238E27FC236}">
                <a16:creationId xmlns:a16="http://schemas.microsoft.com/office/drawing/2014/main" id="{BE5F1F74-D9B4-41F0-B7CF-4957D6CD81DD}"/>
              </a:ext>
            </a:extLst>
          </p:cNvPr>
          <p:cNvCxnSpPr>
            <a:stCxn id="8" idx="5"/>
          </p:cNvCxnSpPr>
          <p:nvPr/>
        </p:nvCxnSpPr>
        <p:spPr bwMode="auto">
          <a:xfrm>
            <a:off x="5765232" y="2680100"/>
            <a:ext cx="1257598" cy="1491941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27">
            <a:extLst>
              <a:ext uri="{FF2B5EF4-FFF2-40B4-BE49-F238E27FC236}">
                <a16:creationId xmlns:a16="http://schemas.microsoft.com/office/drawing/2014/main" id="{5CE77776-597A-44CC-838F-6077227FAA9F}"/>
              </a:ext>
            </a:extLst>
          </p:cNvPr>
          <p:cNvCxnSpPr>
            <a:stCxn id="8" idx="5"/>
          </p:cNvCxnSpPr>
          <p:nvPr/>
        </p:nvCxnSpPr>
        <p:spPr bwMode="auto">
          <a:xfrm>
            <a:off x="5765233" y="2680098"/>
            <a:ext cx="1618138" cy="909262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67101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4A4D7A28-D9EF-46B3-A923-466541B051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61524"/>
            <a:ext cx="3345211" cy="3442273"/>
          </a:xfrm>
          <a:prstGeom prst="rect">
            <a:avLst/>
          </a:prstGeom>
        </p:spPr>
      </p:pic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9BC5F00B-9BC1-460C-A369-97A62F4918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1004124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" name="图片 19">
            <a:extLst>
              <a:ext uri="{FF2B5EF4-FFF2-40B4-BE49-F238E27FC236}">
                <a16:creationId xmlns:a16="http://schemas.microsoft.com/office/drawing/2014/main" id="{C477C713-0EE0-485D-8270-4E9608DF936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87" y="2491504"/>
            <a:ext cx="2856209" cy="2487758"/>
          </a:xfrm>
          <a:prstGeom prst="rect">
            <a:avLst/>
          </a:prstGeom>
        </p:spPr>
      </p:pic>
      <p:sp>
        <p:nvSpPr>
          <p:cNvPr id="22" name="文本占位符 7">
            <a:extLst>
              <a:ext uri="{FF2B5EF4-FFF2-40B4-BE49-F238E27FC236}">
                <a16:creationId xmlns:a16="http://schemas.microsoft.com/office/drawing/2014/main" id="{1A556D9C-581E-4ABC-BF66-C86D496FC3FE}"/>
              </a:ext>
            </a:extLst>
          </p:cNvPr>
          <p:cNvSpPr txBox="1">
            <a:spLocks/>
          </p:cNvSpPr>
          <p:nvPr/>
        </p:nvSpPr>
        <p:spPr>
          <a:xfrm>
            <a:off x="1691680" y="5445224"/>
            <a:ext cx="1368152" cy="276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SCION 436</a:t>
            </a:r>
            <a:endParaRPr lang="zh-CN" altLang="en-US" sz="2000" dirty="0"/>
          </a:p>
        </p:txBody>
      </p:sp>
      <p:sp>
        <p:nvSpPr>
          <p:cNvPr id="23" name="文本占位符 7">
            <a:extLst>
              <a:ext uri="{FF2B5EF4-FFF2-40B4-BE49-F238E27FC236}">
                <a16:creationId xmlns:a16="http://schemas.microsoft.com/office/drawing/2014/main" id="{19347B16-85BD-45A7-832D-F84D355AD59E}"/>
              </a:ext>
            </a:extLst>
          </p:cNvPr>
          <p:cNvSpPr txBox="1">
            <a:spLocks/>
          </p:cNvSpPr>
          <p:nvPr/>
        </p:nvSpPr>
        <p:spPr>
          <a:xfrm>
            <a:off x="5508104" y="5445224"/>
            <a:ext cx="1479489" cy="346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SCION 456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02583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1809739-2C55-4634-B603-7178118D1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7050" y="3078163"/>
            <a:ext cx="8921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latin typeface="Arial" panose="020B0604020202020204" pitchFamily="34" charset="0"/>
              </a:rPr>
              <a:t>扫描方式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FCD0AFEC-4DD7-4253-AA8A-7FF1A860316D}"/>
              </a:ext>
            </a:extLst>
          </p:cNvPr>
          <p:cNvGrpSpPr>
            <a:grpSpLocks/>
          </p:cNvGrpSpPr>
          <p:nvPr/>
        </p:nvGrpSpPr>
        <p:grpSpPr bwMode="auto">
          <a:xfrm>
            <a:off x="5407025" y="1649413"/>
            <a:ext cx="1268413" cy="1252537"/>
            <a:chOff x="3758" y="3079"/>
            <a:chExt cx="799" cy="664"/>
          </a:xfrm>
        </p:grpSpPr>
        <p:sp>
          <p:nvSpPr>
            <p:cNvPr id="8" name="Line 8">
              <a:extLst>
                <a:ext uri="{FF2B5EF4-FFF2-40B4-BE49-F238E27FC236}">
                  <a16:creationId xmlns:a16="http://schemas.microsoft.com/office/drawing/2014/main" id="{9D668044-5161-4CC4-BC56-2C0FABD4FF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3" y="3599"/>
              <a:ext cx="52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9">
              <a:extLst>
                <a:ext uri="{FF2B5EF4-FFF2-40B4-BE49-F238E27FC236}">
                  <a16:creationId xmlns:a16="http://schemas.microsoft.com/office/drawing/2014/main" id="{64AE220A-8BFE-4DCD-96D6-58FC44DCE2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9" y="3623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10">
              <a:extLst>
                <a:ext uri="{FF2B5EF4-FFF2-40B4-BE49-F238E27FC236}">
                  <a16:creationId xmlns:a16="http://schemas.microsoft.com/office/drawing/2014/main" id="{47B1DF1F-6062-4FBC-A09C-363016B3CB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5" y="3647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1">
              <a:extLst>
                <a:ext uri="{FF2B5EF4-FFF2-40B4-BE49-F238E27FC236}">
                  <a16:creationId xmlns:a16="http://schemas.microsoft.com/office/drawing/2014/main" id="{ED10F2FB-80C6-4104-A30F-47CB10008D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0" y="3671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2">
              <a:extLst>
                <a:ext uri="{FF2B5EF4-FFF2-40B4-BE49-F238E27FC236}">
                  <a16:creationId xmlns:a16="http://schemas.microsoft.com/office/drawing/2014/main" id="{0368839A-623B-4214-AA99-867C1B5F3F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5" y="3704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3">
              <a:extLst>
                <a:ext uri="{FF2B5EF4-FFF2-40B4-BE49-F238E27FC236}">
                  <a16:creationId xmlns:a16="http://schemas.microsoft.com/office/drawing/2014/main" id="{1C74FD21-6CE5-4CA9-A1C9-04D36A8341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9" y="3727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4">
              <a:extLst>
                <a:ext uri="{FF2B5EF4-FFF2-40B4-BE49-F238E27FC236}">
                  <a16:creationId xmlns:a16="http://schemas.microsoft.com/office/drawing/2014/main" id="{35E699A5-5D0D-4937-9A2B-3AF619A494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8" y="3743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Oval 15">
              <a:extLst>
                <a:ext uri="{FF2B5EF4-FFF2-40B4-BE49-F238E27FC236}">
                  <a16:creationId xmlns:a16="http://schemas.microsoft.com/office/drawing/2014/main" id="{3DB26C1D-6A4E-4E7B-9E56-8089463EC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3" y="3598"/>
              <a:ext cx="84" cy="145"/>
            </a:xfrm>
            <a:prstGeom prst="ellipse">
              <a:avLst/>
            </a:prstGeom>
            <a:solidFill>
              <a:srgbClr val="8CF4EA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" name="Line 16">
              <a:extLst>
                <a:ext uri="{FF2B5EF4-FFF2-40B4-BE49-F238E27FC236}">
                  <a16:creationId xmlns:a16="http://schemas.microsoft.com/office/drawing/2014/main" id="{2EF12CE4-D080-4F37-ACBC-39AD7170FD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5" y="3336"/>
              <a:ext cx="52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7">
              <a:extLst>
                <a:ext uri="{FF2B5EF4-FFF2-40B4-BE49-F238E27FC236}">
                  <a16:creationId xmlns:a16="http://schemas.microsoft.com/office/drawing/2014/main" id="{F164B69A-8F2D-43B0-B50E-870B56FA4C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2" y="3359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8">
              <a:extLst>
                <a:ext uri="{FF2B5EF4-FFF2-40B4-BE49-F238E27FC236}">
                  <a16:creationId xmlns:a16="http://schemas.microsoft.com/office/drawing/2014/main" id="{8343B718-D195-41A3-BE70-BA1AFF03BD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7" y="3383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9">
              <a:extLst>
                <a:ext uri="{FF2B5EF4-FFF2-40B4-BE49-F238E27FC236}">
                  <a16:creationId xmlns:a16="http://schemas.microsoft.com/office/drawing/2014/main" id="{CF6766FE-93E7-4FC8-AD22-B3E27FB150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3" y="3414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20">
              <a:extLst>
                <a:ext uri="{FF2B5EF4-FFF2-40B4-BE49-F238E27FC236}">
                  <a16:creationId xmlns:a16="http://schemas.microsoft.com/office/drawing/2014/main" id="{6C933D66-6A54-4FA1-BA05-FDA0C556F4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3" y="3448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1">
              <a:extLst>
                <a:ext uri="{FF2B5EF4-FFF2-40B4-BE49-F238E27FC236}">
                  <a16:creationId xmlns:a16="http://schemas.microsoft.com/office/drawing/2014/main" id="{68A7C271-E63F-428A-B164-6B531D5E15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2" y="3462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2">
              <a:extLst>
                <a:ext uri="{FF2B5EF4-FFF2-40B4-BE49-F238E27FC236}">
                  <a16:creationId xmlns:a16="http://schemas.microsoft.com/office/drawing/2014/main" id="{3E8F525F-E49E-4776-AFFE-9AE8F984A3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0" y="3486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Oval 23">
              <a:extLst>
                <a:ext uri="{FF2B5EF4-FFF2-40B4-BE49-F238E27FC236}">
                  <a16:creationId xmlns:a16="http://schemas.microsoft.com/office/drawing/2014/main" id="{14F4636D-D89E-4037-ACA9-3498B735C2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3336"/>
              <a:ext cx="83" cy="144"/>
            </a:xfrm>
            <a:prstGeom prst="ellipse">
              <a:avLst/>
            </a:prstGeom>
            <a:solidFill>
              <a:srgbClr val="8CF4EA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" name="Line 24">
              <a:extLst>
                <a:ext uri="{FF2B5EF4-FFF2-40B4-BE49-F238E27FC236}">
                  <a16:creationId xmlns:a16="http://schemas.microsoft.com/office/drawing/2014/main" id="{3BC4C3A9-D6F1-4CE3-BCC4-F3990882C4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3" y="3079"/>
              <a:ext cx="52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5">
              <a:extLst>
                <a:ext uri="{FF2B5EF4-FFF2-40B4-BE49-F238E27FC236}">
                  <a16:creationId xmlns:a16="http://schemas.microsoft.com/office/drawing/2014/main" id="{53EFCECC-6FE9-4011-80F3-4ED0737E56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9" y="3103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6">
              <a:extLst>
                <a:ext uri="{FF2B5EF4-FFF2-40B4-BE49-F238E27FC236}">
                  <a16:creationId xmlns:a16="http://schemas.microsoft.com/office/drawing/2014/main" id="{362012CB-9C66-46F6-AB65-29C6F55268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5" y="3127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7">
              <a:extLst>
                <a:ext uri="{FF2B5EF4-FFF2-40B4-BE49-F238E27FC236}">
                  <a16:creationId xmlns:a16="http://schemas.microsoft.com/office/drawing/2014/main" id="{AA95FBCE-198D-4592-96F6-7D33A4EDC4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0" y="3150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28">
              <a:extLst>
                <a:ext uri="{FF2B5EF4-FFF2-40B4-BE49-F238E27FC236}">
                  <a16:creationId xmlns:a16="http://schemas.microsoft.com/office/drawing/2014/main" id="{51765CCC-A6B6-4960-9FD7-BBFBD0BEE0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5" y="3184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9">
              <a:extLst>
                <a:ext uri="{FF2B5EF4-FFF2-40B4-BE49-F238E27FC236}">
                  <a16:creationId xmlns:a16="http://schemas.microsoft.com/office/drawing/2014/main" id="{A55B6533-AA6E-416A-ABDB-47AFA55D6A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4" y="3208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30">
              <a:extLst>
                <a:ext uri="{FF2B5EF4-FFF2-40B4-BE49-F238E27FC236}">
                  <a16:creationId xmlns:a16="http://schemas.microsoft.com/office/drawing/2014/main" id="{1942E71C-8FE9-46A0-AFA8-C6C9C0A0D5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8" y="3222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Oval 31">
              <a:extLst>
                <a:ext uri="{FF2B5EF4-FFF2-40B4-BE49-F238E27FC236}">
                  <a16:creationId xmlns:a16="http://schemas.microsoft.com/office/drawing/2014/main" id="{06C166C8-02EA-4D72-B916-7F2B8ACC6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3" y="3080"/>
              <a:ext cx="84" cy="143"/>
            </a:xfrm>
            <a:prstGeom prst="ellipse">
              <a:avLst/>
            </a:prstGeom>
            <a:solidFill>
              <a:srgbClr val="8CF4EA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2" name="Line 32">
              <a:extLst>
                <a:ext uri="{FF2B5EF4-FFF2-40B4-BE49-F238E27FC236}">
                  <a16:creationId xmlns:a16="http://schemas.microsoft.com/office/drawing/2014/main" id="{BC953F5E-EAE5-4F23-A5C1-548AF07FED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7" y="3336"/>
              <a:ext cx="112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3">
              <a:extLst>
                <a:ext uri="{FF2B5EF4-FFF2-40B4-BE49-F238E27FC236}">
                  <a16:creationId xmlns:a16="http://schemas.microsoft.com/office/drawing/2014/main" id="{F411E532-E9CF-41F0-8B44-16921ED0AA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6" y="3359"/>
              <a:ext cx="6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4">
              <a:extLst>
                <a:ext uri="{FF2B5EF4-FFF2-40B4-BE49-F238E27FC236}">
                  <a16:creationId xmlns:a16="http://schemas.microsoft.com/office/drawing/2014/main" id="{E7498640-0A5F-4B41-9E4E-30C0419475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9" y="3375"/>
              <a:ext cx="5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5">
              <a:extLst>
                <a:ext uri="{FF2B5EF4-FFF2-40B4-BE49-F238E27FC236}">
                  <a16:creationId xmlns:a16="http://schemas.microsoft.com/office/drawing/2014/main" id="{FA92D331-5CDF-4FDD-861E-E3B56BE30B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5" y="3400"/>
              <a:ext cx="43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6">
              <a:extLst>
                <a:ext uri="{FF2B5EF4-FFF2-40B4-BE49-F238E27FC236}">
                  <a16:creationId xmlns:a16="http://schemas.microsoft.com/office/drawing/2014/main" id="{885A5B29-2A9B-45B1-B86F-1489082CFC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9" y="3431"/>
              <a:ext cx="50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37">
              <a:extLst>
                <a:ext uri="{FF2B5EF4-FFF2-40B4-BE49-F238E27FC236}">
                  <a16:creationId xmlns:a16="http://schemas.microsoft.com/office/drawing/2014/main" id="{86FD5555-6467-428B-AABC-4F3E86FB9D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5" y="3455"/>
              <a:ext cx="6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38">
              <a:extLst>
                <a:ext uri="{FF2B5EF4-FFF2-40B4-BE49-F238E27FC236}">
                  <a16:creationId xmlns:a16="http://schemas.microsoft.com/office/drawing/2014/main" id="{7AA59D66-E5B7-4355-9FF8-4EE12D0545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4" y="3479"/>
              <a:ext cx="100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Oval 39">
              <a:extLst>
                <a:ext uri="{FF2B5EF4-FFF2-40B4-BE49-F238E27FC236}">
                  <a16:creationId xmlns:a16="http://schemas.microsoft.com/office/drawing/2014/main" id="{4714EDF0-561F-471E-95DE-9932F80016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" y="3328"/>
              <a:ext cx="83" cy="143"/>
            </a:xfrm>
            <a:prstGeom prst="ellipse">
              <a:avLst/>
            </a:prstGeom>
            <a:solidFill>
              <a:srgbClr val="8CF4EA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0" name="Line 40">
              <a:extLst>
                <a:ext uri="{FF2B5EF4-FFF2-40B4-BE49-F238E27FC236}">
                  <a16:creationId xmlns:a16="http://schemas.microsoft.com/office/drawing/2014/main" id="{2C4F5F76-C12B-4537-A8B9-8DBE5122FA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58" y="3520"/>
              <a:ext cx="0" cy="17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41">
            <a:extLst>
              <a:ext uri="{FF2B5EF4-FFF2-40B4-BE49-F238E27FC236}">
                <a16:creationId xmlns:a16="http://schemas.microsoft.com/office/drawing/2014/main" id="{4B9D3F06-5DB1-4FCA-8413-0AB3D559571B}"/>
              </a:ext>
            </a:extLst>
          </p:cNvPr>
          <p:cNvGrpSpPr>
            <a:grpSpLocks/>
          </p:cNvGrpSpPr>
          <p:nvPr/>
        </p:nvGrpSpPr>
        <p:grpSpPr bwMode="auto">
          <a:xfrm>
            <a:off x="2060575" y="1741488"/>
            <a:ext cx="1268413" cy="1252537"/>
            <a:chOff x="1650" y="3128"/>
            <a:chExt cx="799" cy="66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2" name="Line 42">
              <a:extLst>
                <a:ext uri="{FF2B5EF4-FFF2-40B4-BE49-F238E27FC236}">
                  <a16:creationId xmlns:a16="http://schemas.microsoft.com/office/drawing/2014/main" id="{49B6CCF1-3B31-4959-9096-9C2BA378FA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5" y="3648"/>
              <a:ext cx="525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43">
              <a:extLst>
                <a:ext uri="{FF2B5EF4-FFF2-40B4-BE49-F238E27FC236}">
                  <a16:creationId xmlns:a16="http://schemas.microsoft.com/office/drawing/2014/main" id="{E663B227-747D-4F22-B9CE-66FE7F2D4D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1" y="3672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44">
              <a:extLst>
                <a:ext uri="{FF2B5EF4-FFF2-40B4-BE49-F238E27FC236}">
                  <a16:creationId xmlns:a16="http://schemas.microsoft.com/office/drawing/2014/main" id="{243A4AFD-7806-42F4-A6E6-0A4F8BC8FC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7" y="3696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5">
              <a:extLst>
                <a:ext uri="{FF2B5EF4-FFF2-40B4-BE49-F238E27FC236}">
                  <a16:creationId xmlns:a16="http://schemas.microsoft.com/office/drawing/2014/main" id="{D7F3EC66-17C6-4A34-8665-0172496DBC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2" y="3720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6">
              <a:extLst>
                <a:ext uri="{FF2B5EF4-FFF2-40B4-BE49-F238E27FC236}">
                  <a16:creationId xmlns:a16="http://schemas.microsoft.com/office/drawing/2014/main" id="{AEE1C119-7104-430D-9DD1-8E526ED80C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7" y="3753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7">
              <a:extLst>
                <a:ext uri="{FF2B5EF4-FFF2-40B4-BE49-F238E27FC236}">
                  <a16:creationId xmlns:a16="http://schemas.microsoft.com/office/drawing/2014/main" id="{C2A58DC4-49A2-4EC3-BF47-1DBCD917F1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1" y="3776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48">
              <a:extLst>
                <a:ext uri="{FF2B5EF4-FFF2-40B4-BE49-F238E27FC236}">
                  <a16:creationId xmlns:a16="http://schemas.microsoft.com/office/drawing/2014/main" id="{81E5B568-9E70-40C4-9365-E31CA47619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0" y="3792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Oval 49">
              <a:extLst>
                <a:ext uri="{FF2B5EF4-FFF2-40B4-BE49-F238E27FC236}">
                  <a16:creationId xmlns:a16="http://schemas.microsoft.com/office/drawing/2014/main" id="{39BAEFF4-9857-4B36-8D1A-22A13B2F3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5" y="3647"/>
              <a:ext cx="84" cy="145"/>
            </a:xfrm>
            <a:prstGeom prst="ellips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0" name="Line 50">
              <a:extLst>
                <a:ext uri="{FF2B5EF4-FFF2-40B4-BE49-F238E27FC236}">
                  <a16:creationId xmlns:a16="http://schemas.microsoft.com/office/drawing/2014/main" id="{B0BADDA1-71DE-4E1A-A72C-99942DA016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7" y="3385"/>
              <a:ext cx="525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1">
              <a:extLst>
                <a:ext uri="{FF2B5EF4-FFF2-40B4-BE49-F238E27FC236}">
                  <a16:creationId xmlns:a16="http://schemas.microsoft.com/office/drawing/2014/main" id="{5B429B2A-BF1B-4F90-A064-1872922875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4" y="3408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52">
              <a:extLst>
                <a:ext uri="{FF2B5EF4-FFF2-40B4-BE49-F238E27FC236}">
                  <a16:creationId xmlns:a16="http://schemas.microsoft.com/office/drawing/2014/main" id="{7F905000-1BA9-47E4-9307-36B5B904B7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9" y="3432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53">
              <a:extLst>
                <a:ext uri="{FF2B5EF4-FFF2-40B4-BE49-F238E27FC236}">
                  <a16:creationId xmlns:a16="http://schemas.microsoft.com/office/drawing/2014/main" id="{4D2B32CE-D364-4483-B17B-23DD8C658E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5" y="3463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54">
              <a:extLst>
                <a:ext uri="{FF2B5EF4-FFF2-40B4-BE49-F238E27FC236}">
                  <a16:creationId xmlns:a16="http://schemas.microsoft.com/office/drawing/2014/main" id="{2ACF2747-BC94-44AB-9B68-E0D4914CB4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5" y="3497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55">
              <a:extLst>
                <a:ext uri="{FF2B5EF4-FFF2-40B4-BE49-F238E27FC236}">
                  <a16:creationId xmlns:a16="http://schemas.microsoft.com/office/drawing/2014/main" id="{8409FE3C-A265-4008-B2EA-22514E22DE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4" y="3511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Line 56">
              <a:extLst>
                <a:ext uri="{FF2B5EF4-FFF2-40B4-BE49-F238E27FC236}">
                  <a16:creationId xmlns:a16="http://schemas.microsoft.com/office/drawing/2014/main" id="{6E2A94B3-8C19-4C0C-B240-9A8F7712B3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3535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Oval 57">
              <a:extLst>
                <a:ext uri="{FF2B5EF4-FFF2-40B4-BE49-F238E27FC236}">
                  <a16:creationId xmlns:a16="http://schemas.microsoft.com/office/drawing/2014/main" id="{CE52C6D5-79DD-4B95-BA2B-6A4D8DB67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" y="3385"/>
              <a:ext cx="83" cy="144"/>
            </a:xfrm>
            <a:prstGeom prst="ellips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8" name="Line 58">
              <a:extLst>
                <a:ext uri="{FF2B5EF4-FFF2-40B4-BE49-F238E27FC236}">
                  <a16:creationId xmlns:a16="http://schemas.microsoft.com/office/drawing/2014/main" id="{0689119A-E1C3-4362-A7C6-EF4B286DD1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5" y="3128"/>
              <a:ext cx="525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59">
              <a:extLst>
                <a:ext uri="{FF2B5EF4-FFF2-40B4-BE49-F238E27FC236}">
                  <a16:creationId xmlns:a16="http://schemas.microsoft.com/office/drawing/2014/main" id="{C781F014-4AA0-4CA6-B7F5-CE08FA9C81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1" y="3152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60">
              <a:extLst>
                <a:ext uri="{FF2B5EF4-FFF2-40B4-BE49-F238E27FC236}">
                  <a16:creationId xmlns:a16="http://schemas.microsoft.com/office/drawing/2014/main" id="{DDDFDFE9-C468-40C6-B972-9BFAA8E892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7" y="3176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61">
              <a:extLst>
                <a:ext uri="{FF2B5EF4-FFF2-40B4-BE49-F238E27FC236}">
                  <a16:creationId xmlns:a16="http://schemas.microsoft.com/office/drawing/2014/main" id="{2C7159C6-A383-47DD-9FF8-8CD2B9398E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2" y="3199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Line 62">
              <a:extLst>
                <a:ext uri="{FF2B5EF4-FFF2-40B4-BE49-F238E27FC236}">
                  <a16:creationId xmlns:a16="http://schemas.microsoft.com/office/drawing/2014/main" id="{CD1761D9-C0AF-4EF3-96E0-AC86F07418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7" y="3233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63">
              <a:extLst>
                <a:ext uri="{FF2B5EF4-FFF2-40B4-BE49-F238E27FC236}">
                  <a16:creationId xmlns:a16="http://schemas.microsoft.com/office/drawing/2014/main" id="{6E720F80-A72A-4E92-98D5-2DDE1CC2CE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6" y="3257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64">
              <a:extLst>
                <a:ext uri="{FF2B5EF4-FFF2-40B4-BE49-F238E27FC236}">
                  <a16:creationId xmlns:a16="http://schemas.microsoft.com/office/drawing/2014/main" id="{75BC9F67-701E-4064-9845-55DCA52B0A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0" y="3271"/>
              <a:ext cx="52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Oval 65">
              <a:extLst>
                <a:ext uri="{FF2B5EF4-FFF2-40B4-BE49-F238E27FC236}">
                  <a16:creationId xmlns:a16="http://schemas.microsoft.com/office/drawing/2014/main" id="{8DF36C89-12DE-4076-9C07-41723BA1D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5" y="3129"/>
              <a:ext cx="84" cy="143"/>
            </a:xfrm>
            <a:prstGeom prst="ellips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6" name="Line 66">
              <a:extLst>
                <a:ext uri="{FF2B5EF4-FFF2-40B4-BE49-F238E27FC236}">
                  <a16:creationId xmlns:a16="http://schemas.microsoft.com/office/drawing/2014/main" id="{EF29BE59-7C73-4472-888F-2AA32D0033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9" y="3385"/>
              <a:ext cx="112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67">
              <a:extLst>
                <a:ext uri="{FF2B5EF4-FFF2-40B4-BE49-F238E27FC236}">
                  <a16:creationId xmlns:a16="http://schemas.microsoft.com/office/drawing/2014/main" id="{18B27822-939B-402C-8C52-CAF6B966F7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8" y="3408"/>
              <a:ext cx="6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Line 68">
              <a:extLst>
                <a:ext uri="{FF2B5EF4-FFF2-40B4-BE49-F238E27FC236}">
                  <a16:creationId xmlns:a16="http://schemas.microsoft.com/office/drawing/2014/main" id="{BE7B9361-730A-4E74-AD3D-3E79291F90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1" y="3424"/>
              <a:ext cx="55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69">
              <a:extLst>
                <a:ext uri="{FF2B5EF4-FFF2-40B4-BE49-F238E27FC236}">
                  <a16:creationId xmlns:a16="http://schemas.microsoft.com/office/drawing/2014/main" id="{8D8E38C3-4813-4A1D-90C4-B72EAB838A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7" y="3449"/>
              <a:ext cx="43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70">
              <a:extLst>
                <a:ext uri="{FF2B5EF4-FFF2-40B4-BE49-F238E27FC236}">
                  <a16:creationId xmlns:a16="http://schemas.microsoft.com/office/drawing/2014/main" id="{D2CC906E-D49C-47E6-AE46-4E651C42AE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1" y="3480"/>
              <a:ext cx="50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Line 71">
              <a:extLst>
                <a:ext uri="{FF2B5EF4-FFF2-40B4-BE49-F238E27FC236}">
                  <a16:creationId xmlns:a16="http://schemas.microsoft.com/office/drawing/2014/main" id="{FC096B9A-1C63-4519-BE02-5549C6EB9B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37" y="3504"/>
              <a:ext cx="64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72">
              <a:extLst>
                <a:ext uri="{FF2B5EF4-FFF2-40B4-BE49-F238E27FC236}">
                  <a16:creationId xmlns:a16="http://schemas.microsoft.com/office/drawing/2014/main" id="{DEC41470-8F9C-48C0-8F1A-728EFE7D9C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6" y="3528"/>
              <a:ext cx="100" cy="0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Oval 73">
              <a:extLst>
                <a:ext uri="{FF2B5EF4-FFF2-40B4-BE49-F238E27FC236}">
                  <a16:creationId xmlns:a16="http://schemas.microsoft.com/office/drawing/2014/main" id="{AC31C92E-B939-4184-9245-613BAB504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3377"/>
              <a:ext cx="83" cy="143"/>
            </a:xfrm>
            <a:prstGeom prst="ellips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4" name="Line 74">
              <a:extLst>
                <a:ext uri="{FF2B5EF4-FFF2-40B4-BE49-F238E27FC236}">
                  <a16:creationId xmlns:a16="http://schemas.microsoft.com/office/drawing/2014/main" id="{8E5E3CA9-77C8-48DD-AAD8-40C1E6F811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50" y="3569"/>
              <a:ext cx="0" cy="17"/>
            </a:xfrm>
            <a:prstGeom prst="line">
              <a:avLst/>
            </a:prstGeom>
            <a:grp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5" name="Group 75">
            <a:extLst>
              <a:ext uri="{FF2B5EF4-FFF2-40B4-BE49-F238E27FC236}">
                <a16:creationId xmlns:a16="http://schemas.microsoft.com/office/drawing/2014/main" id="{4123EF99-BB2F-431F-BF9F-CCB46F247A5B}"/>
              </a:ext>
            </a:extLst>
          </p:cNvPr>
          <p:cNvGrpSpPr>
            <a:grpSpLocks/>
          </p:cNvGrpSpPr>
          <p:nvPr/>
        </p:nvGrpSpPr>
        <p:grpSpPr bwMode="auto">
          <a:xfrm>
            <a:off x="2886075" y="2193925"/>
            <a:ext cx="1268413" cy="346075"/>
            <a:chOff x="2170" y="3368"/>
            <a:chExt cx="799" cy="183"/>
          </a:xfrm>
        </p:grpSpPr>
        <p:grpSp>
          <p:nvGrpSpPr>
            <p:cNvPr id="76" name="Group 76">
              <a:extLst>
                <a:ext uri="{FF2B5EF4-FFF2-40B4-BE49-F238E27FC236}">
                  <a16:creationId xmlns:a16="http://schemas.microsoft.com/office/drawing/2014/main" id="{2C90AE5E-5721-4488-A52B-48B3375A85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70" y="3368"/>
              <a:ext cx="197" cy="183"/>
              <a:chOff x="2170" y="3368"/>
              <a:chExt cx="197" cy="183"/>
            </a:xfrm>
          </p:grpSpPr>
          <p:sp>
            <p:nvSpPr>
              <p:cNvPr id="86" name="Oval 77">
                <a:extLst>
                  <a:ext uri="{FF2B5EF4-FFF2-40B4-BE49-F238E27FC236}">
                    <a16:creationId xmlns:a16="http://schemas.microsoft.com/office/drawing/2014/main" id="{1B5A5A84-E57A-44AC-B637-ED10116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3" y="3368"/>
                <a:ext cx="117" cy="183"/>
              </a:xfrm>
              <a:prstGeom prst="ellipse">
                <a:avLst/>
              </a:prstGeom>
              <a:solidFill>
                <a:srgbClr val="0000FF"/>
              </a:solidFill>
              <a:ln w="254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7" name="Rectangle 78">
                <a:extLst>
                  <a:ext uri="{FF2B5EF4-FFF2-40B4-BE49-F238E27FC236}">
                    <a16:creationId xmlns:a16="http://schemas.microsoft.com/office/drawing/2014/main" id="{D163ACB6-B3EB-4857-9206-5A3947EF4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0" y="3378"/>
                <a:ext cx="197" cy="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5088" tIns="31750" rIns="65088" bIns="31750">
                <a:spAutoFit/>
              </a:bodyPr>
              <a:lstStyle>
                <a:lvl1pPr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m2</a:t>
                </a:r>
              </a:p>
            </p:txBody>
          </p:sp>
        </p:grpSp>
        <p:grpSp>
          <p:nvGrpSpPr>
            <p:cNvPr id="77" name="Group 79">
              <a:extLst>
                <a:ext uri="{FF2B5EF4-FFF2-40B4-BE49-F238E27FC236}">
                  <a16:creationId xmlns:a16="http://schemas.microsoft.com/office/drawing/2014/main" id="{B33AC17B-A2BC-4935-89A9-9BDFD827B9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50" y="3368"/>
              <a:ext cx="197" cy="183"/>
              <a:chOff x="2350" y="3368"/>
              <a:chExt cx="197" cy="183"/>
            </a:xfrm>
          </p:grpSpPr>
          <p:sp>
            <p:nvSpPr>
              <p:cNvPr id="84" name="Oval 80">
                <a:extLst>
                  <a:ext uri="{FF2B5EF4-FFF2-40B4-BE49-F238E27FC236}">
                    <a16:creationId xmlns:a16="http://schemas.microsoft.com/office/drawing/2014/main" id="{B9B3DF53-ACD3-43AE-88C4-57B86107AD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3" y="3368"/>
                <a:ext cx="117" cy="183"/>
              </a:xfrm>
              <a:prstGeom prst="ellipse">
                <a:avLst/>
              </a:prstGeom>
              <a:solidFill>
                <a:srgbClr val="0000FF"/>
              </a:solidFill>
              <a:ln w="254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5" name="Rectangle 81">
                <a:extLst>
                  <a:ext uri="{FF2B5EF4-FFF2-40B4-BE49-F238E27FC236}">
                    <a16:creationId xmlns:a16="http://schemas.microsoft.com/office/drawing/2014/main" id="{B1F31E8B-FB73-4806-A396-F0CE526A8B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0" y="3378"/>
                <a:ext cx="197" cy="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5088" tIns="31750" rIns="65088" bIns="31750">
                <a:spAutoFit/>
              </a:bodyPr>
              <a:lstStyle>
                <a:lvl1pPr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m2</a:t>
                </a:r>
              </a:p>
            </p:txBody>
          </p:sp>
        </p:grpSp>
        <p:grpSp>
          <p:nvGrpSpPr>
            <p:cNvPr id="78" name="Group 82">
              <a:extLst>
                <a:ext uri="{FF2B5EF4-FFF2-40B4-BE49-F238E27FC236}">
                  <a16:creationId xmlns:a16="http://schemas.microsoft.com/office/drawing/2014/main" id="{4079204C-FE49-4426-8982-048F318D06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1" y="3368"/>
              <a:ext cx="197" cy="183"/>
              <a:chOff x="2561" y="3368"/>
              <a:chExt cx="197" cy="183"/>
            </a:xfrm>
          </p:grpSpPr>
          <p:sp>
            <p:nvSpPr>
              <p:cNvPr id="82" name="Oval 83">
                <a:extLst>
                  <a:ext uri="{FF2B5EF4-FFF2-40B4-BE49-F238E27FC236}">
                    <a16:creationId xmlns:a16="http://schemas.microsoft.com/office/drawing/2014/main" id="{702DFAF5-0345-43B5-AA5F-7D43B13A0D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" y="3368"/>
                <a:ext cx="117" cy="183"/>
              </a:xfrm>
              <a:prstGeom prst="ellipse">
                <a:avLst/>
              </a:prstGeom>
              <a:solidFill>
                <a:srgbClr val="0000FF"/>
              </a:solidFill>
              <a:ln w="254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3" name="Rectangle 84">
                <a:extLst>
                  <a:ext uri="{FF2B5EF4-FFF2-40B4-BE49-F238E27FC236}">
                    <a16:creationId xmlns:a16="http://schemas.microsoft.com/office/drawing/2014/main" id="{26F604BD-0B79-4390-AACD-75C45BD515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1" y="3378"/>
                <a:ext cx="197" cy="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5088" tIns="31750" rIns="65088" bIns="31750">
                <a:spAutoFit/>
              </a:bodyPr>
              <a:lstStyle>
                <a:lvl1pPr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m2</a:t>
                </a:r>
              </a:p>
            </p:txBody>
          </p:sp>
        </p:grpSp>
        <p:grpSp>
          <p:nvGrpSpPr>
            <p:cNvPr id="79" name="Group 85">
              <a:extLst>
                <a:ext uri="{FF2B5EF4-FFF2-40B4-BE49-F238E27FC236}">
                  <a16:creationId xmlns:a16="http://schemas.microsoft.com/office/drawing/2014/main" id="{C3E7B3B6-6FB5-48DE-845E-01BD78D4D8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72" y="3368"/>
              <a:ext cx="197" cy="183"/>
              <a:chOff x="2772" y="3368"/>
              <a:chExt cx="197" cy="183"/>
            </a:xfrm>
          </p:grpSpPr>
          <p:sp>
            <p:nvSpPr>
              <p:cNvPr id="80" name="Oval 86">
                <a:extLst>
                  <a:ext uri="{FF2B5EF4-FFF2-40B4-BE49-F238E27FC236}">
                    <a16:creationId xmlns:a16="http://schemas.microsoft.com/office/drawing/2014/main" id="{2E83DE3C-CD2C-48C7-9EAC-5BA3C49859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6" y="3368"/>
                <a:ext cx="117" cy="183"/>
              </a:xfrm>
              <a:prstGeom prst="ellipse">
                <a:avLst/>
              </a:prstGeom>
              <a:solidFill>
                <a:srgbClr val="0000FF"/>
              </a:solidFill>
              <a:ln w="254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1" name="Rectangle 87">
                <a:extLst>
                  <a:ext uri="{FF2B5EF4-FFF2-40B4-BE49-F238E27FC236}">
                    <a16:creationId xmlns:a16="http://schemas.microsoft.com/office/drawing/2014/main" id="{CF307366-2906-4D45-9752-864CC4B13E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2" y="3378"/>
                <a:ext cx="197" cy="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5088" tIns="31750" rIns="65088" bIns="31750">
                <a:spAutoFit/>
              </a:bodyPr>
              <a:lstStyle>
                <a:lvl1pPr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m2</a:t>
                </a:r>
              </a:p>
            </p:txBody>
          </p:sp>
        </p:grpSp>
      </p:grpSp>
      <p:grpSp>
        <p:nvGrpSpPr>
          <p:cNvPr id="88" name="Group 88">
            <a:extLst>
              <a:ext uri="{FF2B5EF4-FFF2-40B4-BE49-F238E27FC236}">
                <a16:creationId xmlns:a16="http://schemas.microsoft.com/office/drawing/2014/main" id="{5B7CE124-CC7F-4A2D-AE2C-0FFD830EF9E9}"/>
              </a:ext>
            </a:extLst>
          </p:cNvPr>
          <p:cNvGrpSpPr>
            <a:grpSpLocks/>
          </p:cNvGrpSpPr>
          <p:nvPr/>
        </p:nvGrpSpPr>
        <p:grpSpPr bwMode="auto">
          <a:xfrm>
            <a:off x="1187450" y="1797050"/>
            <a:ext cx="708025" cy="974725"/>
            <a:chOff x="1100" y="3157"/>
            <a:chExt cx="446" cy="517"/>
          </a:xfrm>
        </p:grpSpPr>
        <p:grpSp>
          <p:nvGrpSpPr>
            <p:cNvPr id="89" name="Group 89">
              <a:extLst>
                <a:ext uri="{FF2B5EF4-FFF2-40B4-BE49-F238E27FC236}">
                  <a16:creationId xmlns:a16="http://schemas.microsoft.com/office/drawing/2014/main" id="{38862F89-F7F6-46C4-B62C-642572D802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9" y="3441"/>
              <a:ext cx="217" cy="233"/>
              <a:chOff x="1329" y="3441"/>
              <a:chExt cx="217" cy="233"/>
            </a:xfrm>
          </p:grpSpPr>
          <p:sp>
            <p:nvSpPr>
              <p:cNvPr id="99" name="Oval 90">
                <a:extLst>
                  <a:ext uri="{FF2B5EF4-FFF2-40B4-BE49-F238E27FC236}">
                    <a16:creationId xmlns:a16="http://schemas.microsoft.com/office/drawing/2014/main" id="{70E44F2B-368B-4329-8D7D-B8A140687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2" y="3441"/>
                <a:ext cx="149" cy="233"/>
              </a:xfrm>
              <a:prstGeom prst="ellipse">
                <a:avLst/>
              </a:prstGeom>
              <a:solidFill>
                <a:srgbClr val="FF3300"/>
              </a:solidFill>
              <a:ln w="254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0" name="Rectangle 91">
                <a:extLst>
                  <a:ext uri="{FF2B5EF4-FFF2-40B4-BE49-F238E27FC236}">
                    <a16:creationId xmlns:a16="http://schemas.microsoft.com/office/drawing/2014/main" id="{3D7FCFD2-E4F4-44E7-A873-71464674D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9" y="3458"/>
                <a:ext cx="21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0962" tIns="39688" rIns="80962" bIns="39688">
                <a:spAutoFit/>
              </a:bodyPr>
              <a:lstStyle>
                <a:lvl1pPr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700088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7000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7000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7000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7000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m3</a:t>
                </a:r>
              </a:p>
            </p:txBody>
          </p:sp>
        </p:grpSp>
        <p:grpSp>
          <p:nvGrpSpPr>
            <p:cNvPr id="90" name="Group 92">
              <a:extLst>
                <a:ext uri="{FF2B5EF4-FFF2-40B4-BE49-F238E27FC236}">
                  <a16:creationId xmlns:a16="http://schemas.microsoft.com/office/drawing/2014/main" id="{4E553BEF-08AE-44A1-9746-CF434B1E97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9" y="3157"/>
              <a:ext cx="177" cy="134"/>
              <a:chOff x="1329" y="3157"/>
              <a:chExt cx="177" cy="134"/>
            </a:xfrm>
          </p:grpSpPr>
          <p:sp>
            <p:nvSpPr>
              <p:cNvPr id="97" name="Oval 93">
                <a:extLst>
                  <a:ext uri="{FF2B5EF4-FFF2-40B4-BE49-F238E27FC236}">
                    <a16:creationId xmlns:a16="http://schemas.microsoft.com/office/drawing/2014/main" id="{FFD561DB-5FA4-488F-B1E0-542CB3F71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" y="3157"/>
                <a:ext cx="86" cy="134"/>
              </a:xfrm>
              <a:prstGeom prst="ellipse">
                <a:avLst/>
              </a:prstGeom>
              <a:solidFill>
                <a:srgbClr val="7FFF00"/>
              </a:solidFill>
              <a:ln w="25400">
                <a:solidFill>
                  <a:srgbClr val="7FFF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8" name="Rectangle 94">
                <a:extLst>
                  <a:ext uri="{FF2B5EF4-FFF2-40B4-BE49-F238E27FC236}">
                    <a16:creationId xmlns:a16="http://schemas.microsoft.com/office/drawing/2014/main" id="{2B1F1F5E-5AB1-494A-896E-13C35925C3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9" y="3162"/>
                <a:ext cx="177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49212" tIns="23812" rIns="49212" bIns="23812">
                <a:spAutoFit/>
              </a:bodyPr>
              <a:lstStyle>
                <a:lvl1pPr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25241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2524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2524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2524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2524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m1</a:t>
                </a:r>
              </a:p>
            </p:txBody>
          </p:sp>
        </p:grpSp>
        <p:grpSp>
          <p:nvGrpSpPr>
            <p:cNvPr id="91" name="Group 95">
              <a:extLst>
                <a:ext uri="{FF2B5EF4-FFF2-40B4-BE49-F238E27FC236}">
                  <a16:creationId xmlns:a16="http://schemas.microsoft.com/office/drawing/2014/main" id="{2C31CEAB-F0B7-40A2-9BC2-A2131CF5D4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0" y="3392"/>
              <a:ext cx="239" cy="282"/>
              <a:chOff x="1100" y="3392"/>
              <a:chExt cx="239" cy="282"/>
            </a:xfrm>
          </p:grpSpPr>
          <p:sp>
            <p:nvSpPr>
              <p:cNvPr id="95" name="Oval 96">
                <a:extLst>
                  <a:ext uri="{FF2B5EF4-FFF2-40B4-BE49-F238E27FC236}">
                    <a16:creationId xmlns:a16="http://schemas.microsoft.com/office/drawing/2014/main" id="{A587C979-5A50-4A58-8606-B850D31435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" y="3392"/>
                <a:ext cx="179" cy="282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6" name="Rectangle 97">
                <a:extLst>
                  <a:ext uri="{FF2B5EF4-FFF2-40B4-BE49-F238E27FC236}">
                    <a16:creationId xmlns:a16="http://schemas.microsoft.com/office/drawing/2014/main" id="{43BEE876-7B96-4D48-A3B7-8F7C90EFC1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" y="3406"/>
                <a:ext cx="23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8425" tIns="47625" rIns="98425" bIns="47625">
                <a:spAutoFit/>
              </a:bodyPr>
              <a:lstStyle>
                <a:lvl1pPr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1008063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10080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10080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10080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10080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m4</a:t>
                </a:r>
              </a:p>
            </p:txBody>
          </p:sp>
        </p:grpSp>
        <p:grpSp>
          <p:nvGrpSpPr>
            <p:cNvPr id="92" name="Group 98">
              <a:extLst>
                <a:ext uri="{FF2B5EF4-FFF2-40B4-BE49-F238E27FC236}">
                  <a16:creationId xmlns:a16="http://schemas.microsoft.com/office/drawing/2014/main" id="{19303113-77AB-43B4-A3BD-03CEBCAD65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28" y="3157"/>
              <a:ext cx="197" cy="184"/>
              <a:chOff x="1128" y="3157"/>
              <a:chExt cx="197" cy="184"/>
            </a:xfrm>
          </p:grpSpPr>
          <p:sp>
            <p:nvSpPr>
              <p:cNvPr id="93" name="Oval 99">
                <a:extLst>
                  <a:ext uri="{FF2B5EF4-FFF2-40B4-BE49-F238E27FC236}">
                    <a16:creationId xmlns:a16="http://schemas.microsoft.com/office/drawing/2014/main" id="{E91AB069-05BE-4447-9277-767C226469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" y="3157"/>
                <a:ext cx="116" cy="184"/>
              </a:xfrm>
              <a:prstGeom prst="ellipse">
                <a:avLst/>
              </a:prstGeom>
              <a:solidFill>
                <a:srgbClr val="0000FF"/>
              </a:solidFill>
              <a:ln w="254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4" name="Rectangle 100">
                <a:extLst>
                  <a:ext uri="{FF2B5EF4-FFF2-40B4-BE49-F238E27FC236}">
                    <a16:creationId xmlns:a16="http://schemas.microsoft.com/office/drawing/2014/main" id="{D557BD37-4BFF-4D1B-BC50-C065A8F8A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" y="3167"/>
                <a:ext cx="197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5088" tIns="31750" rIns="65088" bIns="31750">
                <a:spAutoFit/>
              </a:bodyPr>
              <a:lstStyle>
                <a:lvl1pPr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defTabSz="447675" eaLnBrk="0" hangingPunct="0"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defTabSz="447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b="1">
                    <a:solidFill>
                      <a:schemeClr val="bg2"/>
                    </a:solidFill>
                    <a:latin typeface="Arial" panose="020B0604020202020204" pitchFamily="34" charset="0"/>
                  </a:rPr>
                  <a:t>m2</a:t>
                </a:r>
              </a:p>
            </p:txBody>
          </p:sp>
        </p:grpSp>
      </p:grpSp>
      <p:grpSp>
        <p:nvGrpSpPr>
          <p:cNvPr id="101" name="Group 101">
            <a:extLst>
              <a:ext uri="{FF2B5EF4-FFF2-40B4-BE49-F238E27FC236}">
                <a16:creationId xmlns:a16="http://schemas.microsoft.com/office/drawing/2014/main" id="{7B453BB5-7BAD-4842-8B86-2413B587D7AB}"/>
              </a:ext>
            </a:extLst>
          </p:cNvPr>
          <p:cNvGrpSpPr>
            <a:grpSpLocks/>
          </p:cNvGrpSpPr>
          <p:nvPr/>
        </p:nvGrpSpPr>
        <p:grpSpPr bwMode="auto">
          <a:xfrm>
            <a:off x="3697288" y="1733550"/>
            <a:ext cx="1268412" cy="1252538"/>
            <a:chOff x="2681" y="3124"/>
            <a:chExt cx="799" cy="664"/>
          </a:xfrm>
        </p:grpSpPr>
        <p:sp>
          <p:nvSpPr>
            <p:cNvPr id="102" name="Line 102">
              <a:extLst>
                <a:ext uri="{FF2B5EF4-FFF2-40B4-BE49-F238E27FC236}">
                  <a16:creationId xmlns:a16="http://schemas.microsoft.com/office/drawing/2014/main" id="{3BAF7D09-2B4A-4E92-BDCE-EA72129A94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6" y="3644"/>
              <a:ext cx="52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Line 103">
              <a:extLst>
                <a:ext uri="{FF2B5EF4-FFF2-40B4-BE49-F238E27FC236}">
                  <a16:creationId xmlns:a16="http://schemas.microsoft.com/office/drawing/2014/main" id="{6BB547B8-F655-4C24-9DA5-509F3250D7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2" y="3668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Line 104">
              <a:extLst>
                <a:ext uri="{FF2B5EF4-FFF2-40B4-BE49-F238E27FC236}">
                  <a16:creationId xmlns:a16="http://schemas.microsoft.com/office/drawing/2014/main" id="{22C65964-0175-4727-9498-C9ABAC93DA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8" y="3692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Line 105">
              <a:extLst>
                <a:ext uri="{FF2B5EF4-FFF2-40B4-BE49-F238E27FC236}">
                  <a16:creationId xmlns:a16="http://schemas.microsoft.com/office/drawing/2014/main" id="{290771DF-981C-439A-A17C-3940A4941D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3" y="3716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Line 106">
              <a:extLst>
                <a:ext uri="{FF2B5EF4-FFF2-40B4-BE49-F238E27FC236}">
                  <a16:creationId xmlns:a16="http://schemas.microsoft.com/office/drawing/2014/main" id="{0E8D067E-F85E-4FB1-90E5-6114840941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8" y="3749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7" name="Line 107">
              <a:extLst>
                <a:ext uri="{FF2B5EF4-FFF2-40B4-BE49-F238E27FC236}">
                  <a16:creationId xmlns:a16="http://schemas.microsoft.com/office/drawing/2014/main" id="{54774F84-E6B7-4D2A-A1E9-267ACAC6DF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2" y="3772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Line 108">
              <a:extLst>
                <a:ext uri="{FF2B5EF4-FFF2-40B4-BE49-F238E27FC236}">
                  <a16:creationId xmlns:a16="http://schemas.microsoft.com/office/drawing/2014/main" id="{35DF53CE-8CAF-49BE-AB7D-3E208C5604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1" y="3788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Oval 109">
              <a:extLst>
                <a:ext uri="{FF2B5EF4-FFF2-40B4-BE49-F238E27FC236}">
                  <a16:creationId xmlns:a16="http://schemas.microsoft.com/office/drawing/2014/main" id="{25A0AAAC-7133-4633-AE9F-E8FCBD412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6" y="3643"/>
              <a:ext cx="84" cy="145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0" name="Line 110">
              <a:extLst>
                <a:ext uri="{FF2B5EF4-FFF2-40B4-BE49-F238E27FC236}">
                  <a16:creationId xmlns:a16="http://schemas.microsoft.com/office/drawing/2014/main" id="{918C24A7-F6F9-42B6-B1CE-9BD46BB233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8" y="3381"/>
              <a:ext cx="52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Line 111">
              <a:extLst>
                <a:ext uri="{FF2B5EF4-FFF2-40B4-BE49-F238E27FC236}">
                  <a16:creationId xmlns:a16="http://schemas.microsoft.com/office/drawing/2014/main" id="{7974592E-148A-49FE-B067-2494CBB42F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5" y="3404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Line 112">
              <a:extLst>
                <a:ext uri="{FF2B5EF4-FFF2-40B4-BE49-F238E27FC236}">
                  <a16:creationId xmlns:a16="http://schemas.microsoft.com/office/drawing/2014/main" id="{7706EE00-21D6-40D4-A213-F1E4613B45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0" y="3428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" name="Line 113">
              <a:extLst>
                <a:ext uri="{FF2B5EF4-FFF2-40B4-BE49-F238E27FC236}">
                  <a16:creationId xmlns:a16="http://schemas.microsoft.com/office/drawing/2014/main" id="{881DF78B-6D59-48C1-B167-94E442076F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6" y="3459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Line 114">
              <a:extLst>
                <a:ext uri="{FF2B5EF4-FFF2-40B4-BE49-F238E27FC236}">
                  <a16:creationId xmlns:a16="http://schemas.microsoft.com/office/drawing/2014/main" id="{C1BAEB1B-A621-4EB6-A3CE-696BB521F0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6" y="3493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Line 115">
              <a:extLst>
                <a:ext uri="{FF2B5EF4-FFF2-40B4-BE49-F238E27FC236}">
                  <a16:creationId xmlns:a16="http://schemas.microsoft.com/office/drawing/2014/main" id="{27C275DF-C055-4304-8CAF-DE67ED6C3B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5" y="3507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" name="Line 116">
              <a:extLst>
                <a:ext uri="{FF2B5EF4-FFF2-40B4-BE49-F238E27FC236}">
                  <a16:creationId xmlns:a16="http://schemas.microsoft.com/office/drawing/2014/main" id="{C6F4129C-2E1E-44FB-B588-5BC577B28A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3" y="3531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Oval 117">
              <a:extLst>
                <a:ext uri="{FF2B5EF4-FFF2-40B4-BE49-F238E27FC236}">
                  <a16:creationId xmlns:a16="http://schemas.microsoft.com/office/drawing/2014/main" id="{424A0956-DFE7-463E-9173-74C7F315C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9" y="3381"/>
              <a:ext cx="83" cy="144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8" name="Line 118">
              <a:extLst>
                <a:ext uri="{FF2B5EF4-FFF2-40B4-BE49-F238E27FC236}">
                  <a16:creationId xmlns:a16="http://schemas.microsoft.com/office/drawing/2014/main" id="{919EA714-D2F1-4F40-B66A-13D8076A1B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6" y="3124"/>
              <a:ext cx="52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" name="Line 119">
              <a:extLst>
                <a:ext uri="{FF2B5EF4-FFF2-40B4-BE49-F238E27FC236}">
                  <a16:creationId xmlns:a16="http://schemas.microsoft.com/office/drawing/2014/main" id="{0D24A72D-5634-4481-B80D-94369F3098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2" y="3148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" name="Line 120">
              <a:extLst>
                <a:ext uri="{FF2B5EF4-FFF2-40B4-BE49-F238E27FC236}">
                  <a16:creationId xmlns:a16="http://schemas.microsoft.com/office/drawing/2014/main" id="{7C3CBE3D-052F-4FD8-BCB4-33FD07FBB3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8" y="3172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Line 121">
              <a:extLst>
                <a:ext uri="{FF2B5EF4-FFF2-40B4-BE49-F238E27FC236}">
                  <a16:creationId xmlns:a16="http://schemas.microsoft.com/office/drawing/2014/main" id="{BF723506-F88C-403C-B87F-F95D678520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3" y="3195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" name="Line 122">
              <a:extLst>
                <a:ext uri="{FF2B5EF4-FFF2-40B4-BE49-F238E27FC236}">
                  <a16:creationId xmlns:a16="http://schemas.microsoft.com/office/drawing/2014/main" id="{E7FA25A5-E5E7-4B21-BDE5-BDBA1AB221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8" y="3229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" name="Line 123">
              <a:extLst>
                <a:ext uri="{FF2B5EF4-FFF2-40B4-BE49-F238E27FC236}">
                  <a16:creationId xmlns:a16="http://schemas.microsoft.com/office/drawing/2014/main" id="{5B6C3F9E-71DA-4B5E-9D2A-241E888034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7" y="3253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" name="Line 124">
              <a:extLst>
                <a:ext uri="{FF2B5EF4-FFF2-40B4-BE49-F238E27FC236}">
                  <a16:creationId xmlns:a16="http://schemas.microsoft.com/office/drawing/2014/main" id="{2CA177F3-EFFA-46F4-A2D6-6932575FFF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1" y="3267"/>
              <a:ext cx="52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5" name="Oval 125">
              <a:extLst>
                <a:ext uri="{FF2B5EF4-FFF2-40B4-BE49-F238E27FC236}">
                  <a16:creationId xmlns:a16="http://schemas.microsoft.com/office/drawing/2014/main" id="{DB586BE4-2BDD-475E-94F2-FAC9F0C1B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6" y="3125"/>
              <a:ext cx="84" cy="143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6" name="Line 126">
              <a:extLst>
                <a:ext uri="{FF2B5EF4-FFF2-40B4-BE49-F238E27FC236}">
                  <a16:creationId xmlns:a16="http://schemas.microsoft.com/office/drawing/2014/main" id="{A99D80D2-3EEC-4592-8AC9-56EFFE4242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0" y="3381"/>
              <a:ext cx="112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Line 127">
              <a:extLst>
                <a:ext uri="{FF2B5EF4-FFF2-40B4-BE49-F238E27FC236}">
                  <a16:creationId xmlns:a16="http://schemas.microsoft.com/office/drawing/2014/main" id="{0D34D6CA-4F93-4722-94EA-445FA455AD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9" y="3404"/>
              <a:ext cx="6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8" name="Line 128">
              <a:extLst>
                <a:ext uri="{FF2B5EF4-FFF2-40B4-BE49-F238E27FC236}">
                  <a16:creationId xmlns:a16="http://schemas.microsoft.com/office/drawing/2014/main" id="{AED08FDD-776B-4C26-83F8-BE0063202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2" y="3420"/>
              <a:ext cx="5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9" name="Line 129">
              <a:extLst>
                <a:ext uri="{FF2B5EF4-FFF2-40B4-BE49-F238E27FC236}">
                  <a16:creationId xmlns:a16="http://schemas.microsoft.com/office/drawing/2014/main" id="{788AD4C8-F276-4289-BD75-1724D51ED3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8" y="3445"/>
              <a:ext cx="43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" name="Line 130">
              <a:extLst>
                <a:ext uri="{FF2B5EF4-FFF2-40B4-BE49-F238E27FC236}">
                  <a16:creationId xmlns:a16="http://schemas.microsoft.com/office/drawing/2014/main" id="{A955BE49-A323-4518-9418-774AA3B414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2" y="3476"/>
              <a:ext cx="50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1" name="Line 131">
              <a:extLst>
                <a:ext uri="{FF2B5EF4-FFF2-40B4-BE49-F238E27FC236}">
                  <a16:creationId xmlns:a16="http://schemas.microsoft.com/office/drawing/2014/main" id="{A25D28DD-7AAF-4B19-A0C0-B0F5FD421C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8" y="3500"/>
              <a:ext cx="64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2" name="Line 132">
              <a:extLst>
                <a:ext uri="{FF2B5EF4-FFF2-40B4-BE49-F238E27FC236}">
                  <a16:creationId xmlns:a16="http://schemas.microsoft.com/office/drawing/2014/main" id="{EBC108DC-25BA-4D0C-98E8-EB55B0AF9C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7" y="3524"/>
              <a:ext cx="100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" name="Oval 133">
              <a:extLst>
                <a:ext uri="{FF2B5EF4-FFF2-40B4-BE49-F238E27FC236}">
                  <a16:creationId xmlns:a16="http://schemas.microsoft.com/office/drawing/2014/main" id="{38A71FFF-14A5-4AF7-BF8E-63DEE9023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2" y="3373"/>
              <a:ext cx="83" cy="143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" name="Line 134">
              <a:extLst>
                <a:ext uri="{FF2B5EF4-FFF2-40B4-BE49-F238E27FC236}">
                  <a16:creationId xmlns:a16="http://schemas.microsoft.com/office/drawing/2014/main" id="{639DC8D6-CE4B-486A-A0D7-CA4BF28960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81" y="3565"/>
              <a:ext cx="0" cy="17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5" name="Oval 135">
            <a:extLst>
              <a:ext uri="{FF2B5EF4-FFF2-40B4-BE49-F238E27FC236}">
                <a16:creationId xmlns:a16="http://schemas.microsoft.com/office/drawing/2014/main" id="{1BE563AB-801C-496A-BEAD-2EE2DBFD1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2101850"/>
            <a:ext cx="61912" cy="92075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6" name="Oval 136">
            <a:extLst>
              <a:ext uri="{FF2B5EF4-FFF2-40B4-BE49-F238E27FC236}">
                <a16:creationId xmlns:a16="http://schemas.microsoft.com/office/drawing/2014/main" id="{82FA6C61-2C7D-4109-88FA-08FA1FB4F8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8325" y="2193925"/>
            <a:ext cx="61913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7" name="Oval 137">
            <a:extLst>
              <a:ext uri="{FF2B5EF4-FFF2-40B4-BE49-F238E27FC236}">
                <a16:creationId xmlns:a16="http://schemas.microsoft.com/office/drawing/2014/main" id="{6C5AA36B-52D2-4D47-BFA4-F9A75156EB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150" y="2376488"/>
            <a:ext cx="63500" cy="93662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8" name="Oval 138">
            <a:extLst>
              <a:ext uri="{FF2B5EF4-FFF2-40B4-BE49-F238E27FC236}">
                <a16:creationId xmlns:a16="http://schemas.microsoft.com/office/drawing/2014/main" id="{98CF3AC0-0651-44A6-B43B-C2327134F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563" y="2562225"/>
            <a:ext cx="61912" cy="9048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9" name="Oval 139">
            <a:extLst>
              <a:ext uri="{FF2B5EF4-FFF2-40B4-BE49-F238E27FC236}">
                <a16:creationId xmlns:a16="http://schemas.microsoft.com/office/drawing/2014/main" id="{3776DDF8-FAC7-44E1-889A-B64EE896F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0238" y="2009775"/>
            <a:ext cx="61912" cy="92075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0" name="Oval 140">
            <a:extLst>
              <a:ext uri="{FF2B5EF4-FFF2-40B4-BE49-F238E27FC236}">
                <a16:creationId xmlns:a16="http://schemas.microsoft.com/office/drawing/2014/main" id="{DE4E3CCD-4A34-4A9E-9BF1-DDBE6C7E8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8763" y="2193925"/>
            <a:ext cx="61912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1" name="Oval 141">
            <a:extLst>
              <a:ext uri="{FF2B5EF4-FFF2-40B4-BE49-F238E27FC236}">
                <a16:creationId xmlns:a16="http://schemas.microsoft.com/office/drawing/2014/main" id="{F83AABE6-65F9-4928-B9B2-5D7137471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8763" y="2376488"/>
            <a:ext cx="61912" cy="92075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2" name="Oval 142">
            <a:extLst>
              <a:ext uri="{FF2B5EF4-FFF2-40B4-BE49-F238E27FC236}">
                <a16:creationId xmlns:a16="http://schemas.microsoft.com/office/drawing/2014/main" id="{63B54381-6457-407D-94C9-22D65B3BD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2376488"/>
            <a:ext cx="61912" cy="92075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" name="Oval 143">
            <a:extLst>
              <a:ext uri="{FF2B5EF4-FFF2-40B4-BE49-F238E27FC236}">
                <a16:creationId xmlns:a16="http://schemas.microsoft.com/office/drawing/2014/main" id="{76CE312C-0FC1-4B18-9571-859ADB344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2652713"/>
            <a:ext cx="61912" cy="90487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4" name="Oval 144">
            <a:extLst>
              <a:ext uri="{FF2B5EF4-FFF2-40B4-BE49-F238E27FC236}">
                <a16:creationId xmlns:a16="http://schemas.microsoft.com/office/drawing/2014/main" id="{78993F55-2173-41AF-A1A3-8E0050070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8325" y="2193925"/>
            <a:ext cx="61913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5" name="Oval 145">
            <a:extLst>
              <a:ext uri="{FF2B5EF4-FFF2-40B4-BE49-F238E27FC236}">
                <a16:creationId xmlns:a16="http://schemas.microsoft.com/office/drawing/2014/main" id="{9527C442-D4B9-41DA-A0E3-98790CD79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150" y="2376488"/>
            <a:ext cx="63500" cy="93662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6" name="Oval 146">
            <a:extLst>
              <a:ext uri="{FF2B5EF4-FFF2-40B4-BE49-F238E27FC236}">
                <a16:creationId xmlns:a16="http://schemas.microsoft.com/office/drawing/2014/main" id="{8C4DAEE1-4E3D-4090-87C6-FD908F48A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563" y="2562225"/>
            <a:ext cx="61912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7" name="Oval 147">
            <a:extLst>
              <a:ext uri="{FF2B5EF4-FFF2-40B4-BE49-F238E27FC236}">
                <a16:creationId xmlns:a16="http://schemas.microsoft.com/office/drawing/2014/main" id="{F19E0B9B-2F34-43B0-8CB8-8C59FF07E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9475" y="2193925"/>
            <a:ext cx="61913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8" name="Oval 148">
            <a:extLst>
              <a:ext uri="{FF2B5EF4-FFF2-40B4-BE49-F238E27FC236}">
                <a16:creationId xmlns:a16="http://schemas.microsoft.com/office/drawing/2014/main" id="{44243356-AAB4-44D0-B4F4-8C6CBBD1A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8325" y="2193925"/>
            <a:ext cx="61913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9" name="Oval 149">
            <a:extLst>
              <a:ext uri="{FF2B5EF4-FFF2-40B4-BE49-F238E27FC236}">
                <a16:creationId xmlns:a16="http://schemas.microsoft.com/office/drawing/2014/main" id="{42E1B24A-EEBA-44C2-96F1-857E867A2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150" y="2376488"/>
            <a:ext cx="63500" cy="93662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0" name="Oval 150">
            <a:extLst>
              <a:ext uri="{FF2B5EF4-FFF2-40B4-BE49-F238E27FC236}">
                <a16:creationId xmlns:a16="http://schemas.microsoft.com/office/drawing/2014/main" id="{C88D5DC9-5C4C-4BBA-9429-D23B91E51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563" y="2562225"/>
            <a:ext cx="61912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1" name="Oval 151">
            <a:extLst>
              <a:ext uri="{FF2B5EF4-FFF2-40B4-BE49-F238E27FC236}">
                <a16:creationId xmlns:a16="http://schemas.microsoft.com/office/drawing/2014/main" id="{D4AEF61C-0A79-4C19-B732-1C07E8F7B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5650" y="2101850"/>
            <a:ext cx="61913" cy="92075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2" name="Oval 152">
            <a:extLst>
              <a:ext uri="{FF2B5EF4-FFF2-40B4-BE49-F238E27FC236}">
                <a16:creationId xmlns:a16="http://schemas.microsoft.com/office/drawing/2014/main" id="{2CF31771-6C7C-4FF9-AE63-3044BA8F7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150" y="2376488"/>
            <a:ext cx="63500" cy="93662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" name="Oval 153">
            <a:extLst>
              <a:ext uri="{FF2B5EF4-FFF2-40B4-BE49-F238E27FC236}">
                <a16:creationId xmlns:a16="http://schemas.microsoft.com/office/drawing/2014/main" id="{0D5F3C20-AADE-4948-9F64-FB70E8E66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563" y="2652713"/>
            <a:ext cx="61912" cy="92075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4" name="Oval 154">
            <a:extLst>
              <a:ext uri="{FF2B5EF4-FFF2-40B4-BE49-F238E27FC236}">
                <a16:creationId xmlns:a16="http://schemas.microsoft.com/office/drawing/2014/main" id="{F22F0FCF-51D5-47B8-A22A-8CB816CF3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388" y="2101850"/>
            <a:ext cx="61912" cy="92075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5" name="Oval 155">
            <a:extLst>
              <a:ext uri="{FF2B5EF4-FFF2-40B4-BE49-F238E27FC236}">
                <a16:creationId xmlns:a16="http://schemas.microsoft.com/office/drawing/2014/main" id="{2EDB0914-C2E6-4FA8-929B-684E311461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3300" y="2562225"/>
            <a:ext cx="61913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6" name="Oval 156">
            <a:extLst>
              <a:ext uri="{FF2B5EF4-FFF2-40B4-BE49-F238E27FC236}">
                <a16:creationId xmlns:a16="http://schemas.microsoft.com/office/drawing/2014/main" id="{671FD050-B474-4840-81FB-53492CAE1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8763" y="2009775"/>
            <a:ext cx="61912" cy="92075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7" name="Oval 157">
            <a:extLst>
              <a:ext uri="{FF2B5EF4-FFF2-40B4-BE49-F238E27FC236}">
                <a16:creationId xmlns:a16="http://schemas.microsoft.com/office/drawing/2014/main" id="{9E044EEB-68C0-459A-8AB8-B39F84735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588" y="2193925"/>
            <a:ext cx="61912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8" name="Oval 158">
            <a:extLst>
              <a:ext uri="{FF2B5EF4-FFF2-40B4-BE49-F238E27FC236}">
                <a16:creationId xmlns:a16="http://schemas.microsoft.com/office/drawing/2014/main" id="{940780DD-0548-4FF3-9CF6-DE476067B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2376488"/>
            <a:ext cx="61912" cy="93662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9" name="Oval 159">
            <a:extLst>
              <a:ext uri="{FF2B5EF4-FFF2-40B4-BE49-F238E27FC236}">
                <a16:creationId xmlns:a16="http://schemas.microsoft.com/office/drawing/2014/main" id="{1A828D3A-894D-4CEF-985C-037DB92EE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150" y="2562225"/>
            <a:ext cx="63500" cy="90488"/>
          </a:xfrm>
          <a:prstGeom prst="ellipse">
            <a:avLst/>
          </a:prstGeom>
          <a:solidFill>
            <a:srgbClr val="FFD1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0" name="Rectangle 160">
            <a:extLst>
              <a:ext uri="{FF2B5EF4-FFF2-40B4-BE49-F238E27FC236}">
                <a16:creationId xmlns:a16="http://schemas.microsoft.com/office/drawing/2014/main" id="{0D03703A-9AD4-40A0-9ABB-1E29B1A9C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4438" y="1268413"/>
            <a:ext cx="13985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zh-CN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碰撞池 </a:t>
            </a: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</a:t>
            </a:r>
            <a:r>
              <a:rPr lang="zh-CN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气体</a:t>
            </a:r>
            <a:r>
              <a:rPr lang="en-US" altLang="zh-CN" sz="160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)</a:t>
            </a:r>
          </a:p>
        </p:txBody>
      </p:sp>
      <p:grpSp>
        <p:nvGrpSpPr>
          <p:cNvPr id="161" name="Group 161">
            <a:extLst>
              <a:ext uri="{FF2B5EF4-FFF2-40B4-BE49-F238E27FC236}">
                <a16:creationId xmlns:a16="http://schemas.microsoft.com/office/drawing/2014/main" id="{A0223DC3-7D4D-416D-9A26-8E1DE1624A7F}"/>
              </a:ext>
            </a:extLst>
          </p:cNvPr>
          <p:cNvGrpSpPr>
            <a:grpSpLocks/>
          </p:cNvGrpSpPr>
          <p:nvPr/>
        </p:nvGrpSpPr>
        <p:grpSpPr bwMode="auto">
          <a:xfrm>
            <a:off x="4284663" y="1971675"/>
            <a:ext cx="350837" cy="344488"/>
            <a:chOff x="3051" y="3250"/>
            <a:chExt cx="221" cy="183"/>
          </a:xfrm>
        </p:grpSpPr>
        <p:sp>
          <p:nvSpPr>
            <p:cNvPr id="162" name="Oval 162">
              <a:extLst>
                <a:ext uri="{FF2B5EF4-FFF2-40B4-BE49-F238E27FC236}">
                  <a16:creationId xmlns:a16="http://schemas.microsoft.com/office/drawing/2014/main" id="{D0BCEDE3-E0A8-426B-B899-23418F005F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3274"/>
              <a:ext cx="77" cy="118"/>
            </a:xfrm>
            <a:prstGeom prst="ellipse">
              <a:avLst/>
            </a:prstGeom>
            <a:noFill/>
            <a:ln w="12700">
              <a:solidFill>
                <a:srgbClr val="33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3" name="Rectangle 163">
              <a:extLst>
                <a:ext uri="{FF2B5EF4-FFF2-40B4-BE49-F238E27FC236}">
                  <a16:creationId xmlns:a16="http://schemas.microsoft.com/office/drawing/2014/main" id="{FFCE5292-8BD8-4AC3-9E38-6370BFB93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1" y="3250"/>
              <a:ext cx="221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3825" tIns="66675" rIns="123825" bIns="66675">
              <a:spAutoFit/>
            </a:bodyPr>
            <a:lstStyle>
              <a:lvl1pPr defTabSz="1633538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defTabSz="1633538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defTabSz="1633538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defTabSz="1633538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defTabSz="1633538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defTabSz="1633538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defTabSz="1633538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defTabSz="1633538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defTabSz="1633538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>
                  <a:solidFill>
                    <a:schemeClr val="bg2"/>
                  </a:solidFill>
                  <a:latin typeface="Arial" panose="020B0604020202020204" pitchFamily="34" charset="0"/>
                </a:rPr>
                <a:t>+</a:t>
              </a:r>
            </a:p>
          </p:txBody>
        </p:sp>
      </p:grpSp>
      <p:sp>
        <p:nvSpPr>
          <p:cNvPr id="164" name="AutoShape 164">
            <a:extLst>
              <a:ext uri="{FF2B5EF4-FFF2-40B4-BE49-F238E27FC236}">
                <a16:creationId xmlns:a16="http://schemas.microsoft.com/office/drawing/2014/main" id="{219A8F59-220C-4399-B9EB-A68CBC912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8188" y="2159000"/>
            <a:ext cx="250825" cy="412750"/>
          </a:xfrm>
          <a:prstGeom prst="star16">
            <a:avLst>
              <a:gd name="adj" fmla="val 37500"/>
            </a:avLst>
          </a:prstGeom>
          <a:solidFill>
            <a:schemeClr val="accent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5" name="Line 165">
            <a:extLst>
              <a:ext uri="{FF2B5EF4-FFF2-40B4-BE49-F238E27FC236}">
                <a16:creationId xmlns:a16="http://schemas.microsoft.com/office/drawing/2014/main" id="{F8B6DDBB-8BA5-4851-B49E-5D1334EE42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92625" y="2406650"/>
            <a:ext cx="122238" cy="174625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" name="Line 166">
            <a:extLst>
              <a:ext uri="{FF2B5EF4-FFF2-40B4-BE49-F238E27FC236}">
                <a16:creationId xmlns:a16="http://schemas.microsoft.com/office/drawing/2014/main" id="{72AF8E07-0317-401F-93D6-9FA2710DE253}"/>
              </a:ext>
            </a:extLst>
          </p:cNvPr>
          <p:cNvSpPr>
            <a:spLocks noChangeShapeType="1"/>
          </p:cNvSpPr>
          <p:nvPr/>
        </p:nvSpPr>
        <p:spPr bwMode="auto">
          <a:xfrm>
            <a:off x="4460875" y="2179638"/>
            <a:ext cx="161925" cy="125412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" name="AutoShape 167">
            <a:extLst>
              <a:ext uri="{FF2B5EF4-FFF2-40B4-BE49-F238E27FC236}">
                <a16:creationId xmlns:a16="http://schemas.microsoft.com/office/drawing/2014/main" id="{6F4100F4-EF16-48CB-9E00-8C955EFC6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1563" y="1858963"/>
            <a:ext cx="158750" cy="158750"/>
          </a:xfrm>
          <a:prstGeom prst="diamond">
            <a:avLst/>
          </a:prstGeom>
          <a:solidFill>
            <a:schemeClr val="accent2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8" name="Rectangle 168">
            <a:extLst>
              <a:ext uri="{FF2B5EF4-FFF2-40B4-BE49-F238E27FC236}">
                <a16:creationId xmlns:a16="http://schemas.microsoft.com/office/drawing/2014/main" id="{9B441494-0D83-4DE3-8692-0A8121EF0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6963" y="1819275"/>
            <a:ext cx="2032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150" tIns="30162" rIns="57150" bIns="30162">
            <a:spAutoFit/>
          </a:bodyPr>
          <a:lstStyle>
            <a:lvl1pPr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69" name="AutoShape 169">
            <a:extLst>
              <a:ext uri="{FF2B5EF4-FFF2-40B4-BE49-F238E27FC236}">
                <a16:creationId xmlns:a16="http://schemas.microsoft.com/office/drawing/2014/main" id="{71863108-C2EC-44B9-97E7-9562651F0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2573338"/>
            <a:ext cx="160337" cy="158750"/>
          </a:xfrm>
          <a:prstGeom prst="hexagon">
            <a:avLst>
              <a:gd name="adj" fmla="val 25236"/>
              <a:gd name="vf" fmla="val 115470"/>
            </a:avLst>
          </a:prstGeom>
          <a:solidFill>
            <a:schemeClr val="accent2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0" name="Rectangle 170">
            <a:extLst>
              <a:ext uri="{FF2B5EF4-FFF2-40B4-BE49-F238E27FC236}">
                <a16:creationId xmlns:a16="http://schemas.microsoft.com/office/drawing/2014/main" id="{26106242-2ADF-490B-A70F-244AA0930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3638" y="2528888"/>
            <a:ext cx="20320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150" tIns="30162" rIns="57150" bIns="30162">
            <a:spAutoFit/>
          </a:bodyPr>
          <a:lstStyle>
            <a:lvl1pPr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71" name="Line 171">
            <a:extLst>
              <a:ext uri="{FF2B5EF4-FFF2-40B4-BE49-F238E27FC236}">
                <a16:creationId xmlns:a16="http://schemas.microsoft.com/office/drawing/2014/main" id="{9D614D88-E3FA-4BD2-B3C7-521A2A0BB7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57738" y="2028825"/>
            <a:ext cx="160337" cy="236538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" name="Line 172">
            <a:extLst>
              <a:ext uri="{FF2B5EF4-FFF2-40B4-BE49-F238E27FC236}">
                <a16:creationId xmlns:a16="http://schemas.microsoft.com/office/drawing/2014/main" id="{276E9694-BC36-4F26-BEED-E0F4EF3354A7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7575" y="2428875"/>
            <a:ext cx="193675" cy="193675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3" name="AutoShape 173">
            <a:extLst>
              <a:ext uri="{FF2B5EF4-FFF2-40B4-BE49-F238E27FC236}">
                <a16:creationId xmlns:a16="http://schemas.microsoft.com/office/drawing/2014/main" id="{42223CA6-A2BC-4339-A7D1-CE44DDD1B4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4438" y="2211388"/>
            <a:ext cx="158750" cy="171450"/>
          </a:xfrm>
          <a:prstGeom prst="plus">
            <a:avLst>
              <a:gd name="adj" fmla="val 24986"/>
            </a:avLst>
          </a:prstGeom>
          <a:solidFill>
            <a:schemeClr val="accent1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" name="Rectangle 174">
            <a:extLst>
              <a:ext uri="{FF2B5EF4-FFF2-40B4-BE49-F238E27FC236}">
                <a16:creationId xmlns:a16="http://schemas.microsoft.com/office/drawing/2014/main" id="{54440E2B-5C6F-44D4-BB85-68C5C08D6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1900" y="2178050"/>
            <a:ext cx="1270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150" tIns="30162" rIns="57150" bIns="30162">
            <a:spAutoFit/>
          </a:bodyPr>
          <a:lstStyle>
            <a:lvl1pPr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75" name="AutoShape 175">
            <a:extLst>
              <a:ext uri="{FF2B5EF4-FFF2-40B4-BE49-F238E27FC236}">
                <a16:creationId xmlns:a16="http://schemas.microsoft.com/office/drawing/2014/main" id="{FF9DF64C-D86A-4FB2-A58B-FA7560593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7313" y="2486025"/>
            <a:ext cx="158750" cy="171450"/>
          </a:xfrm>
          <a:prstGeom prst="roundRect">
            <a:avLst>
              <a:gd name="adj" fmla="val 24986"/>
            </a:avLst>
          </a:prstGeom>
          <a:solidFill>
            <a:schemeClr val="tx2"/>
          </a:solidFill>
          <a:ln w="12700">
            <a:solidFill>
              <a:srgbClr val="C1CE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6" name="Rectangle 176">
            <a:extLst>
              <a:ext uri="{FF2B5EF4-FFF2-40B4-BE49-F238E27FC236}">
                <a16:creationId xmlns:a16="http://schemas.microsoft.com/office/drawing/2014/main" id="{7C707F30-95CF-4346-9F06-6DB76F6F19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6363" y="2452688"/>
            <a:ext cx="12700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150" tIns="30162" rIns="57150" bIns="30162">
            <a:spAutoFit/>
          </a:bodyPr>
          <a:lstStyle>
            <a:lvl1pPr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77" name="Line 177">
            <a:extLst>
              <a:ext uri="{FF2B5EF4-FFF2-40B4-BE49-F238E27FC236}">
                <a16:creationId xmlns:a16="http://schemas.microsoft.com/office/drawing/2014/main" id="{214BA799-2894-4487-9EC0-FE01C956B69C}"/>
              </a:ext>
            </a:extLst>
          </p:cNvPr>
          <p:cNvSpPr>
            <a:spLocks noChangeShapeType="1"/>
          </p:cNvSpPr>
          <p:nvPr/>
        </p:nvSpPr>
        <p:spPr bwMode="auto">
          <a:xfrm>
            <a:off x="4829175" y="2316163"/>
            <a:ext cx="1651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8" name="Line 178">
            <a:extLst>
              <a:ext uri="{FF2B5EF4-FFF2-40B4-BE49-F238E27FC236}">
                <a16:creationId xmlns:a16="http://schemas.microsoft.com/office/drawing/2014/main" id="{B46E9A7B-9B26-465A-A817-6C24748ECC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4575" y="2409825"/>
            <a:ext cx="254000" cy="100013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" name="AutoShape 179">
            <a:extLst>
              <a:ext uri="{FF2B5EF4-FFF2-40B4-BE49-F238E27FC236}">
                <a16:creationId xmlns:a16="http://schemas.microsoft.com/office/drawing/2014/main" id="{699CD56C-6792-47D3-841B-789166998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6363" y="2030413"/>
            <a:ext cx="158750" cy="173037"/>
          </a:xfrm>
          <a:prstGeom prst="homePlate">
            <a:avLst>
              <a:gd name="adj" fmla="val 33333"/>
            </a:avLst>
          </a:prstGeom>
          <a:solidFill>
            <a:srgbClr val="00DFCA"/>
          </a:solidFill>
          <a:ln w="12700">
            <a:solidFill>
              <a:srgbClr val="C1CE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0" name="Rectangle 180">
            <a:extLst>
              <a:ext uri="{FF2B5EF4-FFF2-40B4-BE49-F238E27FC236}">
                <a16:creationId xmlns:a16="http://schemas.microsoft.com/office/drawing/2014/main" id="{657742ED-5C8E-4D09-96AF-FF7DB1280B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3825" y="1998663"/>
            <a:ext cx="12700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150" tIns="30162" rIns="57150" bIns="30162">
            <a:spAutoFit/>
          </a:bodyPr>
          <a:lstStyle>
            <a:lvl1pPr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81" name="Line 181">
            <a:extLst>
              <a:ext uri="{FF2B5EF4-FFF2-40B4-BE49-F238E27FC236}">
                <a16:creationId xmlns:a16="http://schemas.microsoft.com/office/drawing/2014/main" id="{4B32EA65-32AD-4B13-B255-C55FBC5A15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33938" y="2108200"/>
            <a:ext cx="279400" cy="139700"/>
          </a:xfrm>
          <a:prstGeom prst="line">
            <a:avLst/>
          </a:prstGeom>
          <a:noFill/>
          <a:ln w="12700">
            <a:solidFill>
              <a:srgbClr val="C1CE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" name="Rectangle 182">
            <a:extLst>
              <a:ext uri="{FF2B5EF4-FFF2-40B4-BE49-F238E27FC236}">
                <a16:creationId xmlns:a16="http://schemas.microsoft.com/office/drawing/2014/main" id="{E271AA95-0798-4CE2-B6F6-171EFB84E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113" y="2516188"/>
            <a:ext cx="280987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150" tIns="30162" rIns="57150" bIns="30162">
            <a:spAutoFit/>
          </a:bodyPr>
          <a:lstStyle>
            <a:lvl1pPr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N</a:t>
            </a:r>
            <a:r>
              <a:rPr lang="en-US" altLang="zh-CN" b="1" baseline="-25000">
                <a:solidFill>
                  <a:schemeClr val="bg2"/>
                </a:solidFill>
                <a:latin typeface="Arial" panose="020B0604020202020204" pitchFamily="34" charset="0"/>
              </a:rPr>
              <a:t>2</a:t>
            </a:r>
          </a:p>
        </p:txBody>
      </p:sp>
      <p:graphicFrame>
        <p:nvGraphicFramePr>
          <p:cNvPr id="183" name="Object 183">
            <a:hlinkClick r:id="" action="ppaction://ole?verb=0"/>
            <a:extLst>
              <a:ext uri="{FF2B5EF4-FFF2-40B4-BE49-F238E27FC236}">
                <a16:creationId xmlns:a16="http://schemas.microsoft.com/office/drawing/2014/main" id="{E38D9D2D-D96C-4927-BE97-D32D1ED1A48D}"/>
              </a:ext>
            </a:extLst>
          </p:cNvPr>
          <p:cNvGraphicFramePr>
            <a:graphicFrameLocks/>
          </p:cNvGraphicFramePr>
          <p:nvPr/>
        </p:nvGraphicFramePr>
        <p:xfrm>
          <a:off x="4652963" y="2205038"/>
          <a:ext cx="2794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41" r:id="rId8" imgW="277952" imgH="341123" progId="">
                  <p:embed/>
                </p:oleObj>
              </mc:Choice>
              <mc:Fallback>
                <p:oleObj r:id="rId8" imgW="277952" imgH="341123" progId="">
                  <p:embed/>
                  <p:pic>
                    <p:nvPicPr>
                      <p:cNvPr id="24634" name="Object 183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ED7C4CD9-8EEE-481A-B19F-271CAE015A25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2963" y="2205038"/>
                        <a:ext cx="279400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" name="Rectangle 184">
            <a:extLst>
              <a:ext uri="{FF2B5EF4-FFF2-40B4-BE49-F238E27FC236}">
                <a16:creationId xmlns:a16="http://schemas.microsoft.com/office/drawing/2014/main" id="{E5FDA2BD-5768-42EC-B6DF-F8367F8CD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925" y="2187575"/>
            <a:ext cx="2032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150" tIns="30162" rIns="57150" bIns="30162">
            <a:spAutoFit/>
          </a:bodyPr>
          <a:lstStyle>
            <a:lvl1pPr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85" name="AutoShape 185">
            <a:extLst>
              <a:ext uri="{FF2B5EF4-FFF2-40B4-BE49-F238E27FC236}">
                <a16:creationId xmlns:a16="http://schemas.microsoft.com/office/drawing/2014/main" id="{14EA7532-A49A-45A2-A0A9-826FF6AE1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5275" y="2284413"/>
            <a:ext cx="160338" cy="160337"/>
          </a:xfrm>
          <a:prstGeom prst="hexagon">
            <a:avLst>
              <a:gd name="adj" fmla="val 24986"/>
              <a:gd name="vf" fmla="val 115470"/>
            </a:avLst>
          </a:prstGeom>
          <a:solidFill>
            <a:schemeClr val="accent2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6" name="AutoShape 186">
            <a:extLst>
              <a:ext uri="{FF2B5EF4-FFF2-40B4-BE49-F238E27FC236}">
                <a16:creationId xmlns:a16="http://schemas.microsoft.com/office/drawing/2014/main" id="{E3E894AF-A6E7-4F2D-899A-3EB9F0473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1013" y="2284413"/>
            <a:ext cx="158750" cy="174625"/>
          </a:xfrm>
          <a:prstGeom prst="plus">
            <a:avLst>
              <a:gd name="adj" fmla="val 24986"/>
            </a:avLst>
          </a:prstGeom>
          <a:solidFill>
            <a:schemeClr val="accent1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7" name="Rectangle 187">
            <a:extLst>
              <a:ext uri="{FF2B5EF4-FFF2-40B4-BE49-F238E27FC236}">
                <a16:creationId xmlns:a16="http://schemas.microsoft.com/office/drawing/2014/main" id="{1D56E96C-C903-4D8E-BB7C-143D50B77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7675" y="2189163"/>
            <a:ext cx="12700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150" tIns="30162" rIns="57150" bIns="30162">
            <a:spAutoFit/>
          </a:bodyPr>
          <a:lstStyle>
            <a:lvl1pPr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88" name="AutoShape 188">
            <a:extLst>
              <a:ext uri="{FF2B5EF4-FFF2-40B4-BE49-F238E27FC236}">
                <a16:creationId xmlns:a16="http://schemas.microsoft.com/office/drawing/2014/main" id="{D32AE83E-102C-4D6B-8CE2-20C11FB5E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8663" y="2284413"/>
            <a:ext cx="158750" cy="200025"/>
          </a:xfrm>
          <a:prstGeom prst="roundRect">
            <a:avLst>
              <a:gd name="adj" fmla="val 24986"/>
            </a:avLst>
          </a:prstGeom>
          <a:solidFill>
            <a:schemeClr val="tx2"/>
          </a:solidFill>
          <a:ln w="12700">
            <a:solidFill>
              <a:srgbClr val="C1CEFF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89" name="Rectangle 189">
            <a:extLst>
              <a:ext uri="{FF2B5EF4-FFF2-40B4-BE49-F238E27FC236}">
                <a16:creationId xmlns:a16="http://schemas.microsoft.com/office/drawing/2014/main" id="{38807B8E-E738-4EBE-B9AF-1FB0A4842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7375" y="2470150"/>
            <a:ext cx="13335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0" name="AutoShape 190">
            <a:extLst>
              <a:ext uri="{FF2B5EF4-FFF2-40B4-BE49-F238E27FC236}">
                <a16:creationId xmlns:a16="http://schemas.microsoft.com/office/drawing/2014/main" id="{5465DB27-51C8-430F-BE25-9F082F186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6313" y="2284413"/>
            <a:ext cx="158750" cy="174625"/>
          </a:xfrm>
          <a:prstGeom prst="homePlate">
            <a:avLst>
              <a:gd name="adj" fmla="val 33333"/>
            </a:avLst>
          </a:prstGeom>
          <a:solidFill>
            <a:srgbClr val="00DFCA"/>
          </a:solidFill>
          <a:ln w="12700">
            <a:solidFill>
              <a:srgbClr val="C1CE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1" name="Rectangle 191">
            <a:extLst>
              <a:ext uri="{FF2B5EF4-FFF2-40B4-BE49-F238E27FC236}">
                <a16:creationId xmlns:a16="http://schemas.microsoft.com/office/drawing/2014/main" id="{D705A97C-175E-48EA-B641-10523DA9D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2025" y="2187575"/>
            <a:ext cx="1270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150" tIns="30162" rIns="57150" bIns="30162">
            <a:spAutoFit/>
          </a:bodyPr>
          <a:lstStyle>
            <a:lvl1pPr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defTabSz="3492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3492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bg2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92" name="Rectangle 192">
            <a:extLst>
              <a:ext uri="{FF2B5EF4-FFF2-40B4-BE49-F238E27FC236}">
                <a16:creationId xmlns:a16="http://schemas.microsoft.com/office/drawing/2014/main" id="{91667C84-9AD1-428F-896A-F317E4305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5713" y="1274763"/>
            <a:ext cx="1549400" cy="1838325"/>
          </a:xfrm>
          <a:prstGeom prst="rect">
            <a:avLst/>
          </a:prstGeom>
          <a:noFill/>
          <a:ln w="12700">
            <a:solidFill>
              <a:srgbClr val="FFD1F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fontAlgn="b" hangingPunct="1">
              <a:spcBef>
                <a:spcPct val="5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193" name="Rectangle 3">
            <a:extLst>
              <a:ext uri="{FF2B5EF4-FFF2-40B4-BE49-F238E27FC236}">
                <a16:creationId xmlns:a16="http://schemas.microsoft.com/office/drawing/2014/main" id="{50D3325D-816C-49DD-A3FE-0B969481B3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11943" y="3708574"/>
            <a:ext cx="7246937" cy="239522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zh-CN" altLang="en-US" dirty="0"/>
              <a:t>高灵敏度</a:t>
            </a:r>
            <a:r>
              <a:rPr lang="en-US" altLang="zh-CN" dirty="0"/>
              <a:t>——</a:t>
            </a:r>
            <a:r>
              <a:rPr kumimoji="1" lang="zh-CN" altLang="en-US" dirty="0">
                <a:solidFill>
                  <a:srgbClr val="000000"/>
                </a:solidFill>
              </a:rPr>
              <a:t>多级</a:t>
            </a:r>
            <a:r>
              <a:rPr kumimoji="1" lang="en-US" altLang="zh-CN" dirty="0">
                <a:solidFill>
                  <a:srgbClr val="000000"/>
                </a:solidFill>
              </a:rPr>
              <a:t>MS</a:t>
            </a:r>
            <a:r>
              <a:rPr kumimoji="1" lang="zh-CN" altLang="en-US" dirty="0">
                <a:solidFill>
                  <a:srgbClr val="000000"/>
                </a:solidFill>
              </a:rPr>
              <a:t>功能</a:t>
            </a:r>
            <a:r>
              <a:rPr kumimoji="1" lang="en-US" altLang="zh-CN" dirty="0">
                <a:solidFill>
                  <a:srgbClr val="000000"/>
                </a:solidFill>
              </a:rPr>
              <a:t>, </a:t>
            </a:r>
            <a:r>
              <a:rPr kumimoji="1" lang="zh-CN" altLang="en-US" dirty="0">
                <a:solidFill>
                  <a:srgbClr val="000000"/>
                </a:solidFill>
              </a:rPr>
              <a:t>去除基质干扰</a:t>
            </a:r>
            <a:endParaRPr lang="zh-CN" altLang="en-US" dirty="0"/>
          </a:p>
          <a:p>
            <a:pPr>
              <a:lnSpc>
                <a:spcPct val="90000"/>
              </a:lnSpc>
              <a:defRPr/>
            </a:pPr>
            <a:r>
              <a:rPr lang="zh-CN" altLang="en-US" dirty="0"/>
              <a:t>超高的</a:t>
            </a:r>
            <a:r>
              <a:rPr lang="en-US" altLang="zh-CN" dirty="0"/>
              <a:t>MRM MS/MS </a:t>
            </a:r>
            <a:r>
              <a:rPr lang="zh-CN" altLang="en-US" dirty="0"/>
              <a:t>灵敏度</a:t>
            </a:r>
            <a:r>
              <a:rPr lang="en-US" altLang="zh-CN" dirty="0"/>
              <a:t>——</a:t>
            </a:r>
            <a:r>
              <a:rPr lang="zh-CN" altLang="en-US" dirty="0"/>
              <a:t>目前最灵敏的</a:t>
            </a:r>
            <a:r>
              <a:rPr lang="en-US" altLang="zh-CN" dirty="0"/>
              <a:t>MS</a:t>
            </a:r>
            <a:r>
              <a:rPr lang="zh-CN" altLang="en-US" dirty="0"/>
              <a:t>定量技术</a:t>
            </a:r>
          </a:p>
          <a:p>
            <a:pPr>
              <a:lnSpc>
                <a:spcPct val="90000"/>
              </a:lnSpc>
              <a:defRPr/>
            </a:pPr>
            <a:r>
              <a:rPr lang="zh-CN" altLang="en-AU" dirty="0"/>
              <a:t>同时检测更多的 </a:t>
            </a:r>
            <a:r>
              <a:rPr lang="en-AU" altLang="zh-CN" dirty="0"/>
              <a:t>MRM</a:t>
            </a:r>
            <a:r>
              <a:rPr lang="zh-CN" altLang="en-AU" dirty="0"/>
              <a:t>离子对</a:t>
            </a:r>
            <a:endParaRPr lang="en-US" altLang="zh-CN" dirty="0"/>
          </a:p>
          <a:p>
            <a:pPr>
              <a:lnSpc>
                <a:spcPct val="90000"/>
              </a:lnSpc>
              <a:defRPr/>
            </a:pPr>
            <a:r>
              <a:rPr lang="zh-CN" altLang="en-US" dirty="0"/>
              <a:t>特定化合物的结构信息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dirty="0"/>
              <a:t>操作模式丰富</a:t>
            </a:r>
          </a:p>
          <a:p>
            <a:pPr lvl="3">
              <a:lnSpc>
                <a:spcPct val="90000"/>
              </a:lnSpc>
              <a:defRPr/>
            </a:pPr>
            <a:r>
              <a:rPr lang="en-US" altLang="zh-CN" dirty="0"/>
              <a:t>GC-MS SIM</a:t>
            </a:r>
            <a:r>
              <a:rPr lang="zh-CN" altLang="en-US" dirty="0"/>
              <a:t>，</a:t>
            </a:r>
            <a:r>
              <a:rPr lang="en-US" altLang="zh-CN" dirty="0"/>
              <a:t>LC-MS SIM</a:t>
            </a:r>
          </a:p>
          <a:p>
            <a:pPr lvl="3">
              <a:lnSpc>
                <a:spcPct val="90000"/>
              </a:lnSpc>
              <a:defRPr/>
            </a:pPr>
            <a:r>
              <a:rPr lang="en-US" altLang="zh-CN" dirty="0"/>
              <a:t>GC-MS/MS</a:t>
            </a:r>
            <a:r>
              <a:rPr lang="zh-CN" altLang="en-US" dirty="0"/>
              <a:t>，</a:t>
            </a:r>
            <a:r>
              <a:rPr lang="en-US" altLang="zh-CN" dirty="0"/>
              <a:t>LC-MS/MS</a:t>
            </a:r>
          </a:p>
          <a:p>
            <a:pPr lvl="3">
              <a:lnSpc>
                <a:spcPct val="90000"/>
              </a:lnSpc>
              <a:defRPr/>
            </a:pPr>
            <a:r>
              <a:rPr lang="zh-CN" altLang="en-US" dirty="0"/>
              <a:t>子离子扫描</a:t>
            </a:r>
            <a:r>
              <a:rPr lang="en-US" altLang="zh-CN" dirty="0"/>
              <a:t>PI</a:t>
            </a:r>
            <a:r>
              <a:rPr lang="zh-CN" altLang="en-US" dirty="0"/>
              <a:t>，母离子扫描</a:t>
            </a:r>
            <a:r>
              <a:rPr lang="en-US" altLang="zh-CN" dirty="0"/>
              <a:t>PR</a:t>
            </a:r>
            <a:r>
              <a:rPr lang="zh-CN" altLang="en-US" dirty="0"/>
              <a:t>，中性丢失扫描</a:t>
            </a:r>
            <a:r>
              <a:rPr lang="en-US" altLang="zh-CN" dirty="0"/>
              <a:t>NL</a:t>
            </a:r>
            <a:r>
              <a:rPr lang="zh-CN" altLang="en-US" dirty="0"/>
              <a:t>，多反应监测</a:t>
            </a:r>
            <a:r>
              <a:rPr lang="en-US" altLang="zh-CN" dirty="0"/>
              <a:t>MRM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637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示 12"/>
          <p:cNvGraphicFramePr/>
          <p:nvPr>
            <p:extLst>
              <p:ext uri="{D42A27DB-BD31-4B8C-83A1-F6EECF244321}">
                <p14:modId xmlns:p14="http://schemas.microsoft.com/office/powerpoint/2010/main" val="1487754446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oup 17">
            <a:extLst>
              <a:ext uri="{FF2B5EF4-FFF2-40B4-BE49-F238E27FC236}">
                <a16:creationId xmlns:a16="http://schemas.microsoft.com/office/drawing/2014/main" id="{9B8CC276-7CBE-4ECB-B6BA-BD708A7463A4}"/>
              </a:ext>
            </a:extLst>
          </p:cNvPr>
          <p:cNvGrpSpPr>
            <a:grpSpLocks/>
          </p:cNvGrpSpPr>
          <p:nvPr/>
        </p:nvGrpSpPr>
        <p:grpSpPr bwMode="auto">
          <a:xfrm>
            <a:off x="5414963" y="817563"/>
            <a:ext cx="3589337" cy="4487862"/>
            <a:chOff x="5415557" y="1596615"/>
            <a:chExt cx="3589380" cy="4486726"/>
          </a:xfrm>
        </p:grpSpPr>
        <p:pic>
          <p:nvPicPr>
            <p:cNvPr id="5" name="Picture 13" descr="TQ_TOPO (7)-RM.png">
              <a:extLst>
                <a:ext uri="{FF2B5EF4-FFF2-40B4-BE49-F238E27FC236}">
                  <a16:creationId xmlns:a16="http://schemas.microsoft.com/office/drawing/2014/main" id="{FB5C6439-7AFB-4044-B493-306EBBD82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5557" y="1596615"/>
              <a:ext cx="3589380" cy="4486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Oval 8">
              <a:extLst>
                <a:ext uri="{FF2B5EF4-FFF2-40B4-BE49-F238E27FC236}">
                  <a16:creationId xmlns:a16="http://schemas.microsoft.com/office/drawing/2014/main" id="{3775D20E-7AC7-4DA9-ADB7-12064FEF4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7088" y="5575929"/>
              <a:ext cx="384365" cy="3615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" name="Oval 9">
              <a:extLst>
                <a:ext uri="{FF2B5EF4-FFF2-40B4-BE49-F238E27FC236}">
                  <a16:creationId xmlns:a16="http://schemas.microsoft.com/office/drawing/2014/main" id="{3F16D005-9F84-4A2C-A004-972D5BB43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2517" y="4845659"/>
              <a:ext cx="384365" cy="3615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8" name="Oval 10">
              <a:extLst>
                <a:ext uri="{FF2B5EF4-FFF2-40B4-BE49-F238E27FC236}">
                  <a16:creationId xmlns:a16="http://schemas.microsoft.com/office/drawing/2014/main" id="{24CDC07B-8E92-4966-A612-F7BEADA00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9270" y="2364548"/>
              <a:ext cx="384365" cy="3615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9" name="Oval 11">
              <a:extLst>
                <a:ext uri="{FF2B5EF4-FFF2-40B4-BE49-F238E27FC236}">
                  <a16:creationId xmlns:a16="http://schemas.microsoft.com/office/drawing/2014/main" id="{10D6804E-4664-4E0F-8F02-318A47622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7864" y="4249638"/>
              <a:ext cx="384365" cy="3615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0" name="Oval 14">
              <a:extLst>
                <a:ext uri="{FF2B5EF4-FFF2-40B4-BE49-F238E27FC236}">
                  <a16:creationId xmlns:a16="http://schemas.microsoft.com/office/drawing/2014/main" id="{2ED7CAD4-226B-4EE4-A646-33FAC1435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9394" y="3418100"/>
              <a:ext cx="384365" cy="3615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1" name="Oval 15">
              <a:extLst>
                <a:ext uri="{FF2B5EF4-FFF2-40B4-BE49-F238E27FC236}">
                  <a16:creationId xmlns:a16="http://schemas.microsoft.com/office/drawing/2014/main" id="{EFB16FBC-402A-442B-AB98-DAA43C76B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9788" y="2973185"/>
              <a:ext cx="384365" cy="3615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7</a:t>
              </a:r>
            </a:p>
          </p:txBody>
        </p:sp>
      </p:grpSp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139700" y="1593899"/>
            <a:ext cx="7631442" cy="4525963"/>
          </a:xfrm>
        </p:spPr>
        <p:txBody>
          <a:bodyPr/>
          <a:lstStyle/>
          <a:p>
            <a:pPr marL="914400" lvl="2" indent="0">
              <a:lnSpc>
                <a:spcPct val="140000"/>
              </a:lnSpc>
              <a:buClr>
                <a:srgbClr val="FF0000"/>
              </a:buClr>
              <a:buNone/>
              <a:defRPr/>
            </a:pPr>
            <a:r>
              <a:rPr lang="en-US" altLang="zh-CN" sz="2400" dirty="0">
                <a:latin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</a:rPr>
              <a:t>专利的无离子透镜通道设计</a:t>
            </a:r>
            <a:endParaRPr lang="en-US" altLang="zh-CN" sz="2400" dirty="0">
              <a:latin typeface="宋体" pitchFamily="2" charset="-122"/>
            </a:endParaRPr>
          </a:p>
          <a:p>
            <a:pPr marL="914400" lvl="2" indent="0">
              <a:lnSpc>
                <a:spcPct val="140000"/>
              </a:lnSpc>
              <a:buClr>
                <a:srgbClr val="FF0000"/>
              </a:buClr>
              <a:buNone/>
              <a:defRPr/>
            </a:pPr>
            <a:r>
              <a:rPr lang="en-US" altLang="zh-CN" sz="2400" dirty="0">
                <a:latin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</a:rPr>
              <a:t>轴向离子源设计</a:t>
            </a:r>
            <a:endParaRPr lang="en-US" altLang="zh-CN" sz="2400" dirty="0">
              <a:latin typeface="宋体" pitchFamily="2" charset="-122"/>
            </a:endParaRPr>
          </a:p>
          <a:p>
            <a:pPr marL="914400" lvl="2" indent="0">
              <a:lnSpc>
                <a:spcPct val="140000"/>
              </a:lnSpc>
              <a:buClr>
                <a:srgbClr val="FF0000"/>
              </a:buClr>
              <a:buNone/>
              <a:defRPr/>
            </a:pPr>
            <a:r>
              <a:rPr lang="en-US" altLang="zh-CN" sz="2400" dirty="0">
                <a:latin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</a:rPr>
              <a:t>可加热弯曲设计的高效聚焦 </a:t>
            </a:r>
            <a:r>
              <a:rPr lang="en-US" altLang="zh-CN" sz="2400" dirty="0">
                <a:latin typeface="宋体" pitchFamily="2" charset="-122"/>
              </a:rPr>
              <a:t>Q0</a:t>
            </a:r>
          </a:p>
          <a:p>
            <a:pPr marL="914400" lvl="2" indent="0">
              <a:lnSpc>
                <a:spcPct val="140000"/>
              </a:lnSpc>
              <a:buClr>
                <a:srgbClr val="FF0000"/>
              </a:buClr>
              <a:buNone/>
              <a:defRPr/>
            </a:pPr>
            <a:r>
              <a:rPr lang="en-US" altLang="zh-CN" sz="2400" dirty="0">
                <a:latin typeface="宋体" pitchFamily="2" charset="-122"/>
              </a:rPr>
              <a:t>4.310/400 L/s</a:t>
            </a:r>
            <a:r>
              <a:rPr lang="zh-CN" altLang="en-US" sz="2400" dirty="0">
                <a:latin typeface="宋体" pitchFamily="2" charset="-122"/>
              </a:rPr>
              <a:t>大抽速差动分子涡轮泵</a:t>
            </a:r>
            <a:endParaRPr lang="en-US" altLang="zh-CN" sz="2400" dirty="0">
              <a:latin typeface="宋体" pitchFamily="2" charset="-122"/>
            </a:endParaRPr>
          </a:p>
          <a:p>
            <a:pPr marL="914400" lvl="2" indent="0">
              <a:lnSpc>
                <a:spcPct val="140000"/>
              </a:lnSpc>
              <a:buClr>
                <a:srgbClr val="FF0000"/>
              </a:buClr>
              <a:buNone/>
              <a:defRPr/>
            </a:pPr>
            <a:r>
              <a:rPr lang="en-US" altLang="zh-CN" sz="2400" dirty="0">
                <a:latin typeface="宋体" pitchFamily="2" charset="-122"/>
              </a:rPr>
              <a:t>5.180 °</a:t>
            </a:r>
            <a:r>
              <a:rPr lang="zh-CN" altLang="en-US" sz="2400" dirty="0">
                <a:latin typeface="宋体" pitchFamily="2" charset="-122"/>
              </a:rPr>
              <a:t>弯曲高效碰撞池设计</a:t>
            </a:r>
            <a:endParaRPr lang="en-US" altLang="zh-CN" sz="2400" dirty="0">
              <a:latin typeface="宋体" pitchFamily="2" charset="-122"/>
            </a:endParaRPr>
          </a:p>
          <a:p>
            <a:pPr marL="914400" lvl="2" indent="0">
              <a:lnSpc>
                <a:spcPct val="140000"/>
              </a:lnSpc>
              <a:buClr>
                <a:srgbClr val="FF0000"/>
              </a:buClr>
              <a:buNone/>
              <a:defRPr/>
            </a:pPr>
            <a:r>
              <a:rPr lang="en-US" altLang="zh-CN" sz="2400" dirty="0">
                <a:latin typeface="宋体" pitchFamily="2" charset="-122"/>
              </a:rPr>
              <a:t>6.</a:t>
            </a:r>
            <a:r>
              <a:rPr lang="zh-CN" altLang="en-US" sz="2400" dirty="0">
                <a:latin typeface="宋体" pitchFamily="2" charset="-122"/>
              </a:rPr>
              <a:t>具有</a:t>
            </a:r>
            <a:r>
              <a:rPr lang="en-US" altLang="zh-CN" sz="2400" dirty="0">
                <a:latin typeface="宋体" pitchFamily="2" charset="-122"/>
              </a:rPr>
              <a:t>EDR</a:t>
            </a:r>
            <a:r>
              <a:rPr lang="zh-CN" altLang="en-US" sz="2400" dirty="0">
                <a:latin typeface="宋体" pitchFamily="2" charset="-122"/>
              </a:rPr>
              <a:t>技术高速正交一体化检测器</a:t>
            </a:r>
            <a:endParaRPr lang="en-US" altLang="zh-CN" sz="2400" dirty="0">
              <a:latin typeface="宋体" pitchFamily="2" charset="-122"/>
            </a:endParaRPr>
          </a:p>
          <a:p>
            <a:pPr marL="914400" lvl="2" indent="0">
              <a:lnSpc>
                <a:spcPct val="140000"/>
              </a:lnSpc>
              <a:buClr>
                <a:srgbClr val="FF0000"/>
              </a:buClr>
              <a:buNone/>
              <a:defRPr/>
            </a:pPr>
            <a:r>
              <a:rPr lang="en-US" altLang="zh-CN" sz="2400" dirty="0">
                <a:latin typeface="宋体" pitchFamily="2" charset="-122"/>
              </a:rPr>
              <a:t>7.</a:t>
            </a:r>
            <a:r>
              <a:rPr lang="zh-CN" altLang="en-US" sz="2400" dirty="0">
                <a:latin typeface="宋体" pitchFamily="2" charset="-122"/>
              </a:rPr>
              <a:t>消除噪音的多轴设计</a:t>
            </a:r>
            <a:endParaRPr lang="en-US" altLang="zh-CN" sz="2400" dirty="0">
              <a:latin typeface="宋体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62851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983800008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050A26-291B-482B-9414-F3ECBDA19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SzPct val="130000"/>
              <a:buFont typeface="Wingdings" pitchFamily="2" charset="2"/>
              <a:buChar char="§"/>
              <a:defRPr/>
            </a:pPr>
            <a:r>
              <a:rPr lang="zh-CN" altLang="en-US" b="1" dirty="0"/>
              <a:t>迅速抽真空，以获得</a:t>
            </a:r>
            <a:r>
              <a:rPr lang="zh-CN" altLang="en-US" b="1" dirty="0">
                <a:solidFill>
                  <a:schemeClr val="tx2"/>
                </a:solidFill>
              </a:rPr>
              <a:t>更高的分析效率</a:t>
            </a:r>
            <a:endParaRPr lang="en-US" altLang="zh-CN" b="1" dirty="0">
              <a:solidFill>
                <a:schemeClr val="tx2"/>
              </a:solidFill>
              <a:ea typeface="宋体" pitchFamily="2" charset="-122"/>
            </a:endParaRPr>
          </a:p>
          <a:p>
            <a:pPr>
              <a:buClr>
                <a:srgbClr val="FF0000"/>
              </a:buClr>
              <a:buSzPct val="130000"/>
              <a:buFont typeface="Wingdings" pitchFamily="2" charset="2"/>
              <a:buChar char="§"/>
              <a:defRPr/>
            </a:pPr>
            <a:r>
              <a:rPr lang="zh-CN" altLang="en-US" b="1" dirty="0"/>
              <a:t>可以现场升级为</a:t>
            </a:r>
            <a:r>
              <a:rPr lang="en-US" altLang="zh-CN" b="1" dirty="0"/>
              <a:t>CI (</a:t>
            </a:r>
            <a:r>
              <a:rPr lang="zh-CN" altLang="en-US" b="1" dirty="0"/>
              <a:t>解决气体高负荷问题</a:t>
            </a:r>
            <a:r>
              <a:rPr lang="en-US" altLang="zh-CN" b="1" dirty="0"/>
              <a:t>)</a:t>
            </a:r>
          </a:p>
          <a:p>
            <a:pPr>
              <a:buClr>
                <a:srgbClr val="FF0000"/>
              </a:buClr>
              <a:buSzPct val="130000"/>
              <a:buFont typeface="Wingdings" pitchFamily="2" charset="2"/>
              <a:buChar char="§"/>
              <a:defRPr/>
            </a:pPr>
            <a:r>
              <a:rPr lang="en-US" altLang="zh-CN" b="1" dirty="0">
                <a:ea typeface="宋体" pitchFamily="2" charset="-122"/>
              </a:rPr>
              <a:t> </a:t>
            </a:r>
            <a:r>
              <a:rPr lang="en-US" altLang="zh-CN" b="1" dirty="0"/>
              <a:t>310/400 L/s</a:t>
            </a:r>
            <a:r>
              <a:rPr lang="zh-CN" altLang="en-US" b="1" dirty="0"/>
              <a:t>抽速差动设计</a:t>
            </a:r>
            <a:r>
              <a:rPr lang="en-US" altLang="zh-CN" b="1" dirty="0">
                <a:ea typeface="宋体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30EA493E-5299-4867-9824-A312965C19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9602003"/>
              </p:ext>
            </p:extLst>
          </p:nvPr>
        </p:nvGraphicFramePr>
        <p:xfrm>
          <a:off x="3347864" y="5157192"/>
          <a:ext cx="5652120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697235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7" cstate="print"/>
          <a:srcRect l="4651" t="5515" r="9302" b="4863"/>
          <a:stretch>
            <a:fillRect/>
          </a:stretch>
        </p:blipFill>
        <p:spPr bwMode="auto">
          <a:xfrm>
            <a:off x="755576" y="1988840"/>
            <a:ext cx="7416824" cy="434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67544" y="1196752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质谱仪一般需要在小于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baseline="30000" dirty="0"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altLang="zh-CN" sz="2000" baseline="300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Torr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的真空下操作，这样气相离子才能很容易的通过，没有损失。真空越好，离子越易通过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44208" y="2132856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err="1">
                <a:latin typeface="Arial" pitchFamily="34" charset="0"/>
                <a:cs typeface="Arial" pitchFamily="34" charset="0"/>
              </a:rPr>
              <a:t>Leybold</a:t>
            </a:r>
            <a:endParaRPr lang="zh-CN" altLang="en-US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0502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964746475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78" t="38184" r="37656" b="38379"/>
          <a:stretch>
            <a:fillRect/>
          </a:stretch>
        </p:blipFill>
        <p:spPr bwMode="auto">
          <a:xfrm>
            <a:off x="466118" y="1746201"/>
            <a:ext cx="437640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Turbo pump-2- black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2776"/>
            <a:ext cx="3092667" cy="397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03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694774415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矩形 13"/>
          <p:cNvSpPr/>
          <p:nvPr/>
        </p:nvSpPr>
        <p:spPr>
          <a:xfrm>
            <a:off x="467544" y="1700808"/>
            <a:ext cx="7632848" cy="2962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tx1"/>
              </a:buClr>
              <a:buAutoNum type="arabicPeriod"/>
            </a:pPr>
            <a:r>
              <a:rPr kumimoji="1" lang="en-US" altLang="zh-CN" sz="3200" dirty="0"/>
              <a:t>25</a:t>
            </a:r>
            <a:r>
              <a:rPr kumimoji="1" lang="zh-CN" altLang="en-US" sz="3200" dirty="0"/>
              <a:t>分钟即可达到分析要求的真空度。</a:t>
            </a:r>
            <a:endParaRPr kumimoji="1" lang="en-US" altLang="zh-CN" sz="3200" dirty="0"/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AutoNum type="arabicPeriod"/>
            </a:pPr>
            <a:r>
              <a:rPr kumimoji="1" lang="zh-CN" altLang="en-US" sz="3200" dirty="0"/>
              <a:t>可用</a:t>
            </a:r>
            <a:r>
              <a:rPr kumimoji="1" lang="en-US" altLang="zh-CN" sz="3200" dirty="0"/>
              <a:t>0.32</a:t>
            </a:r>
            <a:r>
              <a:rPr kumimoji="1" lang="zh-CN" altLang="en-US" sz="3200" dirty="0"/>
              <a:t>或</a:t>
            </a:r>
            <a:r>
              <a:rPr kumimoji="1" lang="en-US" altLang="zh-CN" sz="3200" dirty="0"/>
              <a:t>0.53mm</a:t>
            </a:r>
            <a:r>
              <a:rPr kumimoji="1" lang="zh-CN" altLang="en-US" sz="3200" dirty="0"/>
              <a:t>的宽口径毛细管柱。</a:t>
            </a:r>
            <a:endParaRPr kumimoji="1" lang="en-US" altLang="zh-CN" sz="3200" dirty="0"/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AutoNum type="arabicPeriod"/>
            </a:pPr>
            <a:r>
              <a:rPr kumimoji="1" lang="zh-CN" altLang="en-US" sz="3200" dirty="0"/>
              <a:t>离子源由</a:t>
            </a:r>
            <a:r>
              <a:rPr kumimoji="1" lang="en-US" altLang="zh-CN" sz="3200" dirty="0"/>
              <a:t>EI</a:t>
            </a:r>
            <a:r>
              <a:rPr kumimoji="1" lang="zh-CN" altLang="en-US" sz="3200" dirty="0"/>
              <a:t>换成</a:t>
            </a:r>
            <a:r>
              <a:rPr kumimoji="1" lang="en-US" altLang="zh-CN" sz="3200" dirty="0"/>
              <a:t>CI </a:t>
            </a:r>
            <a:r>
              <a:rPr kumimoji="1" lang="zh-CN" altLang="en-US" sz="3200" dirty="0"/>
              <a:t>快速稳定。</a:t>
            </a:r>
            <a:endParaRPr kumimoji="1" lang="en-US" altLang="zh-CN" sz="3200" dirty="0"/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AutoNum type="arabicPeriod"/>
            </a:pPr>
            <a:r>
              <a:rPr kumimoji="1" lang="zh-CN" altLang="en-US" sz="3200" dirty="0"/>
              <a:t>分析灵敏度最好，检测限最低。</a:t>
            </a:r>
          </a:p>
        </p:txBody>
      </p:sp>
    </p:spTree>
    <p:extLst>
      <p:ext uri="{BB962C8B-B14F-4D97-AF65-F5344CB8AC3E}">
        <p14:creationId xmlns:p14="http://schemas.microsoft.com/office/powerpoint/2010/main" val="35136062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示 14"/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组合 3"/>
          <p:cNvGrpSpPr/>
          <p:nvPr/>
        </p:nvGrpSpPr>
        <p:grpSpPr>
          <a:xfrm>
            <a:off x="107504" y="933005"/>
            <a:ext cx="3309569" cy="2627860"/>
            <a:chOff x="1196235" y="1176421"/>
            <a:chExt cx="3548381" cy="2627860"/>
          </a:xfrm>
        </p:grpSpPr>
        <p:pic>
          <p:nvPicPr>
            <p:cNvPr id="5" name="Picture 2" descr="360 source section detail.jp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2763" y="1315844"/>
              <a:ext cx="1705750" cy="152139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248305" y="1676616"/>
              <a:ext cx="4924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/>
                <a:t>推斥极</a:t>
              </a:r>
              <a:endParaRPr lang="en-US" sz="8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60176" y="1899763"/>
              <a:ext cx="4924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/>
                <a:t>双灯丝</a:t>
              </a:r>
              <a:endParaRPr lang="en-US" sz="800" dirty="0"/>
            </a:p>
          </p:txBody>
        </p:sp>
        <p:cxnSp>
          <p:nvCxnSpPr>
            <p:cNvPr id="8" name="Straight Arrow Connector 93"/>
            <p:cNvCxnSpPr/>
            <p:nvPr/>
          </p:nvCxnSpPr>
          <p:spPr bwMode="auto">
            <a:xfrm>
              <a:off x="1792288" y="1788523"/>
              <a:ext cx="1080120" cy="207075"/>
            </a:xfrm>
            <a:prstGeom prst="straightConnector1">
              <a:avLst/>
            </a:prstGeom>
            <a:noFill/>
            <a:ln w="19050" cap="flat" cmpd="sng" algn="ctr">
              <a:solidFill>
                <a:srgbClr val="FF6600"/>
              </a:solidFill>
              <a:prstDash val="solid"/>
              <a:round/>
              <a:headEnd type="oval" w="med" len="med"/>
              <a:tailEnd type="triangle"/>
            </a:ln>
            <a:effectLst/>
          </p:spPr>
        </p:cxnSp>
        <p:cxnSp>
          <p:nvCxnSpPr>
            <p:cNvPr id="9" name="Straight Arrow Connector 96"/>
            <p:cNvCxnSpPr/>
            <p:nvPr/>
          </p:nvCxnSpPr>
          <p:spPr bwMode="auto">
            <a:xfrm flipH="1">
              <a:off x="2721796" y="2007485"/>
              <a:ext cx="1354759" cy="257585"/>
            </a:xfrm>
            <a:prstGeom prst="straightConnector1">
              <a:avLst/>
            </a:prstGeom>
            <a:noFill/>
            <a:ln w="19050" cap="flat" cmpd="sng" algn="ctr">
              <a:solidFill>
                <a:srgbClr val="FF6600"/>
              </a:solidFill>
              <a:prstDash val="solid"/>
              <a:round/>
              <a:headEnd type="oval" w="med" len="med"/>
              <a:tailEnd type="triangle"/>
            </a:ln>
            <a:effectLst/>
          </p:spPr>
        </p:cxnSp>
        <p:cxnSp>
          <p:nvCxnSpPr>
            <p:cNvPr id="10" name="Straight Arrow Connector 99"/>
            <p:cNvCxnSpPr/>
            <p:nvPr/>
          </p:nvCxnSpPr>
          <p:spPr bwMode="auto">
            <a:xfrm flipH="1" flipV="1">
              <a:off x="3045004" y="1810736"/>
              <a:ext cx="1031551" cy="178054"/>
            </a:xfrm>
            <a:prstGeom prst="straightConnector1">
              <a:avLst/>
            </a:prstGeom>
            <a:noFill/>
            <a:ln w="19050" cap="flat" cmpd="sng" algn="ctr">
              <a:solidFill>
                <a:srgbClr val="FF6600"/>
              </a:solidFill>
              <a:prstDash val="solid"/>
              <a:round/>
              <a:headEnd type="oval" w="med" len="med"/>
              <a:tailEnd type="triangle"/>
            </a:ln>
            <a:effectLst/>
          </p:spPr>
        </p:cxnSp>
        <p:cxnSp>
          <p:nvCxnSpPr>
            <p:cNvPr id="11" name="Straight Arrow Connector 118"/>
            <p:cNvCxnSpPr/>
            <p:nvPr/>
          </p:nvCxnSpPr>
          <p:spPr bwMode="auto">
            <a:xfrm flipV="1">
              <a:off x="1937712" y="2119305"/>
              <a:ext cx="1012303" cy="467988"/>
            </a:xfrm>
            <a:prstGeom prst="straightConnector1">
              <a:avLst/>
            </a:prstGeom>
            <a:noFill/>
            <a:ln w="19050" cap="flat" cmpd="sng" algn="ctr">
              <a:solidFill>
                <a:srgbClr val="FF6600"/>
              </a:solidFill>
              <a:prstDash val="solid"/>
              <a:round/>
              <a:headEnd type="oval" w="med" len="med"/>
              <a:tailEnd type="triangle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1196235" y="2510425"/>
              <a:ext cx="76479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dirty="0"/>
                <a:t>离子化室</a:t>
              </a:r>
              <a:endParaRPr lang="en-US" sz="8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62333" y="2942507"/>
              <a:ext cx="327651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轴向离子源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：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24/7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运行的保证，离子直接通过轴向的离子源，进入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q0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。这一过程中，离子不会接触离子源的表面，轻松保证最大的传输效率以及灵敏度。高效的分子涡轮泵能够迅速抽走中性分子和样品基质，确保仪器运行最佳状态。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85"/>
            <p:cNvSpPr/>
            <p:nvPr/>
          </p:nvSpPr>
          <p:spPr bwMode="auto">
            <a:xfrm>
              <a:off x="1259918" y="1176421"/>
              <a:ext cx="3484698" cy="2616067"/>
            </a:xfrm>
            <a:prstGeom prst="rect">
              <a:avLst/>
            </a:prstGeom>
            <a:noFill/>
            <a:ln w="9525" cap="flat" cmpd="sng" algn="ctr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S PGothic" pitchFamily="34" charset="-128"/>
              </a:endParaRPr>
            </a:p>
          </p:txBody>
        </p:sp>
      </p:grpSp>
      <p:grpSp>
        <p:nvGrpSpPr>
          <p:cNvPr id="4" name="组合 27"/>
          <p:cNvGrpSpPr/>
          <p:nvPr/>
        </p:nvGrpSpPr>
        <p:grpSpPr>
          <a:xfrm>
            <a:off x="179512" y="4077072"/>
            <a:ext cx="3497074" cy="2257791"/>
            <a:chOff x="1835696" y="2024063"/>
            <a:chExt cx="5904656" cy="3205137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4877" y="2024063"/>
              <a:ext cx="5705475" cy="280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矩形 29"/>
            <p:cNvSpPr/>
            <p:nvPr/>
          </p:nvSpPr>
          <p:spPr bwMode="auto">
            <a:xfrm>
              <a:off x="1835696" y="4365104"/>
              <a:ext cx="1872208" cy="8640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 type="triangle" w="med" len="med"/>
            </a:ln>
            <a:extLst/>
          </p:spPr>
          <p:txBody>
            <a:bodyPr wrap="square" rtlCol="0" anchor="b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1600" b="1" dirty="0">
                <a:solidFill>
                  <a:srgbClr val="0072BC"/>
                </a:solidFill>
                <a:latin typeface="Arial" pitchFamily="34" charset="0"/>
                <a:ea typeface="STSong" pitchFamily="2" charset="-122"/>
                <a:cs typeface="Arial" pitchFamily="34" charset="0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624" y="980728"/>
            <a:ext cx="293487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6" descr="IMG_956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980728"/>
            <a:ext cx="252028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椭圆 20"/>
          <p:cNvSpPr/>
          <p:nvPr/>
        </p:nvSpPr>
        <p:spPr>
          <a:xfrm>
            <a:off x="4139952" y="1052736"/>
            <a:ext cx="432048" cy="43204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1396753">
            <a:off x="3826308" y="1695532"/>
            <a:ext cx="792088" cy="777686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004048" y="1628800"/>
            <a:ext cx="432048" cy="43204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0048">
            <a:off x="7798848" y="1947731"/>
            <a:ext cx="1310611" cy="1171387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815408" y="4077072"/>
            <a:ext cx="53285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经色谱柱流出的化合物离子化后轴向传输到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q0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轴向设计，避免基质撞击到离子源部件，减少清洗维护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惰性材料，模块化设计，即插即用，维护方便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所有插线为独特设计，即使使用者第一次安装离子源也不会安装错误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A3A5724-6D8D-4FC6-AEAF-1FC57C547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65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"/>
          <p:cNvGrpSpPr/>
          <p:nvPr/>
        </p:nvGrpSpPr>
        <p:grpSpPr>
          <a:xfrm>
            <a:off x="281031" y="620688"/>
            <a:ext cx="5371089" cy="3600400"/>
            <a:chOff x="1763688" y="914727"/>
            <a:chExt cx="6048672" cy="37242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914727"/>
              <a:ext cx="5991225" cy="3724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矩形 8"/>
            <p:cNvSpPr/>
            <p:nvPr/>
          </p:nvSpPr>
          <p:spPr bwMode="auto">
            <a:xfrm>
              <a:off x="3333303" y="1058743"/>
              <a:ext cx="4479057" cy="129013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 type="triangle" w="med" len="med"/>
            </a:ln>
            <a:extLst/>
          </p:spPr>
          <p:txBody>
            <a:bodyPr wrap="square" rtlCol="0" anchor="b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1600" b="1" dirty="0">
                <a:solidFill>
                  <a:srgbClr val="0072BC"/>
                </a:solidFill>
                <a:latin typeface="Arial" pitchFamily="34" charset="0"/>
                <a:ea typeface="STSong" pitchFamily="2" charset="-122"/>
                <a:cs typeface="Arial" pitchFamily="34" charset="0"/>
              </a:endParaRPr>
            </a:p>
          </p:txBody>
        </p:sp>
      </p:grpSp>
      <p:graphicFrame>
        <p:nvGraphicFramePr>
          <p:cNvPr id="10" name="图示 9">
            <a:extLst>
              <a:ext uri="{FF2B5EF4-FFF2-40B4-BE49-F238E27FC236}">
                <a16:creationId xmlns:a16="http://schemas.microsoft.com/office/drawing/2014/main" id="{A3C94756-73ED-4733-9E23-9DE0A54103BB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1099825" y="4017445"/>
            <a:ext cx="2755839" cy="2526110"/>
            <a:chOff x="472307" y="7299175"/>
            <a:chExt cx="2261670" cy="2042195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6016" y="8184976"/>
              <a:ext cx="1079096" cy="1084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7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65" r="7633" b="10348"/>
            <a:stretch/>
          </p:blipFill>
          <p:spPr bwMode="auto">
            <a:xfrm>
              <a:off x="593864" y="7299175"/>
              <a:ext cx="2011787" cy="9578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5"/>
            <p:cNvSpPr/>
            <p:nvPr/>
          </p:nvSpPr>
          <p:spPr bwMode="auto">
            <a:xfrm>
              <a:off x="496144" y="7299175"/>
              <a:ext cx="2237833" cy="2042195"/>
            </a:xfrm>
            <a:prstGeom prst="rect">
              <a:avLst/>
            </a:prstGeom>
            <a:noFill/>
            <a:ln w="9525" cap="flat" cmpd="sng" algn="ctr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S PGothic" pitchFamily="34" charset="-128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72307" y="8328992"/>
              <a:ext cx="723927" cy="1007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/>
                <a:t>预四级杆采用双曲面设计，达到理想的离子传输效率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123728" y="908720"/>
            <a:ext cx="2664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latin typeface="Arial" pitchFamily="34" charset="0"/>
                <a:cs typeface="Arial" pitchFamily="34" charset="0"/>
              </a:rPr>
              <a:t>q0</a:t>
            </a:r>
            <a:r>
              <a:rPr lang="zh-CN" altLang="en-US" sz="1200" b="1" dirty="0">
                <a:latin typeface="Arial" pitchFamily="34" charset="0"/>
                <a:cs typeface="Arial" pitchFamily="34" charset="0"/>
              </a:rPr>
              <a:t>主动聚焦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>
                <a:latin typeface="Arial" pitchFamily="34" charset="0"/>
                <a:cs typeface="Arial" pitchFamily="34" charset="0"/>
              </a:rPr>
              <a:t>将氦气引入弯曲的</a:t>
            </a:r>
            <a:r>
              <a:rPr lang="en-US" altLang="zh-CN" sz="1200" dirty="0">
                <a:latin typeface="Arial" pitchFamily="34" charset="0"/>
                <a:cs typeface="Arial" pitchFamily="34" charset="0"/>
              </a:rPr>
              <a:t>q0</a:t>
            </a:r>
            <a:r>
              <a:rPr lang="zh-CN" altLang="en-US" sz="1200" dirty="0">
                <a:latin typeface="Arial" pitchFamily="34" charset="0"/>
                <a:cs typeface="Arial" pitchFamily="34" charset="0"/>
              </a:rPr>
              <a:t>聚焦离子束，从而提高灵敏度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>
                <a:latin typeface="Arial" pitchFamily="34" charset="0"/>
                <a:cs typeface="Arial" pitchFamily="34" charset="0"/>
              </a:rPr>
              <a:t>运行中加热以实现最大的稳定性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200" dirty="0">
                <a:latin typeface="Arial" pitchFamily="34" charset="0"/>
                <a:cs typeface="Arial" pitchFamily="34" charset="0"/>
              </a:rPr>
              <a:t>90°</a:t>
            </a:r>
            <a:r>
              <a:rPr lang="zh-CN" altLang="en-US" sz="1200" dirty="0">
                <a:latin typeface="Arial" pitchFamily="34" charset="0"/>
                <a:cs typeface="Arial" pitchFamily="34" charset="0"/>
              </a:rPr>
              <a:t>弯曲消除中性噪音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162191"/>
              </p:ext>
            </p:extLst>
          </p:nvPr>
        </p:nvGraphicFramePr>
        <p:xfrm>
          <a:off x="4581928" y="1628800"/>
          <a:ext cx="5160852" cy="2229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8" r:id="rId11" imgW="6583680" imgH="2841955" progId="">
                  <p:embed/>
                </p:oleObj>
              </mc:Choice>
              <mc:Fallback>
                <p:oleObj r:id="rId11" imgW="6583680" imgH="284195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928" y="1628800"/>
                        <a:ext cx="5160852" cy="22296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860032" y="4509120"/>
            <a:ext cx="4032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上图显示了</a:t>
            </a:r>
            <a:r>
              <a:rPr lang="en-US" altLang="zh-CN" dirty="0"/>
              <a:t>32</a:t>
            </a:r>
            <a:r>
              <a:rPr lang="zh-CN" altLang="en-US" dirty="0"/>
              <a:t>种化合物在</a:t>
            </a:r>
            <a:r>
              <a:rPr lang="en-US" altLang="zh-CN" dirty="0"/>
              <a:t>q0 </a:t>
            </a:r>
            <a:r>
              <a:rPr lang="zh-CN" altLang="en-US" dirty="0"/>
              <a:t>主动聚焦功能</a:t>
            </a:r>
            <a:r>
              <a:rPr lang="en-US" altLang="zh-CN" dirty="0"/>
              <a:t>ON/OFF</a:t>
            </a:r>
            <a:r>
              <a:rPr lang="zh-CN" altLang="en-US" dirty="0"/>
              <a:t>时峰面积及峰高的比例。以</a:t>
            </a:r>
            <a:r>
              <a:rPr lang="en-US" altLang="zh-CN" dirty="0"/>
              <a:t>q0</a:t>
            </a:r>
            <a:r>
              <a:rPr lang="zh-CN" altLang="en-US" dirty="0"/>
              <a:t>主动聚焦功能</a:t>
            </a:r>
            <a:r>
              <a:rPr lang="en-US" altLang="zh-CN" dirty="0"/>
              <a:t>OFF</a:t>
            </a:r>
            <a:r>
              <a:rPr lang="zh-CN" altLang="en-US" dirty="0"/>
              <a:t>的峰面积及峰高的数值为</a:t>
            </a:r>
            <a:r>
              <a:rPr lang="en-US" altLang="zh-CN" dirty="0"/>
              <a:t>1</a:t>
            </a:r>
            <a:r>
              <a:rPr lang="zh-CN" altLang="en-US" dirty="0"/>
              <a:t>，以该功能</a:t>
            </a:r>
            <a:r>
              <a:rPr lang="en-US" altLang="zh-CN" dirty="0"/>
              <a:t>ON</a:t>
            </a:r>
            <a:r>
              <a:rPr lang="zh-CN" altLang="en-US" dirty="0"/>
              <a:t>得到的峰面积和峰高的数值与初始值对比，化合物响应值显著提高。</a:t>
            </a:r>
          </a:p>
        </p:txBody>
      </p:sp>
    </p:spTree>
    <p:extLst>
      <p:ext uri="{BB962C8B-B14F-4D97-AF65-F5344CB8AC3E}">
        <p14:creationId xmlns:p14="http://schemas.microsoft.com/office/powerpoint/2010/main" val="37585336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1449713028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3"/>
          <a:stretch>
            <a:fillRect/>
          </a:stretch>
        </p:blipFill>
        <p:spPr bwMode="auto">
          <a:xfrm>
            <a:off x="4644008" y="1412776"/>
            <a:ext cx="403244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13"/>
          <p:cNvGrpSpPr/>
          <p:nvPr/>
        </p:nvGrpSpPr>
        <p:grpSpPr>
          <a:xfrm>
            <a:off x="6457782" y="1532115"/>
            <a:ext cx="1858634" cy="4057125"/>
            <a:chOff x="5377662" y="1023268"/>
            <a:chExt cx="1858634" cy="4057125"/>
          </a:xfrm>
        </p:grpSpPr>
        <p:sp>
          <p:nvSpPr>
            <p:cNvPr id="5" name="Arc 15"/>
            <p:cNvSpPr>
              <a:spLocks/>
            </p:cNvSpPr>
            <p:nvPr/>
          </p:nvSpPr>
          <p:spPr bwMode="auto">
            <a:xfrm rot="5400000">
              <a:off x="5295786" y="3480939"/>
              <a:ext cx="1955787" cy="1243121"/>
            </a:xfrm>
            <a:custGeom>
              <a:avLst/>
              <a:gdLst>
                <a:gd name="T0" fmla="*/ 564987 w 1152351"/>
                <a:gd name="T1" fmla="*/ 115 h 1223417"/>
                <a:gd name="T2" fmla="*/ 998803 w 1152351"/>
                <a:gd name="T3" fmla="*/ 195939 h 1223417"/>
                <a:gd name="T4" fmla="*/ 1152044 w 1152351"/>
                <a:gd name="T5" fmla="*/ 631672 h 1223417"/>
                <a:gd name="T6" fmla="*/ 0 60000 65536"/>
                <a:gd name="T7" fmla="*/ 0 60000 65536"/>
                <a:gd name="T8" fmla="*/ 0 60000 65536"/>
                <a:gd name="T9" fmla="*/ 0 w 1152351"/>
                <a:gd name="T10" fmla="*/ 0 h 1223417"/>
                <a:gd name="T11" fmla="*/ 1152351 w 1152351"/>
                <a:gd name="T12" fmla="*/ 1223417 h 12234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52351" h="1223417" stroke="0">
                  <a:moveTo>
                    <a:pt x="564987" y="115"/>
                  </a:moveTo>
                  <a:cubicBezTo>
                    <a:pt x="729279" y="-3273"/>
                    <a:pt x="887116" y="67975"/>
                    <a:pt x="998803" y="195939"/>
                  </a:cubicBezTo>
                  <a:cubicBezTo>
                    <a:pt x="1101931" y="314096"/>
                    <a:pt x="1156996" y="470672"/>
                    <a:pt x="1152044" y="631672"/>
                  </a:cubicBezTo>
                  <a:lnTo>
                    <a:pt x="576176" y="611709"/>
                  </a:lnTo>
                  <a:lnTo>
                    <a:pt x="564987" y="115"/>
                  </a:lnTo>
                  <a:close/>
                </a:path>
                <a:path w="1152351" h="1223417" fill="none">
                  <a:moveTo>
                    <a:pt x="564987" y="115"/>
                  </a:moveTo>
                  <a:cubicBezTo>
                    <a:pt x="729279" y="-3273"/>
                    <a:pt x="887116" y="67975"/>
                    <a:pt x="998803" y="195939"/>
                  </a:cubicBezTo>
                  <a:cubicBezTo>
                    <a:pt x="1101931" y="314096"/>
                    <a:pt x="1156996" y="470672"/>
                    <a:pt x="1152044" y="631672"/>
                  </a:cubicBezTo>
                </a:path>
              </a:pathLst>
            </a:custGeom>
            <a:noFill/>
            <a:ln w="50800" algn="ctr">
              <a:solidFill>
                <a:srgbClr val="FF0000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6" name="直接箭头连接符 5"/>
            <p:cNvCxnSpPr/>
            <p:nvPr/>
          </p:nvCxnSpPr>
          <p:spPr>
            <a:xfrm flipV="1">
              <a:off x="6895241" y="2142430"/>
              <a:ext cx="118" cy="2166678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5" idx="2"/>
            </p:cNvCxnSpPr>
            <p:nvPr/>
          </p:nvCxnSpPr>
          <p:spPr>
            <a:xfrm>
              <a:off x="6253394" y="5079872"/>
              <a:ext cx="982902" cy="518"/>
            </a:xfrm>
            <a:prstGeom prst="line">
              <a:avLst/>
            </a:prstGeom>
            <a:ln w="508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Arc 4"/>
            <p:cNvSpPr>
              <a:spLocks/>
            </p:cNvSpPr>
            <p:nvPr/>
          </p:nvSpPr>
          <p:spPr bwMode="auto">
            <a:xfrm rot="10800000" flipH="1">
              <a:off x="5652118" y="1340768"/>
              <a:ext cx="1224138" cy="792088"/>
            </a:xfrm>
            <a:custGeom>
              <a:avLst/>
              <a:gdLst>
                <a:gd name="G0" fmla="+- 21600 0 0"/>
                <a:gd name="G1" fmla="+- 2320 0 0"/>
                <a:gd name="G2" fmla="+- 21600 0 0"/>
                <a:gd name="T0" fmla="*/ 43168 w 43200"/>
                <a:gd name="T1" fmla="*/ 1142 h 23920"/>
                <a:gd name="T2" fmla="*/ 125 w 43200"/>
                <a:gd name="T3" fmla="*/ 0 h 23920"/>
                <a:gd name="T4" fmla="*/ 21600 w 43200"/>
                <a:gd name="T5" fmla="*/ 2320 h 23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3920" fill="none" extrusionOk="0">
                  <a:moveTo>
                    <a:pt x="43167" y="1142"/>
                  </a:moveTo>
                  <a:cubicBezTo>
                    <a:pt x="43189" y="1534"/>
                    <a:pt x="43200" y="1927"/>
                    <a:pt x="43200" y="2320"/>
                  </a:cubicBezTo>
                  <a:cubicBezTo>
                    <a:pt x="43200" y="14249"/>
                    <a:pt x="33529" y="23920"/>
                    <a:pt x="21600" y="23920"/>
                  </a:cubicBezTo>
                  <a:cubicBezTo>
                    <a:pt x="9670" y="23920"/>
                    <a:pt x="0" y="14249"/>
                    <a:pt x="0" y="2320"/>
                  </a:cubicBezTo>
                  <a:cubicBezTo>
                    <a:pt x="-1" y="1544"/>
                    <a:pt x="41" y="770"/>
                    <a:pt x="124" y="-1"/>
                  </a:cubicBezTo>
                </a:path>
                <a:path w="43200" h="23920" stroke="0" extrusionOk="0">
                  <a:moveTo>
                    <a:pt x="43167" y="1142"/>
                  </a:moveTo>
                  <a:cubicBezTo>
                    <a:pt x="43189" y="1534"/>
                    <a:pt x="43200" y="1927"/>
                    <a:pt x="43200" y="2320"/>
                  </a:cubicBezTo>
                  <a:cubicBezTo>
                    <a:pt x="43200" y="14249"/>
                    <a:pt x="33529" y="23920"/>
                    <a:pt x="21600" y="23920"/>
                  </a:cubicBezTo>
                  <a:cubicBezTo>
                    <a:pt x="9670" y="23920"/>
                    <a:pt x="0" y="14249"/>
                    <a:pt x="0" y="2320"/>
                  </a:cubicBezTo>
                  <a:cubicBezTo>
                    <a:pt x="-1" y="1544"/>
                    <a:pt x="41" y="770"/>
                    <a:pt x="124" y="-1"/>
                  </a:cubicBezTo>
                  <a:lnTo>
                    <a:pt x="21600" y="232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9" name="AutoShape 6"/>
            <p:cNvCxnSpPr>
              <a:cxnSpLocks noChangeShapeType="1"/>
            </p:cNvCxnSpPr>
            <p:nvPr/>
          </p:nvCxnSpPr>
          <p:spPr bwMode="auto">
            <a:xfrm flipH="1" flipV="1">
              <a:off x="5377662" y="1340767"/>
              <a:ext cx="828545" cy="1"/>
            </a:xfrm>
            <a:prstGeom prst="straightConnector1">
              <a:avLst/>
            </a:prstGeom>
            <a:noFill/>
            <a:ln w="50800">
              <a:solidFill>
                <a:schemeClr val="tx2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" name="AutoShape 7"/>
            <p:cNvCxnSpPr>
              <a:cxnSpLocks noChangeShapeType="1"/>
            </p:cNvCxnSpPr>
            <p:nvPr/>
          </p:nvCxnSpPr>
          <p:spPr bwMode="auto">
            <a:xfrm flipH="1">
              <a:off x="5652118" y="2204864"/>
              <a:ext cx="2" cy="2026096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" name="AutoShape 8"/>
            <p:cNvCxnSpPr>
              <a:cxnSpLocks noChangeShapeType="1"/>
            </p:cNvCxnSpPr>
            <p:nvPr/>
          </p:nvCxnSpPr>
          <p:spPr bwMode="auto">
            <a:xfrm flipH="1">
              <a:off x="5436096" y="4214738"/>
              <a:ext cx="179387" cy="635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" name="AutoShape 9"/>
            <p:cNvCxnSpPr>
              <a:cxnSpLocks noChangeShapeType="1"/>
            </p:cNvCxnSpPr>
            <p:nvPr/>
          </p:nvCxnSpPr>
          <p:spPr bwMode="auto">
            <a:xfrm>
              <a:off x="5652120" y="4293220"/>
              <a:ext cx="0" cy="215900"/>
            </a:xfrm>
            <a:prstGeom prst="straightConnector1">
              <a:avLst/>
            </a:prstGeom>
            <a:noFill/>
            <a:ln w="50800">
              <a:solidFill>
                <a:schemeClr val="tx2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" name="AutoShape 10"/>
            <p:cNvCxnSpPr>
              <a:cxnSpLocks noChangeShapeType="1"/>
            </p:cNvCxnSpPr>
            <p:nvPr/>
          </p:nvCxnSpPr>
          <p:spPr bwMode="auto">
            <a:xfrm flipH="1" flipV="1">
              <a:off x="5998120" y="1023268"/>
              <a:ext cx="446088" cy="317500"/>
            </a:xfrm>
            <a:prstGeom prst="straightConnector1">
              <a:avLst/>
            </a:prstGeom>
            <a:noFill/>
            <a:ln w="50800">
              <a:solidFill>
                <a:srgbClr val="00206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17" name="内容占位符 20"/>
          <p:cNvSpPr txBox="1">
            <a:spLocks/>
          </p:cNvSpPr>
          <p:nvPr/>
        </p:nvSpPr>
        <p:spPr>
          <a:xfrm>
            <a:off x="539552" y="1844824"/>
            <a:ext cx="47366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dirty="0"/>
              <a:t>独创的</a:t>
            </a:r>
            <a:r>
              <a:rPr lang="en-US" altLang="zh-CN" dirty="0"/>
              <a:t>180</a:t>
            </a:r>
            <a:r>
              <a:rPr lang="zh-CN" altLang="zh-CN" dirty="0"/>
              <a:t>°弯曲超长碰撞池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提高碰撞效率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消除中性噪音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使仪器体积更加精巧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42994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0"/>
            <a:ext cx="603562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+mj-lt"/>
                <a:ea typeface="SimHei" pitchFamily="49" charset="-122"/>
              </a:rPr>
              <a:t>SCION SQ </a:t>
            </a:r>
            <a:r>
              <a:rPr lang="zh-CN" altLang="en-US" sz="3200" b="1" dirty="0">
                <a:solidFill>
                  <a:srgbClr val="0070C0"/>
                </a:solidFill>
                <a:latin typeface="SimHei" pitchFamily="49" charset="-122"/>
                <a:ea typeface="SimHei" pitchFamily="49" charset="-122"/>
              </a:rPr>
              <a:t>水样中的挥发性有机物</a:t>
            </a:r>
            <a:endParaRPr lang="en-US" altLang="zh-CN" sz="3200" b="1" dirty="0">
              <a:solidFill>
                <a:srgbClr val="0070C0"/>
              </a:solidFill>
              <a:latin typeface="SimHei" pitchFamily="49" charset="-122"/>
              <a:ea typeface="SimHei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0070C0"/>
                </a:solidFill>
                <a:latin typeface="SimHei" pitchFamily="49" charset="-122"/>
                <a:ea typeface="SimHei" pitchFamily="49" charset="-122"/>
              </a:rPr>
              <a:t>测定的整体解决方案</a:t>
            </a:r>
            <a:endParaRPr lang="en-US" sz="3200" b="1" dirty="0">
              <a:solidFill>
                <a:srgbClr val="0070C0"/>
              </a:solidFill>
              <a:latin typeface="SimHei" pitchFamily="49" charset="-122"/>
              <a:ea typeface="SimHei" pitchFamily="49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326" y="6174834"/>
            <a:ext cx="1121142" cy="5450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435" y="52388"/>
            <a:ext cx="9061846" cy="6753225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5735" y="2099837"/>
            <a:ext cx="410456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436_SQ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362200"/>
            <a:ext cx="3886200" cy="338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02892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7FD4AEAB-1662-4BF4-A6CC-466F2EF26B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6766265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A898A3-6082-40B2-809E-4A0F43FCEC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D9A457F-F4A2-4EE8-8605-3582C3B1C588}"/>
              </a:ext>
            </a:extLst>
          </p:cNvPr>
          <p:cNvGrpSpPr/>
          <p:nvPr/>
        </p:nvGrpSpPr>
        <p:grpSpPr>
          <a:xfrm>
            <a:off x="909936" y="1634099"/>
            <a:ext cx="7776864" cy="3589802"/>
            <a:chOff x="-34986" y="570904"/>
            <a:chExt cx="9223879" cy="4165778"/>
          </a:xfrm>
        </p:grpSpPr>
        <p:pic>
          <p:nvPicPr>
            <p:cNvPr id="6" name="Picture 2" descr="D:\工作\6 PPT\China-Hans-20150427\Scion Logo and images\436_SQ.png">
              <a:extLst>
                <a:ext uri="{FF2B5EF4-FFF2-40B4-BE49-F238E27FC236}">
                  <a16:creationId xmlns:a16="http://schemas.microsoft.com/office/drawing/2014/main" id="{9EEB3BAA-156A-454F-8597-FADFCFC2FE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986" y="1326023"/>
              <a:ext cx="2979689" cy="2595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D:\工作\6 PPT\China-Hans-20150427\Scion Logo and images\456_SQ.png">
              <a:extLst>
                <a:ext uri="{FF2B5EF4-FFF2-40B4-BE49-F238E27FC236}">
                  <a16:creationId xmlns:a16="http://schemas.microsoft.com/office/drawing/2014/main" id="{828E6D4E-3F65-41A4-9B93-61E8F9D1B9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6141" y="570904"/>
              <a:ext cx="4782752" cy="4165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A0A3172-D248-4963-BD06-F1AF342B8732}"/>
              </a:ext>
            </a:extLst>
          </p:cNvPr>
          <p:cNvSpPr txBox="1"/>
          <p:nvPr/>
        </p:nvSpPr>
        <p:spPr>
          <a:xfrm>
            <a:off x="2483768" y="5261766"/>
            <a:ext cx="711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436SQ</a:t>
            </a:r>
            <a:r>
              <a:rPr lang="zh-CN" altLang="en-US" dirty="0"/>
              <a:t>、</a:t>
            </a:r>
            <a:r>
              <a:rPr lang="en-US" altLang="zh-CN" dirty="0"/>
              <a:t>456SQ</a:t>
            </a:r>
            <a:r>
              <a:rPr lang="zh-CN" altLang="en-US" dirty="0"/>
              <a:t>、</a:t>
            </a:r>
            <a:r>
              <a:rPr lang="en-US" altLang="zh-CN" dirty="0"/>
              <a:t>436TQ</a:t>
            </a:r>
            <a:r>
              <a:rPr lang="zh-CN" altLang="en-US" dirty="0"/>
              <a:t>、</a:t>
            </a:r>
            <a:r>
              <a:rPr lang="en-US" altLang="zh-CN" dirty="0"/>
              <a:t>456TQ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25796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2452F4EA-4277-4D54-9A4A-FC31D0E023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3266466"/>
              </p:ext>
            </p:extLst>
          </p:nvPr>
        </p:nvGraphicFramePr>
        <p:xfrm>
          <a:off x="293020" y="301658"/>
          <a:ext cx="6295204" cy="557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8384" y="1063513"/>
            <a:ext cx="6962007" cy="3255654"/>
          </a:xfrm>
        </p:spPr>
        <p:txBody>
          <a:bodyPr>
            <a:normAutofit fontScale="92500"/>
          </a:bodyPr>
          <a:lstStyle/>
          <a:p>
            <a:pPr marL="0" eaLnBrk="1" hangingPunct="1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S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cion SQ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轻松满足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EPA 524.3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标准方法的要求</a:t>
            </a:r>
            <a:endParaRPr lang="en-US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pPr marL="0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endParaRPr lang="en-US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pPr marL="0" eaLnBrk="1" hangingPunct="1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Full Scan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SIM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混合模式，保证低浓度物质的检测</a:t>
            </a:r>
            <a:endParaRPr lang="en-US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pPr marL="0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endParaRPr lang="en-US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pPr marL="346075" indent="-346075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待测化合物种类多</a:t>
            </a:r>
            <a:endParaRPr lang="en-US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pPr marL="346075" indent="-346075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endParaRPr lang="en-US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pPr marL="346075" indent="-346075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tabLst>
                <a:tab pos="284163" algn="l"/>
              </a:tabLst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需要样品富集</a:t>
            </a:r>
            <a:endParaRPr lang="en-US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pPr marL="0" indent="0">
              <a:buClr>
                <a:srgbClr val="C00000"/>
              </a:buClr>
              <a:buSzPct val="150000"/>
              <a:buNone/>
              <a:defRPr/>
            </a:pP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326" y="6174834"/>
            <a:ext cx="1121142" cy="545012"/>
          </a:xfrm>
          <a:prstGeom prst="rect">
            <a:avLst/>
          </a:prstGeom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22496" y="4335110"/>
            <a:ext cx="1590043" cy="2290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00794" y="4865284"/>
            <a:ext cx="2389507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41306" y="4728453"/>
            <a:ext cx="157135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54073419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EC5D832D-2FFD-4F45-A66F-A132C5A7D9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0062966"/>
              </p:ext>
            </p:extLst>
          </p:nvPr>
        </p:nvGraphicFramePr>
        <p:xfrm>
          <a:off x="467544" y="279122"/>
          <a:ext cx="5400600" cy="557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63513"/>
            <a:ext cx="7235287" cy="3255654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S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cion 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SQ+</a:t>
            </a:r>
            <a:r>
              <a:rPr lang="en-US" altLang="zh-CN" sz="2400" dirty="0" err="1"/>
              <a:t>Tekmar</a:t>
            </a:r>
            <a:r>
              <a:rPr lang="en-US" altLang="zh-CN" sz="2400" dirty="0"/>
              <a:t> </a:t>
            </a:r>
            <a:r>
              <a:rPr lang="en-US" altLang="zh-CN" sz="2400" dirty="0" err="1"/>
              <a:t>Atomx</a:t>
            </a:r>
            <a:r>
              <a:rPr lang="en-US" altLang="zh-CN" sz="2400" dirty="0"/>
              <a:t>™ Purge-and-Trap </a:t>
            </a:r>
            <a:endParaRPr lang="en-US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pPr marL="0" indent="0">
              <a:buClr>
                <a:srgbClr val="C00000"/>
              </a:buClr>
              <a:buSzPct val="150000"/>
              <a:buNone/>
              <a:defRPr/>
            </a:pP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326" y="6174834"/>
            <a:ext cx="1121142" cy="5450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435" y="52388"/>
            <a:ext cx="9061846" cy="6753225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1332" y="1792122"/>
            <a:ext cx="7504397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47858332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1241730" y="274456"/>
            <a:ext cx="6658952" cy="557212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zh-CN" altLang="en-US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水样中挥发性有机物的测定</a:t>
            </a:r>
            <a:endParaRPr lang="en-US" dirty="0">
              <a:solidFill>
                <a:srgbClr val="0070C0"/>
              </a:solidFill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6612" y="1295525"/>
            <a:ext cx="6564446" cy="50598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u"/>
            </a:pPr>
            <a:r>
              <a:rPr 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GC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条件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endParaRPr lang="en-US" sz="2400" dirty="0">
              <a:latin typeface="微软雅黑" pitchFamily="34" charset="-122"/>
              <a:ea typeface="微软雅黑" pitchFamily="34" charset="-122"/>
              <a:cs typeface="Verdana" pitchFamily="34" charset="0"/>
            </a:endParaRPr>
          </a:p>
          <a:p>
            <a:pPr marL="0" indent="0">
              <a:buClr>
                <a:srgbClr val="C00000"/>
              </a:buClr>
              <a:buSzPct val="150000"/>
              <a:buNone/>
              <a:defRPr/>
            </a:pP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326" y="6174834"/>
            <a:ext cx="1121142" cy="5450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435" y="52388"/>
            <a:ext cx="9061846" cy="6753225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212" y="2989713"/>
            <a:ext cx="74853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454503" y="1980187"/>
            <a:ext cx="6564446" cy="1145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Arial" pitchFamily="34" charset="0"/>
              <a:buChar char="•"/>
              <a:tabLst/>
              <a:defRPr/>
            </a:pPr>
            <a:r>
              <a:rPr lang="zh-CN" altLang="en-US" sz="2000" dirty="0"/>
              <a:t>   分流</a:t>
            </a:r>
            <a:r>
              <a:rPr lang="en-US" altLang="zh-CN" sz="2000" dirty="0"/>
              <a:t>/</a:t>
            </a:r>
            <a:r>
              <a:rPr lang="zh-CN" altLang="en-US" sz="2000" dirty="0"/>
              <a:t>不分流进样口，分流比</a:t>
            </a:r>
            <a:r>
              <a:rPr lang="en-US" altLang="zh-CN" sz="2000" dirty="0"/>
              <a:t>1:100</a:t>
            </a:r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pPr>
            <a:r>
              <a:rPr lang="en-US" altLang="zh-CN" sz="2000" dirty="0"/>
              <a:t> BR-624ms </a:t>
            </a:r>
            <a:r>
              <a:rPr lang="zh-CN" altLang="en-US" sz="2000" dirty="0"/>
              <a:t>色谱柱，</a:t>
            </a:r>
            <a:r>
              <a:rPr lang="es-ES" altLang="zh-CN" sz="2000" dirty="0"/>
              <a:t>20 m x 0.25 mm</a:t>
            </a:r>
            <a:r>
              <a:rPr lang="en-US" altLang="zh-CN" sz="2000" dirty="0"/>
              <a:t>x 1.0 um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Wingdings" pitchFamily="2" charset="2"/>
              <a:buChar char="Ø"/>
              <a:tabLst/>
              <a:defRPr/>
            </a:pPr>
            <a:endParaRPr lang="en-US" altLang="zh-CN" sz="2000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8692973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1241730" y="274456"/>
            <a:ext cx="6658952" cy="557212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zh-CN" altLang="en-US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水样中挥发性有机物的测定</a:t>
            </a:r>
            <a:endParaRPr lang="en-US" dirty="0">
              <a:solidFill>
                <a:srgbClr val="0070C0"/>
              </a:solidFill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6612" y="1295525"/>
            <a:ext cx="6564446" cy="50598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u"/>
            </a:pPr>
            <a:r>
              <a:rPr 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MS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Verdana" pitchFamily="34" charset="0"/>
              </a:rPr>
              <a:t>方法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326" y="6174834"/>
            <a:ext cx="1121142" cy="5450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435" y="52388"/>
            <a:ext cx="9061846" cy="6753225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195241" y="4982695"/>
            <a:ext cx="7142093" cy="1145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Arial" pitchFamily="34" charset="0"/>
              <a:buChar char="•"/>
              <a:tabLst/>
              <a:defRPr/>
            </a:pPr>
            <a:r>
              <a:rPr lang="zh-CN" altLang="en-US" sz="2000" dirty="0"/>
              <a:t>   左：</a:t>
            </a:r>
            <a:r>
              <a:rPr lang="en-US" altLang="zh-CN" sz="2000" dirty="0"/>
              <a:t>CBS Full </a:t>
            </a:r>
            <a:r>
              <a:rPr lang="en-US" altLang="zh-CN" sz="2000" dirty="0" err="1"/>
              <a:t>scan+SIM</a:t>
            </a:r>
            <a:r>
              <a:rPr lang="en-US" altLang="zh-CN" sz="2000" dirty="0"/>
              <a:t>, </a:t>
            </a:r>
            <a:r>
              <a:rPr lang="zh-CN" altLang="en-US" sz="2000" dirty="0"/>
              <a:t>对应化合物质谱扫描详细分布图</a:t>
            </a:r>
            <a:endParaRPr lang="en-US" altLang="zh-CN" sz="2000" dirty="0"/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pPr>
            <a:r>
              <a:rPr lang="en-US" altLang="zh-CN" sz="2000" dirty="0"/>
              <a:t>    </a:t>
            </a:r>
            <a:r>
              <a:rPr lang="zh-CN" altLang="en-US" sz="2000" dirty="0"/>
              <a:t>右：调谐标准 使用</a:t>
            </a:r>
            <a:r>
              <a:rPr lang="en-US" altLang="zh-CN" sz="2000" dirty="0"/>
              <a:t>MS work station </a:t>
            </a:r>
            <a:r>
              <a:rPr lang="zh-CN" altLang="en-US" sz="2000" dirty="0"/>
              <a:t>软件</a:t>
            </a:r>
            <a:r>
              <a:rPr lang="en-US" altLang="zh-CN" sz="2000" dirty="0"/>
              <a:t>Tune-to-Target</a:t>
            </a:r>
            <a:r>
              <a:rPr lang="zh-CN" altLang="en-US" sz="2000" dirty="0"/>
              <a:t>功能进行</a:t>
            </a:r>
            <a:r>
              <a:rPr lang="en-US" altLang="zh-CN" sz="2000" dirty="0"/>
              <a:t>BFB (</a:t>
            </a:r>
            <a:r>
              <a:rPr lang="en-US" altLang="zh-CN" sz="2000" dirty="0" err="1"/>
              <a:t>Bromofluorobenzene</a:t>
            </a:r>
            <a:r>
              <a:rPr lang="en-US" altLang="zh-CN" sz="2000" dirty="0"/>
              <a:t> ) </a:t>
            </a:r>
            <a:r>
              <a:rPr lang="zh-CN" altLang="en-US" sz="2000" dirty="0"/>
              <a:t>调谐至</a:t>
            </a:r>
            <a:r>
              <a:rPr lang="en-US" altLang="zh-CN" sz="2000" dirty="0"/>
              <a:t>EPA</a:t>
            </a:r>
            <a:r>
              <a:rPr lang="zh-CN" altLang="en-US" sz="2000" dirty="0"/>
              <a:t>方法要求</a:t>
            </a:r>
            <a:r>
              <a:rPr lang="en-US" altLang="zh-CN" sz="200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Wingdings" pitchFamily="2" charset="2"/>
              <a:buChar char="Ø"/>
              <a:tabLst/>
              <a:defRPr/>
            </a:pPr>
            <a:endParaRPr lang="en-US" altLang="zh-CN" sz="2000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395" y="1964071"/>
            <a:ext cx="5018803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461" y="2110427"/>
            <a:ext cx="3323648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88180647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1241730" y="274456"/>
            <a:ext cx="6658952" cy="557212"/>
          </a:xfrm>
        </p:spPr>
        <p:txBody>
          <a:bodyPr anchor="ctr">
            <a:normAutofit/>
          </a:bodyPr>
          <a:lstStyle/>
          <a:p>
            <a:pPr algn="ctr" eaLnBrk="1" hangingPunct="1"/>
            <a:r>
              <a:rPr lang="zh-CN" altLang="en-US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标准曲线示例</a:t>
            </a:r>
            <a:endParaRPr lang="en-US" dirty="0">
              <a:solidFill>
                <a:srgbClr val="0070C0"/>
              </a:solidFill>
              <a:ea typeface="ＭＳ Ｐゴシック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326" y="6174834"/>
            <a:ext cx="1121142" cy="5450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435" y="52388"/>
            <a:ext cx="9061846" cy="6753225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195241" y="5255650"/>
            <a:ext cx="7756136" cy="1145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pPr>
            <a:r>
              <a:rPr lang="zh-CN" altLang="en-US" sz="2000" dirty="0"/>
              <a:t>   溴氯甲烷</a:t>
            </a:r>
            <a:r>
              <a:rPr lang="en-US" altLang="zh-CN" sz="2000" dirty="0"/>
              <a:t> </a:t>
            </a:r>
            <a:r>
              <a:rPr lang="zh-CN" altLang="en-US" sz="2000" dirty="0"/>
              <a:t>标准曲线，</a:t>
            </a:r>
            <a:r>
              <a:rPr lang="en-US" altLang="zh-CN" sz="2000" dirty="0"/>
              <a:t>0.5-40 ppb </a:t>
            </a:r>
            <a:r>
              <a:rPr lang="zh-CN" altLang="en-US" sz="2000" dirty="0"/>
              <a:t>（全扫模式）</a:t>
            </a:r>
            <a:r>
              <a:rPr lang="en-US" altLang="zh-CN" sz="2000" dirty="0"/>
              <a:t>.</a:t>
            </a:r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pPr>
            <a:r>
              <a:rPr lang="en-US" altLang="zh-CN" sz="2000" dirty="0"/>
              <a:t>   R</a:t>
            </a:r>
            <a:r>
              <a:rPr lang="en-US" altLang="zh-CN" sz="2000" baseline="30000" dirty="0"/>
              <a:t>2</a:t>
            </a:r>
            <a:r>
              <a:rPr lang="en-US" altLang="zh-CN" sz="2000" dirty="0"/>
              <a:t>&gt;0.9997  RSD 3.247%  </a:t>
            </a:r>
            <a:r>
              <a:rPr lang="zh-CN" altLang="en-US" sz="2000" dirty="0"/>
              <a:t>（</a:t>
            </a:r>
            <a:r>
              <a:rPr lang="en-US" altLang="zh-CN" sz="2000" dirty="0"/>
              <a:t>EPA</a:t>
            </a:r>
            <a:r>
              <a:rPr lang="zh-CN" altLang="en-US" sz="2000" dirty="0"/>
              <a:t>方法要求</a:t>
            </a:r>
            <a:r>
              <a:rPr lang="en-US" altLang="zh-CN" sz="2000" dirty="0"/>
              <a:t>R</a:t>
            </a:r>
            <a:r>
              <a:rPr lang="en-US" altLang="zh-CN" sz="2000" baseline="30000" dirty="0"/>
              <a:t>2</a:t>
            </a:r>
            <a:r>
              <a:rPr lang="en-US" altLang="zh-CN" sz="2000" dirty="0"/>
              <a:t>&gt;0.9991</a:t>
            </a:r>
            <a:r>
              <a:rPr lang="zh-CN" altLang="en-US" sz="2000" dirty="0"/>
              <a:t>， </a:t>
            </a:r>
            <a:r>
              <a:rPr lang="en-US" altLang="zh-CN" sz="2000" dirty="0"/>
              <a:t>RSD&lt; 7.35%)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Wingdings" pitchFamily="2" charset="2"/>
              <a:buChar char="Ø"/>
              <a:tabLst/>
              <a:defRPr/>
            </a:pPr>
            <a:endParaRPr lang="en-US" altLang="zh-CN" sz="2000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461" y="771666"/>
            <a:ext cx="6907837" cy="4376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70883869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1064340" y="274456"/>
            <a:ext cx="6658952" cy="557212"/>
          </a:xfrm>
        </p:spPr>
        <p:txBody>
          <a:bodyPr anchor="ctr">
            <a:normAutofit/>
          </a:bodyPr>
          <a:lstStyle/>
          <a:p>
            <a:pPr algn="ctr" eaLnBrk="1" hangingPunct="1"/>
            <a:r>
              <a:rPr lang="zh-CN" altLang="en-US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谱图示例</a:t>
            </a:r>
            <a:endParaRPr lang="en-US" dirty="0">
              <a:solidFill>
                <a:srgbClr val="0070C0"/>
              </a:solidFill>
              <a:ea typeface="ＭＳ Ｐゴシック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326" y="6174834"/>
            <a:ext cx="1121142" cy="5450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435" y="52388"/>
            <a:ext cx="9061846" cy="6753225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068234" y="1720881"/>
            <a:ext cx="3075767" cy="1145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000" dirty="0"/>
              <a:t>Full scan</a:t>
            </a:r>
            <a:r>
              <a:rPr lang="zh-CN" altLang="en-US" sz="2000" dirty="0"/>
              <a:t>混合</a:t>
            </a:r>
            <a:r>
              <a:rPr lang="en-US" altLang="zh-CN" sz="2000" dirty="0"/>
              <a:t>SIM </a:t>
            </a:r>
            <a:r>
              <a:rPr lang="zh-CN" altLang="en-US" sz="2000" dirty="0"/>
              <a:t>采集，</a:t>
            </a:r>
            <a:r>
              <a:rPr lang="en-US" altLang="zh-CN" sz="2000" dirty="0"/>
              <a:t>100 </a:t>
            </a:r>
            <a:r>
              <a:rPr lang="en-US" altLang="zh-CN" sz="2000" dirty="0" err="1"/>
              <a:t>ppt</a:t>
            </a:r>
            <a:r>
              <a:rPr lang="en-US" altLang="zh-CN" sz="2000" dirty="0"/>
              <a:t> 1,2-</a:t>
            </a:r>
            <a:r>
              <a:rPr lang="zh-CN" altLang="en-US" sz="2000" dirty="0"/>
              <a:t>二溴</a:t>
            </a:r>
            <a:r>
              <a:rPr lang="en-US" altLang="zh-CN" sz="2000" dirty="0"/>
              <a:t>-3-</a:t>
            </a:r>
            <a:r>
              <a:rPr lang="zh-CN" altLang="en-US" sz="2000" dirty="0"/>
              <a:t>氯丙烷</a:t>
            </a:r>
            <a:endParaRPr lang="en-US" altLang="zh-CN" sz="2000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972" y="1007375"/>
            <a:ext cx="5638052" cy="291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353" y="4080682"/>
            <a:ext cx="5047854" cy="2402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5123846" y="4618714"/>
            <a:ext cx="38002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5ppt 1,2,3-</a:t>
            </a:r>
            <a:r>
              <a:rPr lang="zh-CN" altLang="en-US" dirty="0"/>
              <a:t>三氯丙烷的全扫（上）和</a:t>
            </a:r>
            <a:r>
              <a:rPr lang="en-US" altLang="zh-CN" dirty="0"/>
              <a:t> SIM </a:t>
            </a:r>
            <a:r>
              <a:rPr lang="zh-CN" altLang="en-US" dirty="0"/>
              <a:t>模式监测</a:t>
            </a:r>
            <a:r>
              <a:rPr lang="en-US" altLang="zh-CN" dirty="0"/>
              <a:t> m/z 75, 77,</a:t>
            </a:r>
            <a:r>
              <a:rPr lang="zh-CN" altLang="en-US" dirty="0"/>
              <a:t>和</a:t>
            </a:r>
            <a:r>
              <a:rPr lang="en-US" altLang="zh-CN" dirty="0"/>
              <a:t>110 </a:t>
            </a:r>
            <a:r>
              <a:rPr lang="zh-CN" altLang="en-US" dirty="0"/>
              <a:t>（下）的总离子流图</a:t>
            </a:r>
          </a:p>
        </p:txBody>
      </p:sp>
    </p:spTree>
    <p:extLst>
      <p:ext uri="{BB962C8B-B14F-4D97-AF65-F5344CB8AC3E}">
        <p14:creationId xmlns:p14="http://schemas.microsoft.com/office/powerpoint/2010/main" val="2072354027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1064340" y="274456"/>
            <a:ext cx="6658952" cy="557212"/>
          </a:xfrm>
        </p:spPr>
        <p:txBody>
          <a:bodyPr anchor="ctr">
            <a:normAutofit/>
          </a:bodyPr>
          <a:lstStyle/>
          <a:p>
            <a:pPr algn="ctr" eaLnBrk="1" hangingPunct="1"/>
            <a:r>
              <a:rPr lang="zh-CN" altLang="en-US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标准曲线相关参数</a:t>
            </a:r>
            <a:endParaRPr lang="en-US" dirty="0">
              <a:solidFill>
                <a:srgbClr val="0070C0"/>
              </a:solidFill>
              <a:ea typeface="ＭＳ Ｐゴシック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326" y="6174834"/>
            <a:ext cx="1121142" cy="5450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435" y="52388"/>
            <a:ext cx="9061846" cy="6753225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93" y="903242"/>
            <a:ext cx="4275840" cy="558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5936" y="864926"/>
            <a:ext cx="4478064" cy="5153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85032742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1064340" y="274456"/>
            <a:ext cx="6658952" cy="557212"/>
          </a:xfrm>
        </p:spPr>
        <p:txBody>
          <a:bodyPr anchor="ctr">
            <a:normAutofit/>
          </a:bodyPr>
          <a:lstStyle/>
          <a:p>
            <a:pPr algn="ctr" eaLnBrk="1" hangingPunct="1"/>
            <a:r>
              <a:rPr lang="zh-CN" altLang="en-US" dirty="0">
                <a:solidFill>
                  <a:srgbClr val="0070C0"/>
                </a:solidFill>
                <a:ea typeface="ＭＳ Ｐゴシック" charset="0"/>
              </a:rPr>
              <a:t>方</a:t>
            </a:r>
            <a:r>
              <a:rPr lang="zh-CN" altLang="en-US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法检出限</a:t>
            </a:r>
            <a:endParaRPr lang="en-US" altLang="en-US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435" y="52388"/>
            <a:ext cx="9061846" cy="6753225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804" y="888831"/>
            <a:ext cx="4166995" cy="547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1153034" y="6282731"/>
            <a:ext cx="9504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7</a:t>
            </a:r>
            <a:r>
              <a:rPr lang="zh-CN" altLang="en-US" dirty="0"/>
              <a:t>针重复进样，用</a:t>
            </a:r>
            <a:r>
              <a:rPr lang="en-US" altLang="zh-CN" dirty="0"/>
              <a:t>Student’s t test </a:t>
            </a:r>
            <a:r>
              <a:rPr lang="zh-CN" altLang="en-US" dirty="0"/>
              <a:t>统计</a:t>
            </a:r>
            <a:r>
              <a:rPr lang="pt-BR" altLang="zh-CN" dirty="0"/>
              <a:t>DL = S x t (n-1,1-α = 0.99)</a:t>
            </a: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0759" y="875322"/>
            <a:ext cx="4200841" cy="552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56270710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39022"/>
            <a:ext cx="7886700" cy="4351338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447800"/>
            <a:ext cx="7466303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326" y="6174834"/>
            <a:ext cx="1121142" cy="54501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en-US" altLang="zh-CN" dirty="0" err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EnviroPro</a:t>
            </a:r>
            <a:r>
              <a:rPr lang="en-US" altLang="zh-CN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™ </a:t>
            </a:r>
            <a:r>
              <a:rPr lang="zh-CN" altLang="en-US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软件包</a:t>
            </a:r>
            <a:endParaRPr lang="en-US" altLang="zh-CN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62000" y="4724400"/>
            <a:ext cx="7756136" cy="11451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pPr>
            <a:r>
              <a:rPr lang="zh-CN" altLang="en-US" sz="2000" dirty="0"/>
              <a:t>    </a:t>
            </a:r>
            <a:r>
              <a:rPr lang="zh-CN" altLang="en-US" sz="2000" dirty="0">
                <a:latin typeface="SimHei" pitchFamily="49" charset="-122"/>
                <a:ea typeface="SimHei" pitchFamily="49" charset="-122"/>
              </a:rPr>
              <a:t>提供基于</a:t>
            </a:r>
            <a:r>
              <a:rPr lang="en-US" altLang="zh-CN" sz="2000" dirty="0">
                <a:latin typeface="SimHei" pitchFamily="49" charset="-122"/>
                <a:ea typeface="SimHei" pitchFamily="49" charset="-122"/>
              </a:rPr>
              <a:t>Access</a:t>
            </a:r>
            <a:r>
              <a:rPr lang="zh-CN" altLang="en-US" sz="2000" dirty="0">
                <a:latin typeface="SimHei" pitchFamily="49" charset="-122"/>
                <a:ea typeface="SimHei" pitchFamily="49" charset="-122"/>
              </a:rPr>
              <a:t>的数据库</a:t>
            </a:r>
            <a:endParaRPr lang="en-US" altLang="zh-CN" sz="2000" dirty="0">
              <a:latin typeface="SimHei" pitchFamily="49" charset="-122"/>
              <a:ea typeface="SimHei" pitchFamily="49" charset="-122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pPr>
            <a:r>
              <a:rPr lang="en-US" altLang="zh-CN" sz="2000" dirty="0">
                <a:latin typeface="SimHei" pitchFamily="49" charset="-122"/>
                <a:ea typeface="SimHei" pitchFamily="49" charset="-122"/>
              </a:rPr>
              <a:t>  </a:t>
            </a:r>
            <a:r>
              <a:rPr lang="zh-CN" altLang="en-US" sz="2000" dirty="0">
                <a:latin typeface="SimHei" pitchFamily="49" charset="-122"/>
                <a:ea typeface="SimHei" pitchFamily="49" charset="-122"/>
              </a:rPr>
              <a:t>基于不同标准方法的插件</a:t>
            </a:r>
            <a:endParaRPr lang="en-US" altLang="zh-CN" sz="2000" dirty="0">
              <a:latin typeface="SimHei" pitchFamily="49" charset="-122"/>
              <a:ea typeface="SimHei" pitchFamily="49" charset="-122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pPr>
            <a:r>
              <a:rPr lang="en-US" altLang="zh-CN" sz="2000" dirty="0">
                <a:latin typeface="SimHei" pitchFamily="49" charset="-122"/>
                <a:ea typeface="SimHei" pitchFamily="49" charset="-122"/>
              </a:rPr>
              <a:t>  </a:t>
            </a:r>
            <a:r>
              <a:rPr lang="zh-CN" altLang="en-US" sz="2000" dirty="0">
                <a:latin typeface="SimHei" pitchFamily="49" charset="-122"/>
                <a:ea typeface="SimHei" pitchFamily="49" charset="-122"/>
              </a:rPr>
              <a:t>符合</a:t>
            </a:r>
            <a:r>
              <a:rPr lang="en-US" altLang="zh-CN" sz="2000" dirty="0">
                <a:latin typeface="SimHei" pitchFamily="49" charset="-122"/>
                <a:ea typeface="SimHei" pitchFamily="49" charset="-122"/>
              </a:rPr>
              <a:t>EPA</a:t>
            </a:r>
            <a:r>
              <a:rPr lang="zh-CN" altLang="en-US" sz="2000" dirty="0">
                <a:latin typeface="SimHei" pitchFamily="49" charset="-122"/>
                <a:ea typeface="SimHei" pitchFamily="49" charset="-122"/>
              </a:rPr>
              <a:t>要求的各种报告格式</a:t>
            </a:r>
            <a:endParaRPr lang="en-US" altLang="zh-CN" sz="2000" dirty="0">
              <a:latin typeface="SimHei" pitchFamily="49" charset="-122"/>
              <a:ea typeface="SimHei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DE7D44-DA75-4E71-82B3-99442C0A4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260648"/>
            <a:ext cx="6480720" cy="490066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21DD027-3841-47FA-B2E7-8F747A70C13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31527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626E8A4-0985-4CFC-BC63-806AD012B3C1}"/>
              </a:ext>
            </a:extLst>
          </p:cNvPr>
          <p:cNvSpPr txBox="1"/>
          <p:nvPr/>
        </p:nvSpPr>
        <p:spPr>
          <a:xfrm>
            <a:off x="2987824" y="3330997"/>
            <a:ext cx="240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谢谢！</a:t>
            </a:r>
          </a:p>
        </p:txBody>
      </p:sp>
    </p:spTree>
    <p:extLst>
      <p:ext uri="{BB962C8B-B14F-4D97-AF65-F5344CB8AC3E}">
        <p14:creationId xmlns:p14="http://schemas.microsoft.com/office/powerpoint/2010/main" val="1785205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示 11">
            <a:extLst>
              <a:ext uri="{FF2B5EF4-FFF2-40B4-BE49-F238E27FC236}">
                <a16:creationId xmlns:a16="http://schemas.microsoft.com/office/drawing/2014/main" id="{E55950AA-1B07-4334-9F50-1CB0754AF1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0773880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3C9AF751-66D0-41A9-8DA1-6102EB5A0A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0" y="995548"/>
            <a:ext cx="1927958" cy="300178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BE4FDBE-9ACB-4DC5-98B4-761FE45AF1C5}"/>
              </a:ext>
            </a:extLst>
          </p:cNvPr>
          <p:cNvSpPr txBox="1"/>
          <p:nvPr/>
        </p:nvSpPr>
        <p:spPr>
          <a:xfrm>
            <a:off x="586407" y="4365104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LC2000</a:t>
            </a:r>
            <a:endParaRPr lang="zh-CN" altLang="en-US" dirty="0"/>
          </a:p>
        </p:txBody>
      </p:sp>
      <p:pic>
        <p:nvPicPr>
          <p:cNvPr id="6" name="Picture 7" descr="E:\８_左振り全体.jpg">
            <a:extLst>
              <a:ext uri="{FF2B5EF4-FFF2-40B4-BE49-F238E27FC236}">
                <a16:creationId xmlns:a16="http://schemas.microsoft.com/office/drawing/2014/main" id="{0B70889D-1A4B-4718-A5A1-24E3F3D8F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958" y="1020362"/>
            <a:ext cx="1821272" cy="350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0592E2E-45E8-409D-A165-E5485786EB03}"/>
              </a:ext>
            </a:extLst>
          </p:cNvPr>
          <p:cNvSpPr txBox="1"/>
          <p:nvPr/>
        </p:nvSpPr>
        <p:spPr>
          <a:xfrm>
            <a:off x="2100183" y="5013176"/>
            <a:ext cx="1755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日立</a:t>
            </a:r>
            <a:r>
              <a:rPr lang="en-US" altLang="zh-CN" dirty="0"/>
              <a:t>PRIMAIDE</a:t>
            </a:r>
            <a:endParaRPr lang="zh-CN" altLang="en-US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1FA184D5-0C35-4001-BB09-BBB116EB9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34292" y="995548"/>
            <a:ext cx="2063322" cy="401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E774AF0-D02F-420C-A595-A9864D9716C7}"/>
              </a:ext>
            </a:extLst>
          </p:cNvPr>
          <p:cNvSpPr txBox="1"/>
          <p:nvPr/>
        </p:nvSpPr>
        <p:spPr>
          <a:xfrm>
            <a:off x="4055679" y="5104281"/>
            <a:ext cx="20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日立</a:t>
            </a:r>
            <a:r>
              <a:rPr lang="en-US" altLang="zh-CN" dirty="0"/>
              <a:t>CHROMASTER</a:t>
            </a:r>
            <a:endParaRPr lang="zh-CN" altLang="en-US" dirty="0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7677D4C6-BE92-4E4F-93AA-E5FB918F3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25054" y="1234141"/>
            <a:ext cx="2256901" cy="414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20DD1C4-5496-4B24-B4E3-B1541A55B417}"/>
              </a:ext>
            </a:extLst>
          </p:cNvPr>
          <p:cNvSpPr txBox="1"/>
          <p:nvPr/>
        </p:nvSpPr>
        <p:spPr>
          <a:xfrm>
            <a:off x="6197614" y="5623859"/>
            <a:ext cx="2557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日立</a:t>
            </a:r>
            <a:r>
              <a:rPr lang="en-US" altLang="zh-CN" dirty="0"/>
              <a:t>CHROMASTERULTRA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1009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08CF67A7-70F0-4F9B-A2E4-027B53683780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 descr="IC-1010-a">
            <a:extLst>
              <a:ext uri="{FF2B5EF4-FFF2-40B4-BE49-F238E27FC236}">
                <a16:creationId xmlns:a16="http://schemas.microsoft.com/office/drawing/2014/main" id="{A0A50B2B-8915-48D7-9427-934AABB586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62246"/>
            <a:ext cx="2159793" cy="327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8652E33-09A9-4435-97C6-0251655315AA}"/>
              </a:ext>
            </a:extLst>
          </p:cNvPr>
          <p:cNvSpPr txBox="1"/>
          <p:nvPr/>
        </p:nvSpPr>
        <p:spPr>
          <a:xfrm>
            <a:off x="1212262" y="4761830"/>
            <a:ext cx="1681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离子色谱</a:t>
            </a:r>
            <a:r>
              <a:rPr lang="en-US" altLang="zh-CN" dirty="0"/>
              <a:t>1010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7D375E2-89CA-47DC-908F-B48AE20C19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47" y="1488601"/>
            <a:ext cx="2109553" cy="302051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4EF9BCD-7A8A-4080-B1CB-1FDABA0917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1009" y="1362246"/>
            <a:ext cx="4182991" cy="327322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F71BD59-9D33-4B69-BCA0-954A9EE84A20}"/>
              </a:ext>
            </a:extLst>
          </p:cNvPr>
          <p:cNvSpPr txBox="1"/>
          <p:nvPr/>
        </p:nvSpPr>
        <p:spPr>
          <a:xfrm>
            <a:off x="3107930" y="4877674"/>
            <a:ext cx="1681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顶空进样器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A23E636-E2D2-4883-94C4-AFBC34121D6F}"/>
              </a:ext>
            </a:extLst>
          </p:cNvPr>
          <p:cNvSpPr txBox="1"/>
          <p:nvPr/>
        </p:nvSpPr>
        <p:spPr>
          <a:xfrm>
            <a:off x="6444208" y="4946496"/>
            <a:ext cx="1681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吹扫捕集</a:t>
            </a:r>
          </a:p>
        </p:txBody>
      </p:sp>
    </p:spTree>
    <p:extLst>
      <p:ext uri="{BB962C8B-B14F-4D97-AF65-F5344CB8AC3E}">
        <p14:creationId xmlns:p14="http://schemas.microsoft.com/office/powerpoint/2010/main" val="1088569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E4E7DF19-10C5-4A59-B1F3-0B25756313A5}"/>
              </a:ext>
            </a:extLst>
          </p:cNvPr>
          <p:cNvGraphicFramePr/>
          <p:nvPr/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A299AC03-B979-49F5-89E3-E73B682F4D9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287" y="1124744"/>
            <a:ext cx="3608388" cy="303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2166D383-7B00-4BD1-80BD-89D05C181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9088" y="1600302"/>
            <a:ext cx="36083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1957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年推出第一台商品化气相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A-90-C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，比世界上最早的气相色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谱仅晚一、两年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堪称气相色谱鼻祖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！</a:t>
            </a:r>
          </a:p>
        </p:txBody>
      </p:sp>
      <p:pic>
        <p:nvPicPr>
          <p:cNvPr id="6" name="Picture 1027" descr="C:\DESKSCAN\william.tif">
            <a:extLst>
              <a:ext uri="{FF2B5EF4-FFF2-40B4-BE49-F238E27FC236}">
                <a16:creationId xmlns:a16="http://schemas.microsoft.com/office/drawing/2014/main" id="{4A2049A0-1317-4D05-82B2-8A5D21CAA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317500" y="4019550"/>
            <a:ext cx="8616950" cy="258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6445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id="{B27A5D5C-2C4B-441A-8E9F-CD735DD184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9614044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7C44BEA9-F506-4F25-8DBE-A36958307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831746"/>
            <a:ext cx="2511425" cy="5499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>
            <a:extLst>
              <a:ext uri="{FF2B5EF4-FFF2-40B4-BE49-F238E27FC236}">
                <a16:creationId xmlns:a16="http://schemas.microsoft.com/office/drawing/2014/main" id="{9374F795-8E56-448F-8264-D1AC24333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2490" y="1184701"/>
            <a:ext cx="48863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1965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年推出全球第一台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900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型模拟蒸馏系统和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713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型自动进样系统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53E4E83-6C2E-42DB-BC25-BCE5CBF66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9971" y="2914333"/>
            <a:ext cx="5329238" cy="32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8980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2F06FB63-20D3-4FF1-8961-B23FB5A869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265575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7D505054-59C9-4CE7-BE69-D2D5D9810D4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6" y="1200338"/>
            <a:ext cx="5819775" cy="3452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>
            <a:extLst>
              <a:ext uri="{FF2B5EF4-FFF2-40B4-BE49-F238E27FC236}">
                <a16:creationId xmlns:a16="http://schemas.microsoft.com/office/drawing/2014/main" id="{86BADA18-9879-4F2A-9AE7-A80E0D5CF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899" y="5334496"/>
            <a:ext cx="4246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dirty="0">
                <a:latin typeface="楷体" pitchFamily="49" charset="-122"/>
                <a:ea typeface="楷体" pitchFamily="49" charset="-122"/>
              </a:rPr>
              <a:t>1984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年推出能接多种检测器乃至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Saturn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质谱的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3400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气相；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2A0C58BB-C316-4269-8139-70D8FFBAC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0601" y="3832471"/>
            <a:ext cx="2349500" cy="228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4629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422417E3-76E0-4E73-946C-2D79A7BF50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4296363"/>
              </p:ext>
            </p:extLst>
          </p:nvPr>
        </p:nvGraphicFramePr>
        <p:xfrm>
          <a:off x="395536" y="260648"/>
          <a:ext cx="6480720" cy="49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9">
            <a:extLst>
              <a:ext uri="{FF2B5EF4-FFF2-40B4-BE49-F238E27FC236}">
                <a16:creationId xmlns:a16="http://schemas.microsoft.com/office/drawing/2014/main" id="{61BFE431-AE90-44CD-AE0F-F15BBE446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976" y="796290"/>
            <a:ext cx="796766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2010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日，瓦里安将科学仪器部门以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亿美元卖给了安捷伦，由于涉及违反反垄断法，安捷伦将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GC/GCMS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及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ICPMS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产品线以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5000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万美元卖给了布鲁克；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2011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年在原来三重四极杆基础上推出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SCION SQ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单极气质联用；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2013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年，原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430/450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气相色谱升级为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436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456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2014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日：天美收购整条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Scion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气相和气质产品线；</a:t>
            </a:r>
          </a:p>
        </p:txBody>
      </p:sp>
      <p:pic>
        <p:nvPicPr>
          <p:cNvPr id="5" name="图片 6" descr="d:\Desktop\343c1cc13c9e367038aace87e66e50b2.jpg">
            <a:extLst>
              <a:ext uri="{FF2B5EF4-FFF2-40B4-BE49-F238E27FC236}">
                <a16:creationId xmlns:a16="http://schemas.microsoft.com/office/drawing/2014/main" id="{6927EBD8-1E89-479B-B6EE-44EF4306B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3750" y="4149090"/>
            <a:ext cx="3349625" cy="223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 descr="d:\Desktop\20121212094215-725180664.jpg">
            <a:extLst>
              <a:ext uri="{FF2B5EF4-FFF2-40B4-BE49-F238E27FC236}">
                <a16:creationId xmlns:a16="http://schemas.microsoft.com/office/drawing/2014/main" id="{B9AAB8B8-406E-43AE-B856-B7C8D3B43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1" y="4509136"/>
            <a:ext cx="2365375" cy="184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1502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穿越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  <a:fontScheme name="暗香扑面">
    <a:majorFont>
      <a:latin typeface="Franklin Gothic Medium"/>
      <a:ea typeface=""/>
      <a:cs typeface=""/>
      <a:font script="Jpan" typeface="HG創英角ｺﾞｼｯｸUB"/>
      <a:font script="Hang" typeface="HY견고딕"/>
      <a:font script="Hans" typeface="微软雅黑"/>
      <a:font script="Hant" typeface="微軟正黑體"/>
      <a:font script="Arab" typeface="Arial Bold"/>
      <a:font script="Hebr" typeface="Arial Bold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 Bold"/>
      <a:font script="Uigh" typeface="Microsoft Uighur"/>
    </a:majorFont>
    <a:minorFont>
      <a:latin typeface="Franklin Gothic Book"/>
      <a:ea typeface=""/>
      <a:cs typeface=""/>
      <a:font script="Jpan" typeface="HG創英角ｺﾞｼｯｸUB"/>
      <a:font script="Hang" typeface="맑은 고딕"/>
      <a:font script="Hans" typeface="黑体"/>
      <a:font script="Hant" typeface="新細明體"/>
      <a:font script="Arab" typeface="Arial"/>
      <a:font script="Hebr" typeface="Arial"/>
      <a:font script="Thai" typeface="Cordian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视点">
    <a:fillStyleLst>
      <a:solidFill>
        <a:schemeClr val="phClr"/>
      </a:solidFill>
      <a:gradFill rotWithShape="1">
        <a:gsLst>
          <a:gs pos="0">
            <a:schemeClr val="phClr">
              <a:tint val="65000"/>
              <a:satMod val="270000"/>
            </a:schemeClr>
          </a:gs>
          <a:gs pos="25000">
            <a:schemeClr val="phClr">
              <a:tint val="60000"/>
              <a:satMod val="300000"/>
            </a:schemeClr>
          </a:gs>
          <a:gs pos="100000">
            <a:schemeClr val="phClr">
              <a:tint val="29000"/>
              <a:satMod val="40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5000"/>
              <a:satMod val="155000"/>
            </a:schemeClr>
          </a:gs>
          <a:gs pos="60000">
            <a:schemeClr val="phClr">
              <a:shade val="95000"/>
              <a:satMod val="150000"/>
            </a:schemeClr>
          </a:gs>
          <a:gs pos="100000">
            <a:schemeClr val="phClr">
              <a:tint val="87000"/>
              <a:satMod val="2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atMod val="150000"/>
          </a:schemeClr>
        </a:solidFill>
        <a:prstDash val="solid"/>
      </a:ln>
      <a:ln w="425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5541</TotalTime>
  <Words>1983</Words>
  <Application>Microsoft Office PowerPoint</Application>
  <PresentationFormat>全屏显示(4:3)</PresentationFormat>
  <Paragraphs>604</Paragraphs>
  <Slides>39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39</vt:i4>
      </vt:variant>
    </vt:vector>
  </HeadingPairs>
  <TitlesOfParts>
    <vt:vector size="59" baseType="lpstr">
      <vt:lpstr>Arial Unicode MS</vt:lpstr>
      <vt:lpstr>Monotype Sorts</vt:lpstr>
      <vt:lpstr>ＭＳ Ｐゴシック</vt:lpstr>
      <vt:lpstr>ＭＳ Ｐゴシック</vt:lpstr>
      <vt:lpstr>黑体</vt:lpstr>
      <vt:lpstr>黑体</vt:lpstr>
      <vt:lpstr>STSong</vt:lpstr>
      <vt:lpstr>华文细黑</vt:lpstr>
      <vt:lpstr>楷体</vt:lpstr>
      <vt:lpstr>宋体</vt:lpstr>
      <vt:lpstr>微软雅黑</vt:lpstr>
      <vt:lpstr>Arial</vt:lpstr>
      <vt:lpstr>Calibri</vt:lpstr>
      <vt:lpstr>MV Boli</vt:lpstr>
      <vt:lpstr>Segoe Print</vt:lpstr>
      <vt:lpstr>Times</vt:lpstr>
      <vt:lpstr>Times New Roman</vt:lpstr>
      <vt:lpstr>Verdana</vt:lpstr>
      <vt:lpstr>Wingdings</vt:lpstr>
      <vt:lpstr>Office 主题</vt:lpstr>
      <vt:lpstr>天美公司产品介绍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SCIONTM 系列气相色谱仪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水样中挥发性有机物的测定</vt:lpstr>
      <vt:lpstr>水样中挥发性有机物的测定</vt:lpstr>
      <vt:lpstr>标准曲线示例</vt:lpstr>
      <vt:lpstr>谱图示例</vt:lpstr>
      <vt:lpstr>标准曲线相关参数</vt:lpstr>
      <vt:lpstr>方法检出限</vt:lpstr>
      <vt:lpstr>EnviroPro™ 软件包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liluyang</dc:creator>
  <cp:lastModifiedBy>yue lei</cp:lastModifiedBy>
  <cp:revision>467</cp:revision>
  <dcterms:created xsi:type="dcterms:W3CDTF">2015-09-06T05:36:51Z</dcterms:created>
  <dcterms:modified xsi:type="dcterms:W3CDTF">2018-09-14T05:15:56Z</dcterms:modified>
</cp:coreProperties>
</file>